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heme/theme2.xml" ContentType="application/vnd.openxmlformats-officedocument.theme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notesSlides/notesSlide1.xml" ContentType="application/vnd.openxmlformats-officedocument.presentationml.notesSlide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notesSlides/notesSlide2.xml" ContentType="application/vnd.openxmlformats-officedocument.presentationml.notesSlide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ink/ink1.xml" ContentType="application/inkml+xml"/>
  <Override PartName="/ppt/tags/tag168.xml" ContentType="application/vnd.openxmlformats-officedocument.presentationml.tags+xml"/>
  <Override PartName="/ppt/ink/ink2.xml" ContentType="application/inkml+xml"/>
  <Override PartName="/ppt/tags/tag169.xml" ContentType="application/vnd.openxmlformats-officedocument.presentationml.tags+xml"/>
  <Override PartName="/ppt/ink/ink3.xml" ContentType="application/inkml+xml"/>
  <Override PartName="/ppt/tags/tag170.xml" ContentType="application/vnd.openxmlformats-officedocument.presentationml.tags+xml"/>
  <Override PartName="/ppt/ink/ink4.xml" ContentType="application/inkml+xml"/>
  <Override PartName="/ppt/tags/tag171.xml" ContentType="application/vnd.openxmlformats-officedocument.presentationml.tags+xml"/>
  <Override PartName="/ppt/ink/ink5.xml" ContentType="application/inkml+xml"/>
  <Override PartName="/ppt/tags/tag172.xml" ContentType="application/vnd.openxmlformats-officedocument.presentationml.tags+xml"/>
  <Override PartName="/ppt/ink/ink6.xml" ContentType="application/inkml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ink/ink7.xml" ContentType="application/inkml+xml"/>
  <Override PartName="/ppt/tags/tag175.xml" ContentType="application/vnd.openxmlformats-officedocument.presentationml.tags+xml"/>
  <Override PartName="/ppt/ink/ink8.xml" ContentType="application/inkml+xml"/>
  <Override PartName="/ppt/ink/ink9.xml" ContentType="application/inkml+xml"/>
  <Override PartName="/ppt/ink/ink10.xml" ContentType="application/inkml+xml"/>
  <Override PartName="/ppt/tags/tag176.xml" ContentType="application/vnd.openxmlformats-officedocument.presentationml.tags+xml"/>
  <Override PartName="/ppt/ink/ink11.xml" ContentType="application/inkml+xml"/>
  <Override PartName="/ppt/tags/tag177.xml" ContentType="application/vnd.openxmlformats-officedocument.presentationml.tags+xml"/>
  <Override PartName="/ppt/ink/ink12.xml" ContentType="application/inkml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ink/ink13.xml" ContentType="application/inkml+xml"/>
  <Override PartName="/ppt/tags/tag180.xml" ContentType="application/vnd.openxmlformats-officedocument.presentationml.tags+xml"/>
  <Override PartName="/ppt/ink/ink14.xml" ContentType="application/inkml+xml"/>
  <Override PartName="/ppt/tags/tag181.xml" ContentType="application/vnd.openxmlformats-officedocument.presentationml.tags+xml"/>
  <Override PartName="/ppt/ink/ink15.xml" ContentType="application/inkml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notesSlides/notesSlide3.xml" ContentType="application/vnd.openxmlformats-officedocument.presentationml.notesSlide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ink/ink16.xml" ContentType="application/inkml+xml"/>
  <Override PartName="/ppt/tags/tag189.xml" ContentType="application/vnd.openxmlformats-officedocument.presentationml.tags+xml"/>
  <Override PartName="/ppt/ink/ink17.xml" ContentType="application/inkml+xml"/>
  <Override PartName="/ppt/tags/tag190.xml" ContentType="application/vnd.openxmlformats-officedocument.presentationml.tags+xml"/>
  <Override PartName="/ppt/ink/ink18.xml" ContentType="application/inkml+xml"/>
  <Override PartName="/ppt/tags/tag191.xml" ContentType="application/vnd.openxmlformats-officedocument.presentationml.tags+xml"/>
  <Override PartName="/ppt/ink/ink19.xml" ContentType="application/inkml+xml"/>
  <Override PartName="/ppt/tags/tag192.xml" ContentType="application/vnd.openxmlformats-officedocument.presentationml.tags+xml"/>
  <Override PartName="/ppt/ink/ink20.xml" ContentType="application/inkml+xml"/>
  <Override PartName="/ppt/tags/tag193.xml" ContentType="application/vnd.openxmlformats-officedocument.presentationml.tags+xml"/>
  <Override PartName="/ppt/ink/ink21.xml" ContentType="application/inkml+xml"/>
  <Override PartName="/ppt/tags/tag194.xml" ContentType="application/vnd.openxmlformats-officedocument.presentationml.tags+xml"/>
  <Override PartName="/ppt/ink/ink22.xml" ContentType="application/inkml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notesSlides/notesSlide4.xml" ContentType="application/vnd.openxmlformats-officedocument.presentationml.notesSlide+xml"/>
  <Override PartName="/ppt/tags/tag200.xml" ContentType="application/vnd.openxmlformats-officedocument.presentationml.tags+xml"/>
  <Override PartName="/ppt/ink/ink23.xml" ContentType="application/inkml+xml"/>
  <Override PartName="/ppt/tags/tag201.xml" ContentType="application/vnd.openxmlformats-officedocument.presentationml.tags+xml"/>
  <Override PartName="/ppt/ink/ink24.xml" ContentType="application/inkml+xml"/>
  <Override PartName="/ppt/ink/ink25.xml" ContentType="application/inkml+xml"/>
  <Override PartName="/ppt/tags/tag202.xml" ContentType="application/vnd.openxmlformats-officedocument.presentationml.tags+xml"/>
  <Override PartName="/ppt/ink/ink26.xml" ContentType="application/inkml+xml"/>
  <Override PartName="/ppt/tags/tag203.xml" ContentType="application/vnd.openxmlformats-officedocument.presentationml.tags+xml"/>
  <Override PartName="/ppt/ink/ink27.xml" ContentType="application/inkml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bookmarkIdSeed="2">
  <p:sldMasterIdLst>
    <p:sldMasterId id="2147483648" r:id="rId1"/>
  </p:sldMasterIdLst>
  <p:notesMasterIdLst>
    <p:notesMasterId r:id="rId38"/>
  </p:notesMasterIdLst>
  <p:sldIdLst>
    <p:sldId id="409" r:id="rId2"/>
    <p:sldId id="538" r:id="rId3"/>
    <p:sldId id="539" r:id="rId4"/>
    <p:sldId id="540" r:id="rId5"/>
    <p:sldId id="541" r:id="rId6"/>
    <p:sldId id="542" r:id="rId7"/>
    <p:sldId id="604" r:id="rId8"/>
    <p:sldId id="605" r:id="rId9"/>
    <p:sldId id="616" r:id="rId10"/>
    <p:sldId id="617" r:id="rId11"/>
    <p:sldId id="618" r:id="rId12"/>
    <p:sldId id="606" r:id="rId13"/>
    <p:sldId id="549" r:id="rId14"/>
    <p:sldId id="550" r:id="rId15"/>
    <p:sldId id="547" r:id="rId16"/>
    <p:sldId id="548" r:id="rId17"/>
    <p:sldId id="545" r:id="rId18"/>
    <p:sldId id="546" r:id="rId19"/>
    <p:sldId id="543" r:id="rId20"/>
    <p:sldId id="544" r:id="rId21"/>
    <p:sldId id="607" r:id="rId22"/>
    <p:sldId id="608" r:id="rId23"/>
    <p:sldId id="609" r:id="rId24"/>
    <p:sldId id="610" r:id="rId25"/>
    <p:sldId id="611" r:id="rId26"/>
    <p:sldId id="612" r:id="rId27"/>
    <p:sldId id="613" r:id="rId28"/>
    <p:sldId id="614" r:id="rId29"/>
    <p:sldId id="615" r:id="rId30"/>
    <p:sldId id="603" r:id="rId31"/>
    <p:sldId id="602" r:id="rId32"/>
    <p:sldId id="594" r:id="rId33"/>
    <p:sldId id="595" r:id="rId34"/>
    <p:sldId id="596" r:id="rId35"/>
    <p:sldId id="597" r:id="rId36"/>
    <p:sldId id="426" r:id="rId3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us" initials="a" lastIdx="1" clrIdx="0">
    <p:extLst>
      <p:ext uri="{19B8F6BF-5375-455C-9EA6-DF929625EA0E}">
        <p15:presenceInfo xmlns:p15="http://schemas.microsoft.com/office/powerpoint/2012/main" userId="401811a45fe6f98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8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634" y="14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commentAuthors" Target="commentAuthor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38.8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23588 7265 8322,'0'-15'-259,"-2"1"0,-1 0 1,-2 0-1,2 0 301,1-1 1,-2 6-1,-1-1 1,0 1 282,-1 1 1,3-3 0,-5 5 0,0-1-1,2-1 269,-1 0 0,1 5 0,3-3 1,-3 1-125,-2 1 0,-2-1 1,-4 5-253,0 0 1,4 1 0,1 3 0,-2 2-46,-2 2 1,-1-4 0,0 6 0,-1-1-48,1-1 0,0 3 0,0-4-34,0 1 0,-2 1 0,-2 5 0,-2 2 14,-2 3 0,3-3 0,-5 3 0,-1-2 28,-2 2 0,0-3 0,2 3 0,1-3 85,-1-2 1,0 5 0,-1 0 0,3-2-87,-3-1 1,4 0 0,0 1 0,2 2-48,2-2 0,1 4 0,-1 0 0,-1 1-69,2 3 1,1 2 0,0 1-1,-1 1-34,-2-1 0,0 1 0,5-1 1,0 0 1,0 1 1,-1 1-1,3 1 1,1 3 88,1-3 0,1-1 0,-6 0 0,1 2 58,0 1 0,0 0 1,0-4-1,-1-1 36,1 0 1,5 1 0,-1-1 0,1 1-96,1-1 0,-3 1 0,4-1 1,1-1-35,0-3 1,-4 2 0,4-2-1,0 3-47,-1 1 0,3-1 0,2-1 1,-1-3 37,-2 3 1,0 0 0,5 3 0,0-1 34,0 1 0,0-1 0,0 1 0,0-1 16,0 0 1,0 6 0,2-1 0,1 0-37,2 2 0,6-5 1,-3 3-1,1-3-42,1-2 0,-1 1 1,5 1-1,1 1-13,-1 3 1,-5-6 0,1-4-1,1 1 64,2 2 1,1 1 0,-2 1 0,-1-3-29,-1-2 0,-1 1 0,6-6 0,-1 0-18,0 2 0,2-5 0,1 4 0,2-1-13,-1 0 0,4 5 1,0-4-66,0 2 1,3-4-1,-4 1 1,-1-3 113,1-2 0,4-2 1,-3 0-1,2-3 176,0 2 1,-1-3 0,6 0 0,-2 0-70,-4 0 1,4-4 0,-3 4-30,3-1 0,1 2 0,1-3 0,-1 1-20,0-1 0,-1 4 0,-1-6 1,-3-1-72,3-1 0,0 3 0,1-1 1,-1 0 80,-3-3 0,-1-1 0,4 0 1,-4 0 27,-2 0 1,4 0 0,-3 0 0,1 0-7,3 0 0,-3-5 1,2-1-1,1-2-5,2-3 1,-3-1-1,-1-3 1,3 0-64,0-4 0,8 3 1,-1-5-87,-2 1 1,4-2 0,-2-7 0,-1 2-32,-2 4 1,0-4-1,1 3 1,3-3 17,-3-1 1,-1 4-1,-1 0 1,-1 1 53,1 1 0,-6-4 0,1 6 1,1-1 196,2 1 1,2-4 0,-1 3 52,0-1 1,-1 5 0,-1-4-126,-3 1 1,1 4-1,4-4 1,-1 1-73,-3 0 1,3-7 0,-5 3 0,0-3-85,-3 3 0,1-4 1,1 3-1,0-4 47,-1-5 1,-1 3 0,-5-4-1,0 4 71,1 2 1,-1-5 0,-1 1 0,-2 2 17,-2 0 1,-1 6 0,3-6 0,-1 5-107,1 0 1,-4-2-1,3-1 1,-1-2-53,-1-4 0,5 4 1,-5-3-1,1 3-146,1 2 1,-7-5-1,2-1 166,-4 3 0,4 1 0,0 1 0,-2 1 116,-1 0 0,-4-1 0,-1-2 0,-4-1-31,0 4 0,2-7 0,-3 16 0,0-5-73,0 0 0,0-2 0,-3 0 0,2-4 0,-2-3 0,-2 0 0,0 5 0,2-1 0,2 1 0,-1 1 0,-4 2 0,0 1 0,0-1 0,1 2 0,2 0 0,2-3 0,-1 6 0,-4-1 0,0 1 0,-1 2 0,3-4 0,1 2 0,1 2 0,1-2 0,-4 1 0,2 2 0,2 1 0,-1 2 0,-4-1 0,0 1 0,-1 0 0,1 0 0,0 0 0,0-1 0,0 1 0,-1 0 0,1 0 0,0-1 0,-5 6 0,0 1 0,2 0 0,1 0 0,2 4 0,-1-4 0,0 0 0,-4 0 0,3 5 0,-3-4 0,3 1 0,2 4 0,0-4 0,-1 1 0,1 1 0,-5-1 0,0 5 0,2-2 0,1-2 0,-3 2 0,0-3 0,2 4 0,1 1 0,-3 0 0,0 0 0,2 0 0,1 0 0,2 0 0,0 0 0,-1 0 0,1 0 0,0 0 0,0 0 0,-1 0 0,1 0 0,0 0 0,0 0 0,0 0 0,-1 0 0,1 0 0,0 0 0,0 0 0,-1 1 0,1 4 0,-5-3 0,0 2 0,2-2 0,1-2 0,2 5 0,-2 1 0,-3 2 0,3-5 0,-3 3 0,4-1 0,0 0 0,1 4 0,0-2 0,0-1 0,0 0 0,-1 4 0,3-4 0,1 0 0,1 1 0,1 2 0,-4-3 0,2 1 0,2-1 0,4-1 0,-3-4 0,0 3-96,0 0 0,3 1 0,-3-3-883,2 2 1,-5-2 89,2 3 1,1-2 0,0 2 55,1 4 0,-2-1 0,3 1 0,-1 4-348,1 4 0,1 1 0,5 6 1,2 2-2183,3 6 3363,2 4 0,14 7 0,1 0 0</inkml:trace>
  <inkml:trace contextRef="#ctx0" brushRef="#br0" timeOffset="1">25706 6781 8284,'6'0'186,"-4"-1"13,-5-4 0,-7 2 1,4-5-1,-2 0 186,-3 0 0,0 3 1,0-3-1,2 1 1,-3 0-71,0 1 0,2-4 0,1 6 0,-2-1 0,-2 0 74,-1 0 0,0-1 1,-2 3-169,-3-2 1,2 0-1,-6 5 1,1 0-27,0 0 0,3 2 0,-4 3 0,-1 3-12,2 0 0,-5 4 0,3-2 0,-1 2-55,1 3 0,-3-1 1,4 0-1,-4 2-20,-2 3 0,6-3 1,-1 4-1,0-1-10,2 0 0,-3 6 1,4-1 10,-1 3 0,0-3 1,-3-1-1,1 4-2,-1 5 1,3-2-1,-2 4 1,0 0-24,2-1 1,-3 0 0,4-3-4,-1 3 1,3-3-1,-4 3 1,-3-1-20,0 1 0,2-1 1,0 4-1,-1-1 71,-2-4 0,5 1 0,1 0-48,1 1 0,4 5 1,-3-4-1,3 1 23,2 0 1,0 3 0,1-3 0,2 1-14,2 3 1,1-2-1,-3 1-62,1 1 1,6 2-1,-4 2 1,1-1-101,4 1 1,-3 0 0,1-1 39,2 1 1,1 4 0,2-1-1,0-3 26,0-4 0,0-2 1,2 2 77,3-1 1,-2-6 0,5 1 0,0-2 79,0 3 1,-1-4 0,4 4 9,-1 1 1,-2-3-1,3 4 1,-2 0 77,2 1 1,1-6-1,-1 4-139,-2 0 0,1-5 0,4 3 0,0-3-66,0-2 0,2 1 1,1-1-1,2 1-25,-1-1 1,-3 2 0,0 2 0,0 1-62,4-1 1,-3-2 0,5-4 51,-1-2 0,-2 3 0,4-5 1,0 0-8,0-3 0,0 2 0,3-2 0,-1-2-3,1-1 1,7-2 0,1 0-1,-1 0-3,-2 1 1,0-6-1,1-1 30,3-2 0,3 4 0,-2-5 0,0-1 88,0 3 0,0-6 1,-4 4-1,2-3 72,-1-2 0,3 0 0,-2 0-1,-2 0 1,4 0-1,-2-2 1,-1-1 20,-2-2 1,3-4 0,2 2-78,1-1 0,1-4 0,2-6 0,-1 3-31,1-3 1,3-1-1,0 2-117,1-2 0,-1-5 1,1 4-1,0-2-27,-1-4 0,1-1 0,0 1 0,-1 0 73,1 3 0,0-1 1,-1-6 38,1-3 0,-5 3 0,-2-3 0,-1 1-27,-3-1 0,2 1 0,0-4 0,-4 1-36,-5 4 0,0-4 0,-6 0 0,-2 0-78,-1 1 0,3-1 0,-1 3 1,-4-1 57,-3 1 1,-2-2-1,6-1 1,-3 0 14,-2 0 0,2-3 0,-4 4-17,0-3 1,0 4 0,-5-5 0,3 0 0,1 1-87,-1-1 0,-1 0 1,-5-5 8,0 0 1,0 1 0,0-1 0,0 0 65,0 1 1,-2-1 0,-1 0 0,-2 2 46,2 4 1,-3-8 0,0 7 68,-2 4 0,3-3 1,-3 3-1,0-1 9,0 0 0,0 2 0,-3 4-9,2 1 0,4 0 1,-4-1-1,-1 2 4,2 4 1,-4-4 0,2 3 0,-3-1-8,-1 1 1,0-3-1,1 4 1,2-3-4,2 3 0,-5-4 0,-5 3 0,1-3-12,2-1 0,2-1 1,-2 1-1,-1-1-45,-2 1 1,-1 1 0,2 2-39,-1 1 1,-1 0 0,2-2-1,-2 2-94,-2 5 0,3 3 1,-3 2 60,1 0 0,-4 1 0,3 2 0,-2 3 39,0 2 0,2 1 1,-3 4-8,1-4 1,1 3-1,-4-3 1,1 4 30,3 1 1,-1 0 0,-6 0 84,-3 0 1,8 0 0,-4 0 0,2 0 147,0 0 0,1 0 0,0 0 0,3 0-147,-3 0 0,4 0 0,0 0 1,0 0-99,0 0 0,3 0 0,-3 0 0,1 0 0,2 0 0,5 0 0,-2 1 0,-1 3-129,-2 0 1,0 6-225,5-5 1,0 4 0,-1-4-490,1-2 0,5 3 0,1 1-559,1 0 0,3-2 1,2 5 377,-3 1 1,2 8-1,-5 6 1,0 7 1022,0 5 0,-1 5 0,-5 0 0</inkml:trace>
  <inkml:trace contextRef="#ctx0" brushRef="#br0" timeOffset="2">23033 8388 8484,'-14'-8'2027,"0"3"-1729,6 3-196,2 2 1,6 2-535,0 3 699,0-4-10,0 6 1,-5-4-117,0 6 1,-1-6-178,1 7-646,3-7-328,-4-3-90,6 0-1794,0 0 2894,6 0 0,-4 0 0,4 0 0</inkml:trace>
  <inkml:trace contextRef="#ctx0" brushRef="#br0" timeOffset="3">22962 8416 8473,'-14'-5'143,"0"1"0,1-3 676,4 3-170,2 2 0,9-11-300,3 4 0,2 3 0,8-1 0,-1 3 0,2-1 142,3 2 0,-4-1 1,4 1-1,-1-1-150,1 0 1,-3 3 0,2 2-1,-2 3-99,-2 0 0,-1 7 0,-2-1 0,-3 2 69,-2 3 0,1 0 0,-4 3-48,2 1 1,-1 6 0,-5-3 0,-2 2-67,-2 0 0,-6-1 0,1 6 0,-2-2-107,-3-4 1,6 3 0,0-8 0,-3 1 33,0 2 1,-2-5-73,-1 3 0,1-3 0,0-4 252,0-2 0,4-4 290,1-6-440,6 0 0,3-6 0,9-2 0,4-2 31,1 1 0,0-1 0,0-4 0,1 0-37,-1 0 1,2 4-1,1 1-177,2-2 0,0 4 1,-5 1-1,0 1-333,1 1 0,-6-6 1,1 5-613,1 2 1,1 2 0,1-1-1119,-4-3 0,4 4 552,-4-4 1,-1 5-1433,2 5 2972,-7-4 0,10 12 0,-5-5 0</inkml:trace>
  <inkml:trace contextRef="#ctx0" brushRef="#br0" timeOffset="4">23403 8516 6798,'-6'-7'4125,"-4"7"-3324,4 0 0,-2 16 0,5-5 0,-2 0 22,2 2 1,1 4 0,2 2 0,0-1-281,0-3 0,7 0 1,0-1-1,3 0-238,-1 0 0,1-1 1,4-4-1,0-4-244,0-3 0,2-2 0,2-2 0,2-3-169,2-4 1,-4-4 0,1-1 0,-4 0-386,0 0 0,-1-5 1,0-2 127,0-1 0,-6 5 0,-3-4 0,-3 2 40,-2 0 0,-2-5 1,-3 4 197,-4-2 1,-4 4 0,-1-1 0,0 4 144,-1 0 0,0 1 0,-3 2 0,-1 2 411,2 5 0,1-1 1,2 1-47,0 2 0,-5 6 0,0 4 1,1 1-258,3 3 1,0 1 0,3 2 0,1 1 0,3-1-803,1 0 0,-2 0-285,4 1 0,1-1 0,4 0-1288,0 0 0,4-4 2249,1-1 0,6-6 0,-3 4 0</inkml:trace>
  <inkml:trace contextRef="#ctx0" brushRef="#br0" timeOffset="5">25820 7819 8273,'0'-9'356,"0"-1"0,-2 1 752,-2 1 1,2-5 67,-3 4 1,4 4-737,1 5 1,-2 6 0,-1 8 0,-2 1-123,2-1 0,-3 6 1,1 4-1,0 4 31,-1 6 0,3-3 0,-5 6 1,0-3-33,0-2 1,3 3 0,-3-2-1,0 0-34,1 2 0,2-5 0,-3 3-162,2-3 1,-4-6-1,5-2 1,1 0-311,-3 0 1,6-9 0,-4 1-1952,3-2-327,2-5 1,0-2 664,0-10 0,2-5 1802,3-9 0,9-3 0,8-6 0</inkml:trace>
  <inkml:trace contextRef="#ctx0" brushRef="#br0" timeOffset="6">25990 7961 8273,'-1'8'325,"-2"-2"615,-2 1 0,-6 1-96,1 6 1,4 0-1,1 0 1,4 2-1,1 1-154,0 2 1,1 0 0,3-3-1,2 2-416,2 0 0,1 1 0,5-3-42,1 3 1,0-8 0,3 2-117,1-5 0,1 1 1,-2-4-1,2-2-416,2-1 1,-3-9 0,3-2-78,-1-4 0,-2-6 0,-3-1 0,1-2-136,2-4 0,-2 4 0,-5-1 0,-3-3 154,2-1 1,-5-1 0,-1 0 0,-3-1 96,-2 1 0,0-1 0,-2 2 293,-3 4 0,-3 2 0,-6 7 0,0 1 294,0 4 1,-5-2 0,-2 6 144,-1 2 1,3 3 0,-3 3-235,2 2 0,-1 6 0,4-2 0,-2 4-131,1 1 0,3 5 1,0 0-593,1-1 1,5-3 0,1 0-387,1-1 1,3 5 0,4 0 872,0-2 0,-7 5 0,-1 0 0</inkml:trace>
  <inkml:trace contextRef="#ctx0" brushRef="#br0" timeOffset="7">24668 7975 8311,'0'-14'-1825,"5"0"2044,0 0 1,-1 0 0,-2-1-1,1 1 1,2 0 523,-2 0 0,-1 4 0,-4 2 0,-1 0 91,-2 1 0,-1 3 1,1 0-299,-4 2 1,-4 8-1,0 4 1,2 2-191,2 3 1,4 4-1,-3 0 1,0-2-115,0-1 0,5-2 0,-2 2 0,4 1 163,1 2-259,0 0 1,0-5 0,1 0 0,3 1-178,0-1 0,7 0 1,-1 0-75,3 1 0,-4-6 1,1-1 142,1-2 0,1 1 90,2-3 1,1-1 0,-1 5 107,0-1 0,-4-1 114,-1-1 0,-6-2 301,2 6 1,1 1-222,-1 4 1,0-4 0,-5-1-70,0 2 1,-2 2 0,-1 1-197,-2 0 1,-1-4-26,1-1 0,2-4-148,-6 4 0,-1-4 0,-4 3-193,0-2 1,-1-1 0,1-5 0,0 0-475,0 0 0,0 0 0,-1 0 0,1 0-330,0 0 1,0-2 0,-1-1 90,1-1 1,2-7 0,1 3 57,1 0 0,7-5 1,-2 4-1,5-2-955,5 1 1821,3-3 0,6-1 0,0-8 0</inkml:trace>
  <inkml:trace contextRef="#ctx0" brushRef="#br0" timeOffset="8">24725 7890 8311,'-14'0'468,"0"0"1,-1 0 1973,1 0 0,5 0-1527,-1 0 0,13-5 0,2 1 0,8 0-820,6 3 0,1-4 0,6 0 0,-3 2-723,3 2 0,0-4 1,1 0-47,-3 2 0,1 3 674,-6 5 0,0-4 0,-5 6 0</inkml:trace>
  <inkml:trace contextRef="#ctx0" brushRef="#br0" timeOffset="9">22962 7606 8342,'0'-11'-29,"0"-2"0,0-3 85,0 0 1,-1 1 306,-4 0 1,2 9-301,-7 6 0,2 8 1,-3 11-1,2 5 0,-2 4-10,-2 5 1,-1 5 0,0 10 0,-1 4 18,1 3 1,-2 3-1,-1 4 1,-2 4 31,2 4 1,-4 1 0,2 0 0,2 0 6,1 0 0,2-1 0,0-2 0,-1-4-72,1 0 1,1-3 0,2-5-1,3-4-201,2-5 1,-3-3 0,4-3 0,2-4-227,1-9 1,2-6-1,0-8-1101,0 1 223,0-7 1266,0-34 0,0-1 0,0-28 0</inkml:trace>
  <inkml:trace contextRef="#ctx0" brushRef="#br0" timeOffset="10">23360 7293 12933,'-6'9'4117,"-4"1"-3781,-2-1 1,2 4 0,2-2 0,0-1 50,1 1 0,2 6 0,-3 4 0,0 1 0,0 5-130,-3 4 0,-2 7 0,1 8 0,1 4-142,1 6 0,-4-3 0,-5 11 0,0 0-52,-1 7 0,-1 7 0,9-36 0,-1 1 0,1 0 0,0-1-47,0 1 0,-1 0 1,-1 2-1,1 0 1,-1 0-1,1 0 1,0-2-1,1 1 107,0-3 0,0 0 1,3 1-1,1 0 0,-2-3 1,-1 1-1,2-1 1,-1 1-197,-9 35 0,0-2 1,5-4-1,1-2 34,4-6 0,-2-7 0,6-5-330,2-5 0,1-1 1,2-15-118,0-5 1,2-6-1,3-4 1,4-6-160,4-7 1,6-14 0,1-16 0,1-12 652,-1-14 1,-1-7-1,-4-8 1</inkml:trace>
  <inkml:trace contextRef="#ctx0" brushRef="#br0" timeOffset="11">23787 7080 13055,'-14'1'477,"-1"4"158,1 5 0,1 9 0,1 6 0,-1 6 0,-3 7 40,1 3 0,-1 4 0,0 4 0,-1 6-293,-2 5 0,0 8 0,3 0 1,-2 6-330,9-34 0,0 1 0,-2 1 0,1 1 0,1 1 0,-1 0 0,-1 2 0,0 0-109,0 0 0,0 1 1,-3 3-1,1 0 1,2 1-1,0 0-39,0-2 1,0 0 0,-3 0-1,1 0 1,2-4 0,0 0-1,-1 0 1,0-1 73,0-1 1,0 1-1,3-5 1,1 1-1,-11 35 1,3-4-1,2-6 125,0-8 0,4-3 0,2-10-382,2-3 1,1-9 0,5-4-1,0-7-241,0-6 0,2-8 1,3-9-90,4-10 1,-1-15 607,2-11 0,-1-10 0,5-2 0</inkml:trace>
  <inkml:trace contextRef="#ctx0" brushRef="#br0" timeOffset="12">24114 7236 13832,'-7'-14'148,"4"1"-341,-6 4 1,-1 4 0,-4 11 0,0 9 0,0 8 968,-1 9 1,1 6 0,-2 11 0,-1 6-489,-2 5 0,-1 10 0,2 1 0,8-32 1,0 1-134,-2 1 1,2 1 0,1 1-1,0 0 1,-1 0 0,0 1-1,-1 0 1,1 2-84,-2 1 0,0 0 0,2 2 0,0 0 0,-1 1 0,1 0 1,1-2-1,-1 0 38,1-3 0,-1 0 0,1 3 1,-1-1-1,3-5 0,-1 0 44,-2-1 0,1 0 0,1 1 0,0 0 0,-11 33 1,3 1 1,2 2 0,0-7 1,-1 1-1,3-5-45,2-4 1,-2-2 0,4-4 0,0-1-359,3-4 1,4-8-1,1-8 1,0-3-525,0-6 1,1-6-91,4-12 0,1-10 1,5-15 860,-1-11 0,1-9 0,8-12 0,3-2 0</inkml:trace>
  <inkml:trace contextRef="#ctx0" brushRef="#br0" timeOffset="13">24469 7336 12989,'-14'0'-250,"1"1"673,4 4 0,-4 4 0,5 10 0,-1 7 0,-1 7 117,-1 10 1,-1 7 0,-4 12 0,-2 6 0,0 7-389,9-32 0,0 0 0,0-1 0,1 1 0,-1 2 0,0 0 0,0-1 0,-1 1-37,2-1 0,-1 2 0,-1 0 0,0 1 0,-1 2 0,1 0 0,0-1 0,-1 0-71,1 0 0,0-1 1,-2-5-1,0 0 1,2-1-1,1 1 0,0-2 1,1-1 33,-8 35 0,2-4 1,0-8-1,1-9 92,4-2 0,-3-13 1,8 0-1,1-8-357,1-7 0,2-2-479,0-7 1,8-14 0,3-9 720,2-12 1,10-25 0,-7-6 0</inkml:trace>
  <inkml:trace contextRef="#ctx0" brushRef="#br0" timeOffset="14">24839 7549 11584,'-14'0'0,"-1"1"446,1 4 1,0 8 0,0 7 0,0 6 0,-1 7 105,1 8 0,0 6 0,-2 1 0,-1 4-164,-2 3 0,-2 8 1,4 5-1,-4 6-327,10-34 0,0 1 0,0 0 0,0 0 1,-2 1-1,1 0-57,-1 1 1,2-1 0,-6 34 0,7-35 0,1 0 0,-7 37-93,2-3 0,0-5 0,1-10 112,3-6 0,3-7 0,3-8 1,0-4-72,0-5 1,3-4 0,1-12-458,0 0 1,1-6-1,3-5 1,4-9-1368,4-13 1874,-7-3 1,14-26 0,-11 4 0</inkml:trace>
  <inkml:trace contextRef="#ctx0" brushRef="#br0" timeOffset="15">25038 7307 11584,'0'-22'1743,"-5"2"-1729,0 5 0,-6 9 0,2 8 0,-4 10 482,-1 10 0,3 15 0,-2 10 1,-2 13-357,-1 8 1,7-29 0,0 1 0,1 2 0,-1 1-88,0 3 1,-1 2 0,-2 2-1,-1 1 1,1 3 0,0 1-1,-1 3 1,1 1-148,0 0 0,0 2 0,1-1 1,0 0-1,2-3 0,1-1 1,-2 1-1,1-2 84,-1 0 1,2-1 0,3-4-1,1-2 1,0-4 0,1-2-1,-1 34 83,-1-9 1,0-5 0,5-10-1,0-6-304,0-7 1,2-5-1,3-11 1,4-5-383,4-7 1,2-13 612,4-12 0,-3 0 0,5-7 0</inkml:trace>
  <inkml:trace contextRef="#ctx0" brushRef="#br0" timeOffset="16">25521 7051 11584,'-1'-12'804,"-4"2"-1265,3 4 1,-6 7 0,5 6 0,-3 7 1031,-2 8 0,-1 11 0,-6 5 0,1 5 0,-2 4-190,-3 5 1,4 10 0,-6 7 0,1 9-289,8-36 1,0 1 0,-1 5 0,-1 1-1,0-1 1,1 1 0,0 3 0,1 1-209,0 0 0,0 1 0,0 1 0,0 1 1,-1 2-1,0 1 155,0 0 1,2 0-1,0 0 1,0 1-1,2-4 1,0 0-1,0-2 1,-1 1-8,2-3 1,-1 0 0,1-4 0,0-1-1,1-3 1,-1 0 0,-1-2 0,0-2 25,-10 36 1,0-5 0,7-4 0,1-7 96,1-7 0,7-5 0,-2-12 0,4-8-665,1-7 1,1-12-1,4-7 1,4-11-1040,4-15 1548,8-22 0,-2-11 0,-1-9 0,-5 3 0</inkml:trace>
  <inkml:trace contextRef="#ctx0" brushRef="#br0" timeOffset="17">25749 7080 13345,'-14'1'115,"-1"4"376,1 5 0,0 9 0,0 6 1,-1 8-1,0 10-255,-4 7 0,3 13 0,-5 8 0,12-31 0,-1 1 0,0 3 1,0 0-62,-1 3 1,0 1 0,1 4 0,1 0-1,-2 3 1,0-1 0,0 2 0,1 1-212,1-1 1,1 1 0,-2 2 0,-1 1 0,2-1 0,-1 0 0,1-1-1,1 0-15,0-3 0,0 0 0,-1-1 0,-1 0 0,0-3 0,0 0 0,-1 1 0,0-1-26,-2-2 1,0 0 0,2-5-1,0-1 1,-9 31 0,2-6 162,6-6 0,2-7 1,1-6-1,4-8-179,3-5 1,2-9 0,0-8 0,2-5-659,3-4 1,2-7-1,8-13 1,-1-12 750,0-13 0,2-9 0,3-13 0,3 1 0</inkml:trace>
  <inkml:trace contextRef="#ctx0" brushRef="#br0" timeOffset="18">26005 7236 9980,'-10'0'0,"1"0"235,-1 0 1,1 8 0,1 6 0,0 10 62,0 8 0,-6 15 0,-7 13 0,-1 9 0,10-29 0,1 1-120,0 2 1,-1 1 0,-1 4 0,0 0 0,1 0-1,0 1 1,-2 2 0,-1 2-141,-1 3 1,-1 2 0,4 1 0,1 2 0,-2 2 0,0 0 0,1-2 0,0 0-109,2-4 1,0-1 0,0-1 0,2-1 0,1-3 0,1-1-1,1 0 1,0 0 46,1-3 1,0-1 0,-1-5 0,1-1 0,0 31 0,1-10 12,-3-7 1,6-2 0,-4-9 0,4-7-403,1-4 0,0-5 0,1-5-235,4-8 0,-2-8 0,6-12 647,3-8 0,0-7 0,2-7 0</inkml:trace>
  <inkml:trace contextRef="#ctx0" brushRef="#br0" timeOffset="19">26431 7179 11868,'-1'-27'1561,"-4"4"-1635,3 9 1,-10 9-1,2 10 1,-4 7 834,-5 10 0,0 10 0,-8 15 0,-1 9-527,3 8 0,8-27 0,0 1 0,3 6 0,1 2 0,0 1 0,0 2-113,0 2 1,0 1 0,1 3 0,-1 2 0,-2 3 0,-2 1 0,1 2 0,-1-1-201,1 3 0,1 0 1,2-1-1,0 0 1,2-1-1,-1 0 15,-1 2 0,0 0 1,3-5-1,0 0 1,0-4-1,1 0 0,1-3 1,0 0 3,1-4 0,0 0 1,0-5-1,0-2 0,-7 34 1,1-6-139,3-9 0,-1-2 0,7-15 13,0-3 0,3-14 0,2-3 0,4-9-525,5-5 0,2-7 0,4-14 0,3-14 710,5-15 0,3-9 0,1-8 0,0 1 0</inkml:trace>
  <inkml:trace contextRef="#ctx0" brushRef="#br0" timeOffset="20">26602 7407 10437,'0'-14'779,"-2"1"-871,-2 3 0,0 7 0,-5 14 1,-2 13 735,-2 11 0,-3 25 0,-3 12 1,8-30-1,-1 2-457,-2 3 0,1 1 0,-1 0 0,-1 1 0,1 3 1,-2-1-1,1 2 0,-1 2-217,-1 1 1,1 1-1,-1 3 1,0 0-1,3-2 1,0-2 35,0-2 0,0-1 0,0 1 0,1 0 1,0-3-1,2 1 0,1-3 0,1 1-117,1-1 1,0-2 0,2-6 0,0-1 0,-5 39 0,3-10-123,1-5 0,3-3 0,4-18 0,0-7-111,0-4 1,6-16 0,3-8 0,6-12 343,4-10 0,-2-11 0,7-8 0,-1 0 0</inkml:trace>
  <inkml:trace contextRef="#ctx0" brushRef="#br0" timeOffset="21">26716 7862 8499,'-7'-8'0,"4"5"0,-6 12 404,-2 10 0,3 6 0,-3 9 0,-4 8-117,-2 15 0,-8 16 0,12-33 0,0 0 1,-1 1-1,-2 0-167,0 0 0,-1-1 0,0 3 1,1 1-1,2-3 0,0 0 1,-1-1-1,1 1-31,0-2 0,0 0 0,-8 31 0,3-10 0,4-6-340,6-7 0,3-11 0,7-7-429,4-9 0,8-10 0,9-9 0,3-8 680,5-12 0,8-26 0,-2-7 0</inkml:trace>
  <inkml:trace contextRef="#ctx0" brushRef="#br0" timeOffset="22">26844 8203 8499,'0'-16'-67,"-7"10"1,-2 22 813,-10 12 0,1 8 0,-5 13-257,-3 8 1,0 2-1,-3 7 1,1 3-284,-1 6 0,1-3 0,1 4 0,3-5-61,5-4 1,5-6 0,5-7-787,4-2 0,3-11 0,2 0 640,0-4 0,7-4 0,1-5 0</inkml:trace>
  <inkml:trace contextRef="#ctx0" brushRef="#br0" timeOffset="23">23360 11245 8489,'-14'-6'-277,"-2"3"1,-1-5-1,-2 0 547,1 0 1,1 5-1,0-3 1,-4 1-1,1 0 1,-1 2 88,4 1 0,-4 2 0,2 0 0,0 0 0,0 2-213,0 3 0,-4 4 1,2 8-1,-1 4 0,-3 1 1,-1 3 60,3 2 1,-4 3 0,3 2 0,-3 3-58,-1 1 0,-1-3 1,1 5-1,0 2-3,-1 1 1,5 1 0,1 1 0,-1-2 22,2-3 1,-3 3 0,6-3 0,1 3-17,3 2 1,2-2-1,2 0-78,1 1 0,2-7 0,-3 8 0,4-2 11,0 0 0,2 2 1,5-1-1,0 1-4,0 0 1,0 4-1,0 0 1,0 1 0,0 1 0,2-5 0,3 3-16,4-3 1,4-1 0,1 1 61,0 4 1,1-4-1,0 3 1,3-2-10,1-3 0,4 1 0,-2 0-43,1-1 0,0-1 1,3-3-1,-2-3 19,-3 0 1,5-5 0,-1 3 0,3-5-33,1-4 0,-1 1 1,-2-4-1,-1-1-13,1 1 1,7-2-1,1-5 1,-1 0 24,-2 0 1,3-4 0,2-1-21,1 2 0,2-4 1,5-1-1,-1-1-21,1 0 1,0-1 0,-1-4 0,1 0-15,0 0 0,4 0 0,0 0-6,-1 0 1,-2 0 0,-1 0 0,1 0-1,4 0 1,1 0 0,4 0-53,0 0 0,-8-1 0,4-4 24,0-4 0,0 1 1,5-2-1,-2-1 273,2-2 1,-4-1-1,2-2 1,2-1-237,1-2 1,1 0-1,-3 3 1,0-3-148,0-4 0,-4-3 1,0 0 2,0-3 1,-5 4 0,4-10 0,-4 0-69,-1-3 1,-1-4 0,-1-4 0,-3-3 12,-4-1 0,0-7 1,-1-2-1,-2 4 14,-6 1 0,0 12 1,-4-12-1,-1 3 72,1-1 0,-2 0 0,-7-2 26,-2 1 1,2-6 0,-4 9 136,0-1 1,-1-3 0,-7 5 0,0-1 59,0-4 0,0-1 0,0 0-54,0 2 1,-7 0 0,-2 5 0,-4 1-53,-1-2 1,-7 5-1,-1-2 1,-1 5-44,-1 3 1,3 5 0,-6-5 0,-3-2-86,0-1 0,-6 3 0,-2 2-47,-3 1 1,-8-3 0,-3 5 0,-3 2 61,-2 1 0,-2 1 0,-2 1 0,-9 1 9,31 15 1,-1 0-1,1-1 1,-1 1-1,-3 2 1,-1 1 0,4 0-1,0 1 26,-38-8 1,38 11 0,0 2 0,-36-2 41,2 4 0,-1 1 0,1 1 1,-2 6-1,4 5-220,4 6 1,0 5-1,8-2-28,5 1 1,2 2 0,8 4-1,-1 0-297,5 1 1,4-2 0,9-2-75,0-1 1,5 1 0,4 7 0,4 1 625,0-2 0,1-1 0,0-1 0</inkml:trace>
  <inkml:trace contextRef="#ctx0" brushRef="#br0" timeOffset="24">23246 11359 8384,'-14'1'315,"0"4"-112,0 3 0,4 11 0,1 2 0,-1 1 73,2 3 0,-4 3 0,2 6 0,-2 5 0,-3 7-69,1 6 0,0 10 0,-2 7 0,-1 9 0,7-35 0,-1 2-129,0 3 1,0 0 0,0 2-1,-1 1 1,-3 7 0,1 1 0,0 3-1,0 1-220,0 1 0,-1 0 0,0 0 0,0 0 0,0 1 0,-1 0 0,-1 1 0,0 0 122,1-1 1,1-2-1,0-4 1,1-1 0,2-6-1,1-1 1,1-3-1,1 0-221,1-2 1,0-2 0,-5 34 0,4-12 0,4-14-314,4-11 0,2-9 0,4-13-202,4-10 0,12-17 756,7-15 0,-1-4 0,11-21 0,3 1 0</inkml:trace>
  <inkml:trace contextRef="#ctx0" brushRef="#br0" timeOffset="25">23716 11032 8573,'-41'25'0,"3"4"430,4 5 1,6 9-1,3 8 1,1 7-1,-1 5 14,-2 5 0,11-30 1,-1 0-1,0 2 0,1 1 1,0 1-1,0 1-251,1 2 0,0 0 0,1 0 0,0 0 1,0 3-1,1 2 0,0 1 0,2 1-227,1 0 0,1 1 0,1 2 0,0-1 0,1 2 0,0 0 0,0-1 0,0-1-87,-1-1 0,2-1 0,1-2 0,2-1 1,0-2-1,1-1 0,1-2 0,0-2-654,1 35 1,0-12 0,0-10 0,2-11-87,3-9 1,-4-11 0,6-7 147,-1-6 1,0-12 0,5-15 712,-1-11 0,2-9 0,3-12 0,-4-2 0</inkml:trace>
  <inkml:trace contextRef="#ctx0" brushRef="#br0" timeOffset="26">23829 11302 8355,'0'-30'0,"0"3"160,0 13 0,0 12 1,0 9-1,-1 9 1,-4 10 369,-4 11 0,-10 10 0,-5 21-295,11-29 1,-1 3 0,0 3-1,0 3 1,-1 5 0,1 1-1,0 4 1,0 1-194,-1 3 0,1 1 0,0 2 0,0 1 0,-1 5 0,1 2 0,1 0 0,0 1 3,1 1 1,0 1 0,-1 2 0,1-1 0,2 1 0,1-1-68,0-1 1,0-1 0,0-4-1,-1-3 1,3-5 0,0-2 0,3-7-1,0-1-279,2-5 0,1-3 0,1 31 0,0-21 1,0-10-349,0-11 0,6-16 0,5-12 1,5-15-1386,3-20 2034,6-18 0,-2-15 0,5-9 0,0-3 0</inkml:trace>
  <inkml:trace contextRef="#ctx0" brushRef="#br0" timeOffset="27">24327 11188 8229,'-13'29'131,"2"12"0,-11 9 125,2 14 1,-6 10 0,14-29 0,1 1-1,-3 4 1,1 0 0,-2 4 0,0 1 54,-2 3 1,1 1 0,1 1 0,0 1-1,-3 3 1,1 0 0,0 0 0,1 0-317,-1 0 0,1 0 1,-1-2-1,2-1 1,2 0-1,2-1 1,1-2-1,1-1-7,1-3 0,0-1 1,2-5-1,0-1 0,1-4 1,0-2-463,1 31 0,2-15 1,2-14-1,2-11-168,2-12 1,4-9 0,8-20 641,3-15 0,3-4 0,7-15 0,-1 7 0</inkml:trace>
  <inkml:trace contextRef="#ctx0" brushRef="#br0" timeOffset="28">24626 11274 8237,'-15'12'0,"1"9"357,0 9 0,3 14 0,-2 11 0,-4 10 72,-4 9 1,9-35 0,-1 1-1,-2 8 1,-2 2 0,1 1-1,-1 1-65,1 0 1,1 2 0,1 3 0,2 1 0,0 2 0,1 0-1,-1 0 1,0-1-384,1-2 0,0-1 0,0-1 0,1-1 0,3 0 0,0 0 0,0-4 0,0-1-25,-1-2 0,2-2 0,-2 34 0,3-10 0,3-12-436,2-13 0,2-10 0,3-15 0,4-13-995,4-12 0,3-20 0,1-24 1475,2-20 0,2-7 0,-12 32 0,1 0 0,1 1 0,0 1 0</inkml:trace>
  <inkml:trace contextRef="#ctx0" brushRef="#br0" timeOffset="29">24881 11316 8237,'0'-22'703,"5"11"0,-2 21-481,-4 21 0,-6 18 0,-8 25 0,6-34 0,0 1 130,0 3 0,-1 2 0,-4 5 0,-2 2 0,2 2 0,0 1 0,-2 2 0,0 1-50,-1 1 1,0 1 0,-1-1-1,1 0 1,-3 6 0,0 1 0,2-3-1,0-2-191,0-2 0,1-1 1,1-2-1,1-2 0,2-6 1,2-2-1,1-2 0,1-1-343,-7 32 0,8-16 0,4-16 0,2-9-524,2-12 0,8-7 0,4-10 1,7-13-730,4-20 1,0-17-1,4-23 1485,-3-9 0,-13 34 0,0-1 0,-1-4 0,-1-1 0,2-2 0,0-1 0</inkml:trace>
  <inkml:trace contextRef="#ctx0" brushRef="#br0" timeOffset="30">25066 11544 8638,'15'-51'501,"-1"16"0,-2 18-299,-2 14 1,-4 17 0,-7 16 0,-4 11 347,-5 10 1,-4 17 0,5-30 0,-1 3 0,-1 4 0,-1 3-238,-2 6 1,1 1 0,1 0-1,0 0 1,0 4 0,0-1 0,0-1-1,1 0-263,0 1 1,-1-1-1,0 0 1,-1-2 0,3-1-1,1 0 1,0-1 0,1 0-126,0-2 1,0 0 0,1 2 0,1-1 0,1-2 0,1-1 0,1-3 0,1 0-556,1-4 1,1 0 0,0 33 0,1-8 629,4-6 0,4-5 0,7-9 0,-2-9 0,-3-7 0</inkml:trace>
  <inkml:trace contextRef="#ctx0" brushRef="#br0" timeOffset="31">25891 12070 8237,'-22'-7'130,"8"0"0,7-3 0,9 2 0,3 0 0,6 0 335,6-3 1,11-1 0,10-3 0,3 1 0,4-2-77,2-3 0,5 8 1,8-3-1,2 2 1,-2 1-717,-2 1 0,-6 2 0,-1 5 1,-4-2-1,-5 2-1331,-8 1 1,-5 9 1657,-6 2 0,-8 4 0,-9 1 0</inkml:trace>
  <inkml:trace contextRef="#ctx0" brushRef="#br0" timeOffset="32">26346 11515 8237,'-43'0'1588,"9"7"1,5 4-1430,9 6 0,5 4 0,4 4 0,3-1 0,2 2 1132,3 6 0,1 12 1,2 13-1011,0 8 0,2 9 1,3 2-1,6 0-694,6 1 0,-9-35 0,1 0 0,3 3 0,0 1 85,1 1 0,-1 0 0,-1-3 0,-1 0 1,0 2-1,0 0 0</inkml:trace>
  <inkml:trace contextRef="#ctx0" brushRef="#br0" timeOffset="33">25834 13833 8237,'-28'0'62,"-6"0"0,3 0 1,2 0-1,6 0 211,2 0 1,-4 0 0,1 1 0,-3 4-1,1 4 81,2 4 1,-3 3 0,3 3 0,-3 4-1,-1 4-71,0 2 0,4 5 1,2 4-1,0 5-97,0 4 0,3 6 0,-4 7 0,3 3-60,3 2 1,1-4-1,3 5 1,2 2-75,2 2 1,5 1-1,0 0 1,2 0 81,2 0 0,2-1 1,1-2-1,5-4 36,4 0 1,-1-1 0,10-3 0,-1 1 8,4-1 1,3-3 0,3-5 0,2-4-77,1-4 1,6-3 0,-2-3-137,-1-5 0,5-3 0,-3-1 0,5-1 59,4 1 0,-3-6 0,5-1 0,0-3-29,3-6 0,4 0 0,0-9 0,1-1-24,0-1 0,3-2 1,3 0-1,5-2-76,0-2 1,0-4 0,3-8 54,0-3 0,-4 2 0,-1-7 0,2-1 59,2-2 1,1-2-1,0 1 1,0 0-45,0-1 0,-2-4 0,-1-2 0,-3 0-36,-2 1 1,4-6 0,-6 2 0,-2-4-60,-6-6 1,-4 4 0,-6-5 138,0 0 0,-7-1 0,-3-9 0,-4-1 73,-6-2 1,-2 1 0,-8 4 0,-4 0 33,-4 0 0,-4 0 1,-1 1-1,-1 0 35,-4 4 0,-3-3 0,-6 3 0,-2-4-94,-3 0 0,-3 3 1,-6 3-107,-1 1 0,-4 2 1,-2 4-1,-1 0 1,-4 1 1,-1 1 0,-3 1 0,-2 4-29,-1 1 0,-2 2 0,1 3 0,-4 0 7,-3 1 0,-3-2 0,-2 7 0,-2-1-4,2 1 1,-10 4 0,-1 5 103,-1 1 0,-1 5 1,2 1-1,-2 1 225,-3 4 0,2 3 0,-5 7 0,2 5-64,3 6 0,35-6 0,0 1 1,-37 11-1,4 2-237,4 3 0,0 4 1,6 0-1,4-1-835,4-2 1,7 1-1,10-1-113,9-3 0,6-1 0,9 2-1540,4 0 2531,2 1 0,1 6 0,-2 1 0</inkml:trace>
  <inkml:trace contextRef="#ctx0" brushRef="#br0" timeOffset="34">26033 14017 8194,'-27'-22'0,"4"5"15,4 6 0,8 3 1,1 5 856,-1-2 0,3 0 0,0 7 0,0 4-395,0 8 1,5 13 0,-3 13-1,0 9 1,-4 12-332,-2 14 1,4-34-1,1 1 1,0 3-1,0 0 1,0 2-1,0 1-69,0 1 1,0 0 0,-1 4-1,0 1 1,-1 2 0,0-1-1,0 2 1,0 1-219,0 1 1,0-1-1,1-5 1,0-2 0,1 2-1,0-1-170,0-5 0,0-1 1,0-4-1,0-2 0,-8 33 1,3-15-808,2-10 0,4-11 446,6-13 1,0-11 0,2-16-1,2-16 672,6-18 0,1-5 0,-2-10 0,-2-1 0</inkml:trace>
  <inkml:trace contextRef="#ctx0" brushRef="#br0" timeOffset="35">26616 13719 8194,'-6'-8'181,"-2"2"0,-6 9 408,-1 6 1,1 2-1,-2 15 1,-3 5-1,-4 10 202,-4 10 1,-3 12 0,-2 8 0,15-31 0,1 2-515,0 4 1,0 1 0,1 1 0,0 1 0,0 5 0,0 2 0,0 2 0,-1 0-336,-1 2 0,1 1 1,1 1-1,1 1 1,2 1-1,1 2 24,-2 1 0,0 0 0,2-4 0,0-1 1,0-6-1,0 0 0,1-3 0,0 0-236,1-4 0,0 0 0,2-7 0,0-1 1,-3 27-1,6-13-821,2-9 1,2-8-1,2-14 1,2-7-316,6-6 0,3-19 0,1-17 1406,0-14 0,3-6 0,-2-7 0,-4 0 0</inkml:trace>
  <inkml:trace contextRef="#ctx0" brushRef="#br0" timeOffset="36">26716 13946 8194,'0'-22'-23,"0"8"0,-2 14 949,-3 9 1,2 7 0,-6 10-300,-2 11 0,-2 14 0,-1 14 0,-1 7-340,1 6 1,5-37 0,-1 0 0,1 3 0,-1 0 0,1 2 0,1 0-184,0 0 1,0 1 0,1 1 0,0 1 0,0 2 0,0 2 0,0 0 0,0 1-100,-1 0 1,1 0 0,0-2 0,0-2 0,1-4 0,-1-2 0,2-3 0,-1-1-511,-3 34 0,6-11 0,-2-7-400,3-12 1,4-14-1,3-13 1,4-7-2806,4-10 3710,1-19 0,7-5 0,2-9 0,4 3 0</inkml:trace>
  <inkml:trace contextRef="#ctx0" brushRef="#br0" timeOffset="37">27242 13847 8241,'-15'-8'203,"1"3"1,0 11 372,0 9 1,-5 5 0,-2 12 0,-1 6 0,-5 12-126,-4 13 1,16-26-1,0 2 1,-3 6 0,1 0-1,0 1 1,1 0-46,-1 2 0,1 2 0,-1 3 0,0 0 0,3-1 0,0 0-315,0-1 0,0 1 0,0-2 0,1 1 0,0-1 0,0-1 0,2 0 0,0-1-341,1-3 0,0 0 1,0-3-1,2-2 0,-1 25 1,4-9-683,4-7 1,1-12-1,1-9 1,4-9-1391,4-8 0,4-17 2322,1-13 0,2-10 0,3-8 0,3-8 0</inkml:trace>
  <inkml:trace contextRef="#ctx0" brushRef="#br0" timeOffset="38">27483 13904 8438,'-19'30'-15,"0"4"522,2 9 1,-3 12 0,-1 12 0,-1 2 324,-3 2 1,10-31 0,0 1 0,-1 0 0,0 0 0,1 0 0,2 0-358,-1 1 1,1 0 0,-2-3 0,1 1-1,4 0 1,1 0 0,0 1 0,1-1-504,-8 39 0,3-3 1,4-11-1,4-10-440,4-11 1,7-9-1,5-13 1,6-8-3908,7-8 4375,3-23 0,8-13 0,1-21 0</inkml:trace>
  <inkml:trace contextRef="#ctx0" brushRef="#br0" timeOffset="39">27526 14202 8337,'-3'-8'1682,"-7"4"-1146,1 15 1,-12 1 0,7 17 0,1 7 609,4 8 1,-2 8-1,6 10 1,2 4-636,1 4 0,-2 7 0,1-37 0,1 1-583,0 0 0,1 2 0,-1 0 1,1 0-1,-1 2 0,1-1 1,-2 1-1,-1 0-151,0-1 0,0 0 0,2 0 0,0-1 0,-3 0 0,0 0-68,0-1 0,-1 1 1,0-1-1,-1 1 0,0 0 1,0-1-1</inkml:trace>
  <inkml:trace contextRef="#ctx0" brushRef="#br0" timeOffset="40">24427 17188 8164,'-7'-8'410,"-1"-5"1,-1 12 9,-1-4 0,7 2 1,0-1-1,6-2 1,7 0-1,4-2 223,5 0 0,9 3 1,9-3-1,2 1-211,4-1 1,-4 3-1,7-5 1,-5 1-1,-3-1-396,2 1 1,-1 4-1,1-4 1,-3-2-873,3-2 0,-5 0 0,-2 4 0,-3 3-3423,-2-1 4259,1 6 0,-7-6 0,-2 7 0</inkml:trace>
  <inkml:trace contextRef="#ctx0" brushRef="#br0" timeOffset="41">25635 16463 8321,'-6'-8'1945,"-4"3"-1686,4 3 0,-2 10 0,5 5-43,-2 4 0,0 9 1,5-3-1,-1 6 1,-2 5 41,-2 9 1,-1 0-1,2 6 1,0 0 0,-1 3 134,-1 3 1,4 2 0,-4 1 0,1 2 23,0 2 0,1 4 0,2-2 1,-1 0-110,-2 4 1,0-8-1,5 0 1,2-1-87,3-6 1,-2 3 0,6-9 0,1-3-361,-2-4 0,6-2 0,-2-8 0,6-5-458,-1-3 0,1-3 0,-1-6-209,2-4 0,6-4 0,-3-10 0,2-6-277,0-6 0,-1-7 0,4-7-386,-3-3 1468,3-5 0,-11 3 0,4-7 0</inkml:trace>
  <inkml:trace contextRef="#ctx0" brushRef="#br0" timeOffset="42">25678 16519 8220,'-22'-12'821,"3"2"-206,9 4 0,-1 4-100,6-2 1,2 2 0,8-3-1,4 5 1,6 5-339,4 5 1,-2 4 0,7 5 0,1 4-37,2 4 0,0 3 0,-2 4 0,-1 5 17,1 7 1,-3-2 0,2 7-1,-1 1 9,0 5 0,2 4 0,-6-1 101,-2 2 1,4 6 0,-2-2 0,-4 4 61,-4 1 1,1-7 0,-8-2 0,-1-4-41,-1-1 0,-2 0 1,-2-1-1,-2-4-171,-6-5 0,-2-4 1,-3-4-1,1-3-299,0-1 1,-5-8-1,0-8 1,0-3-1047,-1-2 1,4-6 0,-5-3 0,1-5 1225,-4-5 0,-3-9 0,-1-8 0</inkml:trace>
  <inkml:trace contextRef="#ctx0" brushRef="#br0" timeOffset="43">25692 16662 8345,'-14'-8'1054,"-1"1"743,8 7-1246,0 0 1,6 8-1,-2 7-39,-2 7 0,0 6 0,5 5 0,0 5 0,0 5-143,0 4 0,0 8 0,-2 9 1,-1 0-1,-1 4-374,0 2 1,-2 1 0,1 0 0,1-1-748,-3-4 1,6-5-1,-4-8-247,3-6 1,2-6 0,2-6-1883,3-7 2881,-4-15 0,12 6 0,-5-11 0</inkml:trace>
  <inkml:trace contextRef="#ctx0" brushRef="#br0" timeOffset="44">25863 17088 8345,'-7'-8'0,"-2"5"538,-4 6 0,-1 7 0,-2 9 0,-1 6 798,-2 7 1,1 4 0,9 8 0,3 2-793,-1 1 1,6 5-1,-4-3 1,3 0-853,2 0 0,0-1 1,2-6-1,1-1-248,2-3 1,6-1 0,-2-7 0,4-2 555,1-6 0,0-4 0,1-4 0</inkml:trace>
  <inkml:trace contextRef="#ctx0" brushRef="#br0" timeOffset="45">26005 17344 8345,'-2'-6'0,"-3"6"637,4 12 0,-12 6 0,4 7 327,-4 5 0,-1 0 0,0 6 0,1 1 1415,3-1-2219,-2-4 1,10 7-1,-2-6 1,2-1-716,2-2 0,0-6 1,0-2-119,0-2 0,2-2 0,2-9 673,6-4 0,2-4 0,3-1 0</inkml:trace>
  <inkml:trace contextRef="#ctx0" brushRef="#br0" timeOffset="46">26161 17486 8345,'-8'21'0,"-4"2"513,-6 4 0,-2 8 0,1 3 0,-3 3 1217,-1 2 1,3-2-1,7-2 1,2-1-926,2 2 0,6 1 1,-2 0-1,3-3-1522,2-5 1,5 0 0,0-3 0,-2-5-3824,-2-3 4540,6-3 0,-6 2 0,6 1 0</inkml:trace>
  <inkml:trace contextRef="#ctx0" brushRef="#br0" timeOffset="47">28379 11274 8259,'-14'-22'74,"1"3"1,4 3 0,4 2 0,3-1 402,2 1 1,7 0 0,2 0-1,5 1 1,5 4-29,5 4 1,-2 3 0,0 5-1,0 5 1,-1 8-122,-1 5 0,-1 4 1,-4 8-1,-3 5 1,-2 1-2,-5-1 0,-4 8 0,-2-2 0,-4 4-85,-5 1 0,-2 4 0,-4-2 0,-3 1-173,-5 0 0,2-6 0,-2 1-75,-1-2 0,3-9 0,-2-3 0,2-4-184,5-6 0,-2-7 1,9-8-72,-2-2 0,4-2 116,3-9 1,10-3-1,4-8 1,4-1-13,1-2 1,5-7 0,2 3 0,1-2-88,3 1 0,2-1 1,0 4-1,-2 0-316,-1 1 0,-1-4 0,6 5 1,1 0-260,3-1 0,-3 6 1,2-2-1,-5 5 819,-4 0 0,1-2 0,4-1 0</inkml:trace>
  <inkml:trace contextRef="#ctx0" brushRef="#br0" timeOffset="48">28919 11487 8259,'-14'0'194,"5"1"0,-1 3 413,-1 0 1,3 7-1,0-1 1,2 3 126,3 1 0,1 6 1,2 2-1,0 2-223,0 0 1,5-7-1,3 1 1,3-7-343,5-7 1,7-2 0,1-4 0,3-4-234,1-8 1,1-8 0,-2-10 0,-4-3-192,-4-1 1,-3 3 0,-3-4 0,-4 3-214,-4 2 1,-5 4-1,-5 2 1,-6 4 189,-6 2 1,-5 7 0,-7 8 281,1 4 0,-2 1 1,0 3-1,0 5 38,3 6 0,3 3 1,1-2-1,4 0-311,3 4 1,3-1 0,4 6 0,2 1 268,1 2 0,4 1 0,-4 1 0</inkml:trace>
  <inkml:trace contextRef="#ctx0" brushRef="#br0" timeOffset="49">28862 13861 8361,'0'-9'582,"-1"2"-27,-4 6 1,4 4 0,-4 11-1,3 2 1,2 3 0,0 6 64,0 7 0,5-1 1,0 9-1,-2 2 0,-2 4-375,-1 0 0,0 3 1,0 0-1,0 1 0,0 4-99,0 1 0,-1-4 0,-2-4 0,-2-4-423,2-5 1,1-3-1,2-8-2040,0-4 0,0-2 2317,0-7 0,7-12 0,0-4 0</inkml:trace>
  <inkml:trace contextRef="#ctx0" brushRef="#br0" timeOffset="50">29090 14188 8361,'2'16'1183,"1"3"-628,1 4 1,6 4 0,-5 0 0,-1-2 138,3-1 0,-4-7 0,6 2 1,2-3-234,2-2 0,1-6 0,2-4 0,1-8-367,2-5 0,5-12 0,-5-7 0,0-8-432,2-5 0,-6-4 0,4 1 0,-4 0-211,-6 3 1,-3 8-1,-6-1 1,-1 6 145,-4 4 0,-4 10 0,-9 9 0,-2 5 292,-3 5 0,0 3 0,-6 8 90,1 3 1,-1 3-1,3 6 1,0 1-500,3-1 1,5 1 0,-1-1 519,4 0 0,0 1 0,1-1 0</inkml:trace>
  <inkml:trace contextRef="#ctx0" brushRef="#br0" timeOffset="51">29076 16121 8201,'0'-7'-465,"0"-6"0,0 3 3447,0-2-2555,0 4 1,-2 8 0,-1 11 0,-2 5-1,2 4 41,2 2 0,-4 2 0,0 4 1,2 1-1,1-2 54,2-4 1,0 3-1,0-6 1,2 1-182,3-1 1,3 4-1,6-5 1,0-2-143,0-1 1,0 3-1,1 0 1,-1-2 59,0-1 1,0 0-1,0 1 1,1 2 121,-1-1 1,-6-2 100,-3-2 1,-4 5 0,-1 0-199,0-2 1,-6-1 0,-4-2-1,-2-1 14,-3-4 0,1 2 1,-2-4-72,-3 0 1,4-3-1,-6 0 1,2-2-1163,0-2 0,-1 0 0,2 0-1922,-1 0 0,0-6 0,7-4 315,2-2 0,2-3 2542,4 1 0,2-6 0,-4-3 0</inkml:trace>
  <inkml:trace contextRef="#ctx0" brushRef="#br0" timeOffset="52">29076 16306 8201,'9'-23'0,"1"0"432,1 3 0,3 6 0,3 3 0,2-4-151,-1-2 1,-1 0 0,2 6-1,3 1-145,0-1 0,5 3 0,-2 0-1979,7 2 1843,-2-5 0,5 3 0,-7-6 0</inkml:trace>
  <inkml:trace contextRef="#ctx0" brushRef="#br0" timeOffset="53">30341 16278 8461,'-20'0'411,"4"0"1,-3 0 0,3-2 0,3-3 745,4-4 0,4-2 1,10 0-1,6 1 1,6-1-536,7-1 1,4 2-1,6 1 1,4-2-831,3-2 1,-2 0 0,2 2 0,2 3 0,-2 2-1,-2 3-1709,1 1 0,-5 2 1917,-2 0 0,-9 0 0,-4 0 0</inkml:trace>
  <inkml:trace contextRef="#ctx0" brushRef="#br0" timeOffset="54">30341 16477 8471,'-58'6'1655,"4"-3"1,18 7 1516,7 1-2461,13-5 1,16-6 0,11-9-1,10-4-621,12-1 0,8-5 0,15 0 0,0 0-710,8-2 1,-1 6 0,3-4 0,0 3-1,-1 3 620,-3 4 0,-10-4 0,-3 5 0</inkml:trace>
  <inkml:trace contextRef="#ctx0" brushRef="#br0" timeOffset="55">31152 16008 8691,'-21'-10'2270,"7"1"-1455,7-2 0,7-2 0,5-1 1,6 0-271,7-1 0,4 3 0,6 2 0,1 6 1,-3 2-216,-2 2 0,1 8 1,-6 4-1,-1 9 0,-2 4-234,-2 5 1,-2 3-1,-2 1 1,-5 4-55,-4 3 1,-1-3-1,-1-2 1,-4 0-140,-5 1 1,-7-11 0,-3 1 0,-3-5 159,-2-4 1,3-4 0,0-3 0,0-3 286,0-2 1,4-1-1,-1-5 267,4 0 0,7-2-627,3-2 0,5-4 1,6-6-210,8-1 0,2 1 1,8 0-74,1 0 1,-1 4 0,3 1 0,1-2-333,-3-2 1,4 4 0,-7 1 0,2 0-277,-1 0 1,-5 5 0,1-2 0,-5 2-251,-5-2 1,4 3 0,-3-2-711,2 2 1860,-4 2 0,5-6 0,-5-2 0</inkml:trace>
  <inkml:trace contextRef="#ctx0" brushRef="#br0" timeOffset="56">31678 15738 8767,'-21'0'396,"5"0"0,-3 1 811,3 4 0,2-2 0,0 5 0,0 0-367,0 0 1,1 3 0,2 6-1,1 4 1,1 1-228,1 3 1,2 2-1,6 0 1,1-2-420,4-1 1,3-2 0,6 2-187,0-5 0,2-4 1,2 0-1,2-1-429,2 0 0,-3-1 0,3-2 0,0-2-132,1 2 1,-5-3 0,5 0 321,-3-2 0,1 5 1,-4-3 308,2 0 1,-2 5-1,-6-5 1,-3 1 309,-1 1 0,2-1 0,-4 5 351,-2 1 1,-1-6 0,-2 1 0,0 1 257,0 1 0,-2 2 0,-3 1-349,-4-1 1,-4 0 0,-1 0-489,0 1 0,-5-1 1,0-2-1,1-1-98,3-1 0,-1-7 1,-2 3-378,0 1 1,-6-6-1,3 4 1,1-3-797,-1-2 1,-4-2 0,1-3-1,-3-3-1203,-1 0 0,4-6 0,2 2-324,2-6 0,1-7 2638,4 1 0,1-9 0,0-3 0</inkml:trace>
  <inkml:trace contextRef="#ctx0" brushRef="#br0" timeOffset="57">31521 15951 8434,'21'-35'230,"-5"5"0,4-2 435,1 7 0,-1 0 0,5 4 1,-1 1 148,1-1 1,2 2 0,3 5 0,2 2-701,1 2 1,2-1 0,-4 5 0,3-1-1385,-3 1 1270,-1-5 0,-1 3 0,-1-6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40.05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57D200"/>
    </inkml:brush>
    <inkml:brush xml:id="br2">
      <inkml:brushProperty name="width" value="0.05292" units="cm"/>
      <inkml:brushProperty name="height" value="0.05292" units="cm"/>
      <inkml:brushProperty name="color" value="#3165BB"/>
    </inkml:brush>
    <inkml:brush xml:id="br3">
      <inkml:brushProperty name="width" value="0.05292" units="cm"/>
      <inkml:brushProperty name="height" value="0.05292" units="cm"/>
      <inkml:brushProperty name="color" value="#FF8000"/>
    </inkml:brush>
  </inkml:definitions>
  <inkml:trace contextRef="#ctx0" brushRef="#br0">4806 6596 8256,'-14'-14'0,"0"2"-1,-1 2 1,3-3-1,1 6 0,3-3 1,1 1 151,4-2 1,-3 3 0,3 0 0,4 1-39,7 4 0,10 2 1,2 1-1,2 0 1,4 0-1,2 0-37,5 0 0,4 6 0,5 2 0,2 1-18,4 1 1,4-1-1,8 4 1,3-2-79,2-1 0,0-6 0,4 4 1,2-2 13,7-2 0,2-3 0,-38-1 0,0 0 0,0 0 0,0 0-150,1 0 1,1 0 0,0 2 0,0 1-1,-1-1 1,1 1 117,1-2 0,0 1 1,-2 1-1,1 0 1,1 0-1,0 0 1,-2 1-1,-1 0 1,-1 1-1,0 0-14,0-1 0,-1 0 1,39 8-1,-38-7 1,0-2-1,38 7 14,-1-1 0,-3 1 0,-4 2 0,1-1 31,-1-1 0,-5-1 1,-1 4 58,-2-4 1,3 3 0,-4-6-1,-2 0 35,-2 0 1,-6 4-1,1-5 1,-1-1-54,-2 3 1,4-6 0,-7 4 0,-1-2 19,-2 2 1,-2-3 0,-3 2 0,-3-2-10,-1-2 0,3 5 0,-5-1 1,-1 0-41,-2-3 1,-3-1 0,-2 0 0,-3 0-384,-1 0 1,-2-1 377,-5-4 0,0 3 0,0-4 0</inkml:trace>
  <inkml:trace contextRef="#ctx0" brushRef="#br0" timeOffset="1">5446 6952 8346,'0'-14'487,"-6"4"1,-4 2 196,-3 2 0,5 3 1,4 7-314,2 6 0,2 9 0,0 5 0,0 2-132,0 3 1,2 6-1,1 4 1,3 5-131,2 4 1,-5 5-1,4 0 1,-3 2-85,1 2 1,5 0 0,-6-1 0,-1 1-92,-1 0 0,3-1 1,0-4-1,-1-5-261,3-3 0,-6-3 0,5-3 0,-1-5-418,0-3 0,4-7 0,-2-6 0,-1-4-2090,0-4 2835,5-6 0,-3-3 0,7-8 0</inkml:trace>
  <inkml:trace contextRef="#ctx0" brushRef="#br0" timeOffset="2">5645 7179 9118,'0'-28'2071,"-6"1"-1645,-4 3 0,2 4 0,0 6 1215,2-1-1225,1 7 0,5 4 7,0 8 1,0 6-1,0 10 1,0 7-36,0 5 1,2 7 0,1 1-310,2 6 1,4-2 0,-2 5 0,-1-2-69,0 1 1,4 1-1,-4-4 1,0 3-443,1-2 1,2 1 0,-4-3-1,0-3-370,1 0 0,-5-6 0,6-2 56,-1-3 0,-4-3 1,2-2-122,-2-1 1,3-6 0,-1 0-1,0-2-1143,-3-2 1946,-1 1 1,0-1-1,0 0 1</inkml:trace>
  <inkml:trace contextRef="#ctx0" brushRef="#br0" timeOffset="3">5460 7791 8482,'-8'-7'0,"3"7"0,-2 7 0,5 8 0,-3 4 0,5 5 1067,5 3 1,3 1-1,6 1 1,0-1-495,0 1 1,2-6 0,2-1 0,2 1-397,2-1 1,-3-5-1,5 0 1,0-4-80,-2-3 1,3-7 0,-4 1-296,1-2 1,-3-2 0,3 0 0,-2-2 0,-2-2-321,-3-6 1,1-4 0,2-3 0,-1-4 35,-4-1 1,4 3 0,-6-5-1,0-1-837,2-2 0,-1-6 1318,3 0 0,-1-13 0,0 2 0</inkml:trace>
  <inkml:trace contextRef="#ctx0" brushRef="#br0" timeOffset="4">12640 1720 8193,'0'-14'-93,"-2"0"1,-1 0 0,-1-1 221,0 1 1,3 0 0,-1 1 0,-1 2 0,-2 2 323,2-2 0,2 3 0,1-2 1061,0-1-735,0 5 1,0 1-293,0 10 0,0 8 0,0 6-171,0-2 1,0 3 0,1 1-57,4 1 1,-4 2 0,4 3 0,-3-2-15,-2-1 0,0-1 0,0 6 1,0-1-58,0 1 1,0-1-1,0 0 1,0 2-33,0 4 1,0-4 0,0 3-95,0-3 1,5 0 0,-1 1 0,-1 3 12,-1-3 0,-2 4-108,0-2 1,5 5 0,-1-3-1,0 0 105,-3-1 0,4 4 0,0-5 0,-2 1-3,-2 0 0,4-4 0,0 5 0,-2-2-28,-1 0 0,2 2 0,1-3-1,-2 1 0,-1 0 0,-1-4 0,3-1-27,0 0 0,1 1 1,-5-2-1,0-2-45,0-1 0,5-1 25,0 6 1,-1-2 0,-4-2 0,2-1-1,3 1 0,-4 0 0,4 0 0,-3-2 0,-2-3 0,0 5 1,1-1 4,4 3 0,-4-3 0,4-1 0,-3 1 0,-2 0 0,0-1 1,0 1-1,1 4-2,4 1 1,-3-2-1,2-2 3,-2-1 1,-2-1-1,2 6 1,1-1-2,1 1 0,1-1 1,-5-1-1,0-2-1,0-1 0,5 0 15,0 4 0,-1 1 0,-2-1 0,1 0 59,2 1 0,0-2 0,-5 0 0,0-1-1,0 4 1,4 2 0,1-4-12,-2 1 0,-1-1 0,-1-1 46,4-3 0,-3 3 0,2-4 0,-2 3-16,-2-3 0,5 4 0,0-5 0,-2 2 20,-2 0 0,4-1-114,0 6 1,-1-1 0,-2 1 0,1-1 1,2 1 0,0-6 0,-4 1 0,2 1 25,2 2 0,2 2 0,-4-3 0,1 0-50,0-3 1,2-4 0,-1 5 9,-2 1 0,3-3 0,-1 0 1,0-1 6,1-4 1,-5 4 0,6-2-98,-1-2 1,-4-1 0,2-2-72,-2 0 0,3 1-489,-1-1 24,1 0 0,-3-6-2498,3-3 656,-4-4 2485,5-1 0,-12-19 0,-2-4 0</inkml:trace>
  <inkml:trace contextRef="#ctx0" brushRef="#br0" timeOffset="5">12668 1606 8357,'-14'0'43,"5"0"0,-1 0 783,-1 0-548,5 0 1,0-1 380,6-4-221,0 4 0,0-7-44,0 3 0,6-1 0,3-5 0,4 3-38,1 1 1,0 1-1,2 3 1,2-3-1,2-1 79,2 1 1,0 0-1,4 2-261,-3 0 1,6-6 0,4 5 0,0 1 0,0-1 239,0 0 1,5 1-265,-4 4 0,0 0 0,-2 0 1,3 0-1,1-2 44,4-3 0,-4 4 1,2-4-1,1 2-100,2-2 1,2 2 0,1-5 0,2 0-39,1 0 1,2 3-1,-3-4 6,2-2-90,-1 5 0,-3-7 0,2 5 0,1-1 49,-1-1 1,0 2 15,1-1 1,-2-2 0,2 6 0,-3 0 27,-1-1 0,0 4 0,1-4 1,2 1 20,1 0 0,0-1 0,-4 3 0,0-3 17,-1-2 0,3 5 1,0-4-1,3 3-11,-2-1 1,-1-5 0,1 4-8,2-2 0,-1 5 0,-3-2 1,2 2 15,2-2 1,4 4 0,-3-4 0,0 3-108,0 2 1,4-1 0,-1-2 0,4-2-43,1 2 1,-5 1-1,0 2 10,2 0 0,1-5 0,2 1 0,-2 1 10,-3 1 1,3 0 0,-2-1-1,2-2 11,2 2 0,-5 2 1,0-1-1,2-1 29,1-2 0,-3 1 0,-1 4 93,-2 0 1,3-5 0,-5 0-102,-1 2 0,3 1 0,-2 2 3,-1 0 0,-3 0 0,-4 0 0,-1 0 0,2 0-19,1 0 0,-3 0 0,-2 0 0,0 0 23,1 0 1,-4 0-1,3 0 1,1 0-61,-1 0 0,-3 0 1,3-1-1,-1-2-54,-3-2 0,-2 0 1,0 4-1,1-3 29,3 0 0,-1-1 0,-5 3 5,1-2 0,-6 2 0,1-3 16,1 4 0,-3 1 12,2 0 1,-5 0 5,5 0 1,-7 0 11,2 0 0,2 0 15,-2 0 0,-1 0 1,-3 0 40,-1 0 1,0 0-1,-1 1 76,-4 4 3,4-3 45,-5 4 1,0-5 715,-4 4-451,-2-3 0,-2 6-42,0-4-253,0 4 1,0 7-1,0-1-32,0 0 1,0 0 0,0 0-1,0 1-5,0-1 1,0 0-1,0 2 1,-2 1 38,-2 2 1,2 5-1,-3-4 1,4 3 46,1 2 0,0 2 0,0 1 0,0-1-47,0-3 0,-5 2 0,0 0 1,2 4-70,2 3 0,1 0 0,0-3 0,0 2 14,0 1 1,0 5 0,0-3 0,0-1-19,0 1 1,0 0 0,0-4 0,0 4-36,0 1 0,0-2 0,0 2 0,0 0 32,0 1 1,0-4 0,0 3-36,0-1 1,0 4 0,0-2-6,0-1 1,4 4 0,1-6 0,-2 1-19,-1 0 0,-1 3 1,3-4-1,0 1-31,-1 0 1,1 4-1,-1-2 1,1 1 16,0 0 1,2-5-1,-1 3 0,-2-1 0,3 0 0,-1-4-27,-2 2 0,0 5 1,0-3-1,2 0 33,-2 0 1,4-1-1,-3-2 1,0 3-12,-3 1 0,1-4 0,1 2 0,2-1-22,-2 1 0,0 0 0,0-2 1,2 1 5,-2-1 1,3 2 0,1 0 0,-1-3 19,0-1 1,1-1 0,-4-1 0,1 1 14,0-1 1,2 0-1,0 1 1,1-1 13,-1 1 1,0-1 0,-3 1 0,4-1-2,1 0 0,-5 1 1,3-1-1,-1 1-12,0-1 0,1 1 0,-3-1 0,2 0-5,-2 1 0,0-1 0,0 1 0,2 1-13,-2 3 1,3-6 0,-1 3-1,-2 0 15,-1 0 1,3-3 0,-1 4 0,1-2 0,1-1 0,-4-3 0,3 9 1,-4-4-8,-1-2 0,5 2 4,0 3 1,0-3 0,-5 5 0,0 0 118,0-13-47</inkml:trace>
  <inkml:trace contextRef="#ctx0" brushRef="#br0" timeOffset="6">13123 4834 7964,'-12'9'-395,"1"-1"0,1 0 0,-1-2 0,-1 2 395,-3 0 0,6-3 0,-1 4 0,-1 1 0,0-1 0,2 1 0,-4-7 0,5 3 0,0 0 0,2-4 0,6 4 0,0-12 0,0-2 0</inkml:trace>
  <inkml:trace contextRef="#ctx0" brushRef="#br0" timeOffset="7">12953 4819 7662,'-10'0'725,"1"0"88,-1 0-562,2 0 0,2 2 0,6 3 1,0 4-51,0 4 0,0 1 0,0 0 0,0 0 0,2 2 105,2 3 1,0 3 0,4 7 0,-1-1 37,1 1 0,0 4 0,3 2-44,-1 1 0,-6 0 0,6 4-44,1-2 1,-3 4 0,0 6 0,0-3-60,0 0 1,-5-3 0,3-1 0,-1-1-147,0-2 1,4-5 0,-3 3-1,1 1-78,-1-1 1,0-4-1,-3 1 1,2-3 31,-2-2 1,4-4-1,-3-2 1,0-1-142,-3-4 1,4-1 0,0-2 132,-2 0 0,-2 0 341,-1 1 262,0-8-379,0 0 1,2-7 111,3 0 0,3 0 1,6 0-21,0 0 1,0 0 0,2 0 0,1-2-39,2-3 0,7 2 0,-3-5 0,4 2 119,2 3 0,-2-3 0,-1-1 158,3-1-415,-4 5 0,10-8 0,-5 5 26,3-2 1,-1 3-1,6-3-130,1 2 1,-3 0 0,2 3-1,2-4-114,1-1 1,2 4 0,-1-4 0,-1 0 32,-3 0 0,3 5 61,-3-2 0,3-1 0,3 1 0,2 2 59,2 1 1,-1 1-1,-4-3 1,-1 0-39,1 1 1,4 1 0,1 2 0,-2-2-10,-2-2 1,-2 2-1,3-3 1,1 4 70,1 1 0,0-5 0,-4 0 0,1 2-15,4 2 0,-3 1 0,6 0 0,-2 0-57,-3 0 0,3 0 0,0 0 0,1 0-38,4 0 0,-3 0 0,1 0 0,0 0-17,-2 0 0,6 0 0,-4 0 0,3 0 22,2 0 1,0 0 47,0 0 1,0-5-1,-2 0 1,-1 0 66,-2-1 1,0 4 0,5-4-1,-2 1-6,-3 1 0,3-6 1,-4 4-1,1-2-21,0-3 1,-1 0-52,1 1 1,2-2-1,-5 2 1,0-2-14,0-3 0,3 6 0,-5-1 0,-1-1 8,-2-1 1,-1-1-1,-1 2 1,1 2 12,0-3 1,-5 5-1,0-1 1,-1 0-44,0 0 1,2 3 0,-4-3 0,0 2 14,0 3 1,-1-4 0,-2 3-1,1 1-1,-1 1 1,-6-3-1,1 0 1,-8 2 27</inkml:trace>
  <inkml:trace contextRef="#ctx0" brushRef="#br0" timeOffset="8">13308 4578 8112,'-14'1'-415,"0"4"1,1 4 284,4 4 1,1 0 0,5-2 0,-2-2 0,0 1 246,-1-2 1,3 3-99,-7-7 1,5 3-387,-4-2 1,0-4 366,-6 4 0,1 3 0,0 0 0</inkml:trace>
  <inkml:trace contextRef="#ctx0" brushRef="#br0" timeOffset="9">12939 5217 8369,'0'-7'326,"0"-6"-223,6 11 0,2-6 0,6 5 0,2-1 150,3 0 0,-2 3 0,8 1 1,4 0-1,4-2 0,3-1 184,4-2 1,6-4 0,3 3 0,1-1-311,4 1 0,6-5 1,3 1-1,2-2 1,3-3-1,1 1-16,2 0 1,1 0-217,-1 0 0,4-4 1,3 2-1,1 4 16,-38 5 1,0 1 0,38-6-1,-39 5 1,1 1 0,-1 0-1,0 1 28,39-5 0,-37 8 1,0 1-1,37-4-73,0 4 1,-38-1-1,0-1 1,38-2 179,-37 4 0,0-1 0,-1-1 0,0-2 0,4 1 0,0 0 0,-2 0 0,1-1-71,-2 0 1,1 0 0,2 1 0,0-1 0,0-1 0,0-1 0,-1 2 0,-1-1-60,-2 1 0,0 1 0,3-1 0,-1 0 72,-3-1 0,1-2 0,4 1 0,0 0 15,-5 0 0,0 0 0,3 2 0,0 0 0,34-4 0,2-2 27,-38 4 0,0 1 0,38-3 0,0 1 0,-2 0 54,-2 0 0,2 5 0,-1-4 0,-2 3 12,-1-1 1,3-5-1,-2 4-70,-5-2 0,7 0 0,-6-3-34,-2 2 1,1 4-1,-7-4 1,-1-1-25,3 2 0,-6-3 0,4 5 1,-4 0-10,-1-1 1,-5-2-1,0 4 1,2 0-25,1-1 1,-4 4-1,-4-2-190,-3 2 1,-7 2 0,-4 0-706,-3 0 0,-3-5-891,-3 1 1851,-10-1 0,-8 5 0</inkml:trace>
  <inkml:trace contextRef="#ctx0" brushRef="#br0" timeOffset="10">12882 4322 7962,'14'0'-52,"6"5"1,4-1-1,6-1 1,7-1 0,7-2 255,5 0 0,9 0 0,10 0 0,8-2 0,-35 1 0,2-2-53,1-2 0,0 0 0,3 1 0,-1 0 1,1 0-1,1-1 0,3-1 0,1 1 1,1-1-1,1-1-115,1 0 0,-1 0 0,2 0 1,0 0-1,3 0 0,1-1 1,-1 1-1,0-1 0,3-1 1,0 0-103,-1 0 0,1-1 0,0-1 0,1-1 0,0 2 0,0 1 0,0-1 0,0 1 0,0-1 0,1 1-94,0-1 0,1 1 0,1-2 0,-1 1 0,-1 2 0,-1-1 0,-1-1 0,-1 1 75,-2 0 1,0 1 0,2-3 0,0 1 66,1 1 1,-1-1-1,0 0 1,0 0-1,-1 1 1,0 0 0,-1 0-1,-1-1 19,-2 2 1,0-1 0,-1-1-1,1-1 1,0 2 0,0-1-1,-1 2 1,0-1 59,0 1 1,-1 0-1,-2 1 1,-1 0 0,1 0-1,0 0 1,-1 0 0,-1 0 65,0 0 1,0-1 0,-2-1 0,-1-1 0,0 1-1,-1-1 1,-1 2 0,0-1-80,-3 1 0,0 0 1,0 1-1,-1 0 0,35-7 1,-1 0-1,-3-1 1,-9 6-1,-4 1-174,-5 2 0,-15 1 1,-3 5-617,-9 0 1,-6 0-1,-10 0 742,-5 0 0,-20 0 0,-3 0 0</inkml:trace>
  <inkml:trace contextRef="#ctx0" brushRef="#br0" timeOffset="11">13138 3384 8073,'-22'6'-255,"-2"-3"1,8 5 0,3 0-726,1 0 779,-1-5 0,4 8 201,-1-6 0,1 6 0,-6-3 0</inkml:trace>
  <inkml:trace contextRef="#ctx0" brushRef="#br0" timeOffset="12">12953 3455 6396,'14'-10'495,"2"2"-313,3 2 0,-2-4 0,7 4 0,1-2 0,4-3 81,4-1 0,3 2 0,10 1 0,4-3 0,9 0 0,6-2 28,7-1 0,6 6 1,-35 4-1,2 0 0,1 0 1,1-1-210,3 0 1,0 0-1,4-1 1,1 0-1,-1-1 1,1 1-1,1 0 1,0 0-225,1 0 1,0 0 0,3 0 0,0 0 0,1 0 0,1-1 0,1 1 0,0-1 98,1-2 1,0 1-1,0 1 1,-1 0-1,0-2 1,0 1-1,0 1 1,1 0-95,0 1 0,1 0 1,1 0-1,-1 0 0,-1 0 1,-1 0 77,-1-1 0,-1 1 1,-2 3-1,-1 0 1,-2 2-1,0 0 88,2 1 0,-1 0 0,0 1 0,-2 0 0,-1 0 0,0 0 0,-1 0 0,0 0-16,-2 0 1,0 0 0,2 0 0,0 0 0,-1 0-1,-1 0 1,-1 0 0,-1 0 35,0 0 1,-1 0-1,-2-2 1,-1-1-1,2 0 1,0 0 0,-3-1-1,0 0 16,0-1 1,1-1 0,-2 0 0,0-1 0,-1 0 0,-1 0 0,38-7-95,-2 0 1,-3 0 0,-7 1 0,-7 2-299,-7 1 1,-5 3 64,-10-3 1,-5-1 0,-10 6-435,-4 2 1,-12 2-1,-14 1 696,-15 0 0,-9-2 0,-7 7 0,3 6 0</inkml:trace>
  <inkml:trace contextRef="#ctx0" brushRef="#br0" timeOffset="13">12583 3028 8146,'0'-9'-194,"2"1"1,2 0 0,6 0 0,4-2 424,5 3 0,10-6 0,8 3 0,6-2 23,5-2 0,4-5 0,9 0 0,7 1-125,6 3 0,-34 7 0,1 1 0,3 1 0,0 0 0,3 0 0,0 1 0,2 0 1,1 0-1,4 0 0,1-1-1,2 0 1,2-1-1,3 1 1,0 0-1,-1 0 1,0 1 0,2 0-1,0 2-257,4 0 0,-1 0 0,-2-3 0,0 0 0,7 2 1,0 1-1,0-2 0,-1 0 52,0 0 1,0 1 0,1-1 0,-1-1 0,2-3 0,0 0 0,2 0 0,0-1 38,0 1 0,-1 1 1,0-1-1,-1 0 1,-1 1-1,-1-1 1,0 0-1,-1-1-4,0 1 0,0 1 1,-2 0-1,1 0 1,1 1-1,0 0 1,-3 0-1,-1 0 10,-2-1 0,-1 1 0,-2 2 0,0 1 0,-3-1 0,0 0 0,-1 1 0,0-1-18,-2 1 0,1 0 0,-3-2 0,0-1 0,-3 3 0,0 0 69,1 1 1,-1-1 0,-4-2 0,-1 0 0,2 4 0,0 0 0,-4-1 0,-1 1 0,0 0 0,-1-1-73,39-1 1,-3-6-1,-10 5 1,-4 2-113,-4 2 0,-7-4 1,-6 0-69,-5 2 1,-5 1 0,-8 2-453,-4 0 0,-2 0 481,-7 0 0,-8 0 204,-12 0 0</inkml:trace>
  <inkml:trace contextRef="#ctx0" brushRef="#br0" timeOffset="14">12839 2445 8270,'28'-14'-155,"14"-5"0,5 0 0,8 2 0,7 1 0,6 2 138,6-1 1,-32 6 0,1-2 0,6-1 0,0 0 0,3 0 0,1-1 37,1 1 1,1 0 0,3-1 0,0 1 0,-1 2 0,0 1 0,4 0 0,0 1-73,2 0 0,0 0 1,-1 1-1,-1 0 0,0 0 1,-1-1-1,0 1 0,0 0 1,-1 0-1,0 0 0,2 0 1,0 0 89,-2 0 0,0 0 1,0 0-1,-1-1 1,-1 1-1,0 0 1,0 0-1,0 0-29,0 0 1,-1 0 0,-1 0 0,-1 0 0,1-1 0,-1 1 0,2 0 0,-1-1 63,1-2 0,0 1 0,1 0 1,0 0-1,0-2 0,0 0 1,-1 0-1,0 0-26,-2 0 1,1 0 0,1-1 0,0 0 0,-2-2 0,1 0 0,0-1 0,0 1 4,0 0 0,-1 0 0,0 0 0,-2-1 0,-2 2 0,0 0 0,-2 0 0,0 2-32,-3 1 0,0 1 1,1 1-1,-2 0 1,35-5-1,-1 2-61,-7 2 1,-8 6 0,-11-2 0,-5 3-235,-2 2 0,-9 0 0,-4 0 0,-6 0-138,-2 0 1,-11 5 411,1 0 0,-4 3 0,-1 1 0,-3 7 0</inkml:trace>
  <inkml:trace contextRef="#ctx0" brushRef="#br0" timeOffset="15">14289 1237 8084,'-14'-6'24,"0"4"0,0-1 336,-1 6 1,6 5 0,1 6 0,2 0-1,3 2 1,1 3-41,2 5 1,0 3-1,0 4 1,0 5-328,0 7 1,6 9 0,2 0 0,2 5 0,-1 5 0,1 4 75,-2 4 0,4 1 0,-4 0 1,2 0-88,-1 0 1,-4 5 9,4 0 0,-6-36 1,-1 0-1,6 38 1,0-1 25,0 0 0,-5-36 1,2 1-1,0-2 1,1 0-1,-2 2 1,1 0-52,1 0 1,-1 1 0,1 0 0,-1-1 0,1 1 0,-1 0 45,0-1 1,0 1 0,-1-1 0,0 0 0,1-1 0,1 0-4,-1-1 1,-1 0 0,1 1 0,0-1 0,1 2 0,2 0 0,-1-1-1,0 0-7,0-1 1,0 0-1,8 35 1,-1 1 0,0-4-58,0-1 0,-4 5 0,-1 1 0,2 2 37,-5-37 1,1-1 20,7 36 1,-9-36-1,0 0 1,4 37 1,2 1 0,-3-1 1,-4-37-1,0-1 0,4 36 10,0-3 0,-5 2 0,3 1 1,-1-2-6,0-1 0,-1-3 1,-2-4-1,1-4-164,2-4 0,4-4 1,-4-5-1,0-8-294,1-5 1,0-8 0,5-7-1,-1-4-1448,1-4 1895,2-8 0,4-4 0,-3-5 0,-3-1 0</inkml:trace>
  <inkml:trace contextRef="#ctx0" brushRef="#br0" timeOffset="16">15171 1365 7525,'-2'-8'874,"-3"3"-770,4 10 0,-5 4 0,4 12 0,-1 6 0,-2 6 34,2 3 0,1 8 0,2 9 0,0 3 0,0 8 0,0 7-44,0 8 0,0-35 1,0 2-1,1 1 1,0 1-1,1 1 0,1 1-58,1 2 1,1 0-1,-1 2 1,0 0-1,1 2 1,0 1-1,0 1 1,1 0-130,0 1 0,0 0 0,1 1 0,-1 0 1,0 3-1,-1-1 0,0-2 0,-1 0 88,2-2 1,-1-1 0,2 3-1,-1-1 1,1-4 0,0 0-1,0 2 1,1 0 17,-1 0 1,0-2 0,0-2 0,0-1-1,0-1 1,0 0 0,0-2 0,0 0-17,0-1 1,1-1 0,-1 0 0,0-1 0,0 2 0,0-1-1,0-2 1,0-2-13,0-1 1,0-1 0,1-1 0,-1 0 0,7 34 0,0-1 13,0 1 1,-4-6-1,-1-6 1,1-4-62,-2-1 0,3-6 0,-5-6 0,0-5-285,1-7 1,4-6 0,-3-6 0,1-9 346,1-4 0,-4-3 0,8-5 0,4 0 0</inkml:trace>
  <inkml:trace contextRef="#ctx0" brushRef="#br0" timeOffset="17">16138 1237 8121,'0'14'-144,"0"0"0,0 0 1,0 2-1,0 3 880,0 5-474,0 3 1,0 8-1,0 2 1,0 6-113,0 4 1,0 1 0,0 7 0,0 5 0,0 3-134,0 5 1,0 8-1,0-35 1,1 0-1,1 3 1,1 1-29,1 2 1,1 0-1,2 3 1,-1 0-1,0 3 1,1 1-1,-2 4 1,1 0-1,-2 3 1,1 1-199,1 0 0,-1 1 0,1 1 0,1 1 0,-1 1 0,1-1 154,-3-2 0,1 1 0,2 2 1,0 0-1,-1-3 0,1-1 1,1-1-1,1 0 111,0-3 1,0-1 0,-1-4 0,-1-2 0,1 2-1,0-1 1,1-2 0,0 1 0,0-1 0,1-1-50,-2 1 1,1 0 0,0-1 0,-1 0-1,1-2 1,0 0 0,0-1 0,1-1 34,-2-2 1,1 0-1,-1-2 1,0-1-1,6 39 1,0-3-85,0-7 0,1-4 0,-1-10 1,0-3-141,0-4 0,-4-9 1,-1-4-1,1-5-605,-2-8 1,0-6 786,-4-7 0,-2-2 0,4-7 0</inkml:trace>
  <inkml:trace contextRef="#ctx0" brushRef="#br0" timeOffset="18">17048 1322 8072,'0'29'46,"0"-1"0,0 7 0,0 6 0,0 9 0,0 12 63,0 6 0,0 9 0,0 4 1,0-39-1,0 0 0,0 0 0,0 1-5,-1-1 1,2 1-1,-1 3 1,1 0-1,1 2 1,1 0-1,1 2 1,0 1 0,0 2-1,1 0 1,0 1-1,1-1-292,2 3 1,0-1-1,-1 1 1,0 0-1,3 0 1,-1 0-1,0-1 1,0-1 105,0-1 0,1-1 0,-3-2 0,1 1 0,2-1 0,1-1 0,-2 1 0,1 0 67,-1-1 0,1 1 0,0 0 0,0 0 0,-1-1 0,0 0 0,0-2 0,1 0 71,-1-1 0,-1-1 0,0 0 0,0 1 1,-1-1-1,0 0 0,0-1 0,0-1 73,0-2 1,1 0 0,-1 0 0,0-1 0,7 34 0,0-1 41,0 1 1,-4 0-1,-2-3 1,0-1-155,0-4 1,-5-3 0,1-6-1,-2-2-165,-2-2 1,5-5 0,0-6 0,-2-5-948,-2-3 1095,-1-4 0,0-2 0,0 1 0,0-1 0,0 0 0</inkml:trace>
  <inkml:trace contextRef="#ctx0" brushRef="#br0" timeOffset="19">15526 4990 7584,'0'-8'2676,"0"14"-2440,0 13 0,2 2 0,1 3 0,3 1 0,1 2 81,-1 1 1,3 7 0,-4 1-1,0 4-140,1 2 0,-3-2 0,5 7 1,-1-1-1,-4 1 0,-2 4-37,-1 0 0,5-4 0,0-8 0,-2-2 1,-1-4-759,-2-6 1,4-5-1,3-9-1730,0-4 2348,-3-3 0,8-12 0,-4-2 0</inkml:trace>
  <inkml:trace contextRef="#ctx0" brushRef="#br0" timeOffset="20">12469 5544 7970,'-14'0'194,"0"2"0,0 3 1,0 4-1,1 5 442,3 5 0,4 2 0,6 6 0,0 0 1,0 3-112,0 0 0,6 0 1,4-2-1,4-1 0,3-3-315,2-5 1,5-5 0,-3-5 0,1-4-97,3-3 0,-4-4 0,-1-4 0,-1-9 0,0-5 0,-2-4-78,-1 1 1,-3-1 0,-4-5-363,-4 1 1,-3 0 0,-2-1-49,0 1 0,-7 6 1,-2 3-1,-4 3-16,-1 2 1,-5 4 0,-1 2 0,-1 2-125,0 3 1,-2 1 0,4 2-1,1 0-1231,3 0 1745,0 0 0,1-6 0,0-2 0</inkml:trace>
  <inkml:trace contextRef="#ctx0" brushRef="#br0" timeOffset="21">12370 4592 7984,'-8'-6'1189,"3"6"0,4 7-435,1 6 1,0 6 0,0 3 0,0 3-306,0 5 1,4 4-1,1-3 1,0 2-500,1-1 0,-4-2 0,3-3 0,-4-2 0,-1-3 0,0-1-1730,0-4 1,2-6 1779,2-1 0,-2-7 0,4 3 0</inkml:trace>
  <inkml:trace contextRef="#ctx0" brushRef="#br0" timeOffset="22">12142 3910 8009,'-22'7'2672,"6"4"-1986,7-6 0,6 2 1,-3-4-1200,-1 1 0,6 0 0,-4-9 0,5-5 513,5-2 0,3-9 0,6-1 0</inkml:trace>
  <inkml:trace contextRef="#ctx0" brushRef="#br0" timeOffset="23">12228 3767 8009,'-7'8'186,"-1"-1"-263,-6-7 0,0 0 0,1-2-253,4-3 1,3-9 329,6-10 0,-7-3 0,-1-1 0</inkml:trace>
  <inkml:trace contextRef="#ctx0" brushRef="#br0" timeOffset="24">12213 3455 8009,'-4'-15'-376,"-1"1"1,-1 0 271,1 0 1,3 0 0,-4-2-1,1-2 1,-1-1 293,-2 2 0,5 1-192,-2 2 129,4 6-142,1 2-488,6 6 503,2 0 0,0-13 0,-2-3 0</inkml:trace>
  <inkml:trace contextRef="#ctx0" brushRef="#br0" timeOffset="25">11744 1535 7941,'0'-22'349,"0"-3"0,0 6 0,0 2 0,2 2 0,1 4 1019,2 2-1,1 6 1,-1 0-690,4 6 1,-1 11 0,0 11 0,-2 7-253,-2 6 1,2 3 0,-1 3 0,-2 3 0,-2 6-1,-1 0 16,0-1 1,0-3-1,-1-8 1,-2-3-280,-2-4 0,0-11 0,5-4-392,0-3 1,0-10 0,0-6 0,2-9-339,2-9 0,3-10 0,4-10 1,-2-3 113,2-2 0,2 1 1,1 1-1,0 3 249,1 5 1,-6 3 0,1 3 355,1 3 0,1 8 1098,3 7-685,-1 6 0,-5 1 0,-1 10 44,-2 5 1,4-1 0,-4 12-1,1 1 46,-1 2 0,0 1 1,-3 1-1,2-1-432,-2 1 0,4-2 0,-1-2 0,0-3-1044,1-2 0,2 4 0,-3-5-548,2-1 0,2-3 1,4-2-4507,0-4 5875,-6 4 0,5-11 0,-5 4 0</inkml:trace>
  <inkml:trace contextRef="#ctx0" brushRef="#br0" timeOffset="26">14218 6383 7951,'-16'21'463,"-1"-4"1,12 5-1,2-1 1,3-4 0,3-1 521,2-2 0,6-1 0,-1-4-506,2-4 0,4-5 1,1-5-1,2-6 0,-1-6 1,-3-7-532,0-3 0,-1-6 0,-1 0 0,-2 1-285,-2 2 1,-6 3 0,2 4 0,-3 4 117,-2 3 1,-2 8 0,-4 3 0,-7 4 159,-4 1 1,-4 6 0,4 5 0,-4 5-34,-1 3 1,5 0 0,-2-5 0,5 0-956,4 1 0,4-6 1047,6 0 0,12 1 0,4 4 0</inkml:trace>
  <inkml:trace contextRef="#ctx0" brushRef="#br0" timeOffset="27">15071 6227 7819,'-20'22'1366,"5"-3"0,8-8 376,7-2 1,4-4-2019,1 5 1,8-7-1,-1 2 1,7-4-1719,3-1 1,2 0 1993,5 0 0,-1 0 0,0 0 0</inkml:trace>
  <inkml:trace contextRef="#ctx0" brushRef="#br0" timeOffset="28">15540 6369 7819,'15'0'-767,"-6"0"748,1 0 0,-6 0 0,6 0-38,1 0 1,2 0 0,1 0 0,0-2-255,0-2 1,0 0 310,1-5 0,5 0 0,2-6 0</inkml:trace>
  <inkml:trace contextRef="#ctx0" brushRef="#br0" timeOffset="29">16010 6369 7819,'14'6'126,"-5"1"1,1 4 174,1-2 1,1-6 0,3 2-1,-1-3-439,0-2 0,2 0 1,1 0-1,4-2 1,1-1-1495,3-2 1632,2-6 0,2 3 0,-1-6 0</inkml:trace>
  <inkml:trace contextRef="#ctx0" brushRef="#br0" timeOffset="30">16649 6312 7819,'15'8'0,"-4"0"264,3-3 0,-3-4 0,8 4 0,-3-3-84,-2-2 0,5-5 0,1-2 0,1 0-142,0-4 0,-1-2 0,-3-1 0,2 1-217,-1 4 1,-2 2 0,-2 7 0,0 0-76,0 0 1,-4 2 253,-1 3 0,-6 2 0,4 8 0</inkml:trace>
  <inkml:trace contextRef="#ctx0" brushRef="#br0" timeOffset="31">16536 5033 6138,'0'-10'-181,"0"1"184,0-1 0,0 1-8,0-1 1,1 7 0,2-3 178,2-1 1,0 4 190,-5-6 0,0-1 3,0-4 0,0 0-43,0 0 1,0 4 229,0 1-196,0 6 1,0-2-1,1 10 56,4 4 1,-3 5-1,3 5-150,-4 5 0,1-2 0,1 2 1,2 1-1,-1 2 203,3 1 0,-6 5 0,6 2 0,-3 0-101,1 0 1,5 3-1,-6-4 1,1 1-280,1 0 0,-4-2 0,4-6 0,-1-2-385,0-1 1,-1-2 0,-2 2-1636,3-5-771,-4-4 2703,6-7 0,-7-1 0,0-7 0</inkml:trace>
  <inkml:trace contextRef="#ctx0" brushRef="#br0" timeOffset="32">13849 5374 6153,'7'0'-415,"0"0"697,-7 0 357,0 0 1,0-7-268,0-2 1,-2-2-1,-1 0 1,-3 3 234,-2 2 0,3 1 0,-4 5-220,-2 0 1,3 2-1,0 2 1,1 6-89,4 2 1,-3 9-1,0 3 1,-1 2 29,1 3 1,1-1 0,5-1 0,0-2-66,0-1 1,5-6 0,1 0 0,2-2-160,3-2 1,2-6-1,1-3 1,0-3-108,1-2 1,3-7-1,1-4 1,-1-6-76,-2-7 1,-2-3 0,0-3 0,-1-1-41,-4-2 0,-1-1 0,-5 6 0,2 0 59,-2-1 0,-3 7 0,-5 5 0,-4 4 22,-4 4 1,-6 5-1,-1 1 1,-1 6-31,1 7 0,-4 9 0,3 5 0,1 2 17,-1 3 0,4-2 0,6-2 0,3-3 1846,2-1 1,1-2 0,5-5-1067,0 0 0,2-6 1,2-3-854,6-4 0,4-1 0,3-1 0,2-4-206,-1-5 1,2-7 0,-1-4 0,-1 1-162,-3-1 0,-2-2 0,-3 4 0,-4 3 144,0 5 1,-6 0 0,0 6 436,-8 2 0,-4 3 1,-4 5-1,-2 4 364,-1 4 1,2 6 0,6 0 0,2 0 62,-2 1 0,4-4 1,2 3-1,4-3-113,1-2 1,1-1 0,4-4 0,5-4-638,2-4 0,7-1 0,0 0 0,0-1-177,2-4 1,-5-8-1,2-7 1,-2-1 109,-2 1 1,-6-4-1,-3 5 1,-3 2 93,-2 1 0,0 2 0,-2 1 0,-3 4 339,-4 4 0,-5 5 0,-5 5 1,-3 4 317,-1 4 0,-2 7 0,6 4 0,2 3 104,1 1 0,3-1 0,4-2 1,4-2-25,4-3 1,1-1-1,1-6-599,4-4 1,3-3 0,8-7 0,1-4-294,2-4 1,5-10 0,-4-5-1,1-3-409,-1-1 0,-1-2 0,-6 0 0,-2 0-250,-2 3 1,-5 8 911,0 0 1,-2 8 0,-4 3 0,-4 3 327,-8 7 0,-2 10 1,-8 14-1,1 4 446,0 3 1,1 5 0,5-5-1,0-1 802,4-2 0,5-4-1296,8-2 0,2-5 0,2-9 1,6-7-445,3-6 0,7-13 0,2-13 0,2-5-553,0-3 1,-7-7-1,2 5 1,-3 1-783,-2 1 0,-6 10 737,-3 9 984,-4 2 0,-2 3 0,-4 5 328,-5 8 1,-7 8 0,-4 11 0,1 5 270,-1 3 0,2 6 0,5 0 0,2-1-69,2-2 1,4-7-1,6-1 1,0-1-575,0-4 1,6-3 0,4-4 0,4-5-1367,5-4 0,-2-1 0,5-1 0,-1-2-260,-4-2 0,4-6 0,-2 1 0,-2-2 1554,-1-3 0,-2-5 0,0-2 0</inkml:trace>
  <inkml:trace contextRef="#ctx0" brushRef="#br0" timeOffset="33">17431 1294 6843,'0'-10'-646,"0"1"870,0 6 1,0-5 361,0 3-355,0 3 1,5-6 140,0 4 1,0 1 392,-5-7 598,0 7-941,0-3 0,-5 7 1,0 4-1,0 4-83,-1 4 1,4 1 0,-4 0-1,1 1 37,1-1 1,-1 0 0,5 0 27,0 1 0,0-6-150,0 1 1,6-7-184,4 1 1,2-2 0,3-4 0,-1-1-198,0-1 0,0-8 1,0 3-150,1-4 0,-3-1 0,-1 1-61,-1 4 0,-7-4 214,2 4 1,-5 3 0,-5 1 240,-4 3 1,-4 2 0,-1 2 0,-1 3 319,1 4 0,0-1 0,0 1 0,0 2 515,-1 2 1,3 1-31,2 1-835,4-1 1,8-6-1,2-4 1,6-2-157,2-2 0,-2-2 0,-1-1 0,2-3-59,2-2 0,-3 3 0,-3-4 1,1-1-261,0 2 0,-3-4-22,4 2 1,-5 2 365,0-1 0,-4 7 1,-4 4 283,-6 11 1,2 1-1,0 5 1,0-3 329,1-2 1,3 0 0,0 0-121,2 0 0,4-1 1,2-3-351,6-6 1,2-2 0,3-4-1,-1-4-154,0-8 1,-4 0 0,-1-5 0,1 1-274,-3-1 1,0 3 0,-7-3 101,0 4 0,-2 2 1,-3 4-1,-4 4 201,-4 3 1,-6 2 0,-1 2 0,-1 3 230,1 4 1,1 4-1,5 2 1,-1 3 478,1 1 0,6 1 1,4-2-71,2 1 0,2 0-469,0-5 0,6-6 0,4-4 0,4-2-273,5-2 1,-2-6-1,7-4 1,0-2-369,-2-3 1,-2 1 0,-5-2 0,-1-1-102,0-2 0,-6 5 1,-3 4 540,-4-1 1,-2 5-1,-6 1 247,-7 4 1,-2 12-1,-7 5 1,-1 3 446,2 1 1,-3 5-1,6-3 119,1 1 1,4-3-1,3-6 1,3 1-445,2-1 1,3-6 0,7-4-303,6-2 1,9-5-1,3-5 1,2-8-394,-1-4 1,1-4 0,3-5 0,-2 1-460,-1 0 0,-12 5 0,1 4 0,-4 5 460,-1 5 1,-6-2-1,-2 6 1,-8 2 555,-5 1 0,-2 13 0,-4 4 0,-5 2 164,-3 3 1,-1 3 0,1 3 0,3 0 488,5-3 1,5-5 0,4 1 0,6-3-413,2-2 0,2-5 1,2-1-1,2-2-874,6-2 0,9-9 0,3-5 0,2-2-457,-1-2 0,0-2 1,0-2-1,-2-1-199,-1 2 1,-5 1-1,0 2-749,-4 0 1,-3 4-1686,2 1 3544,-4 6 0,-6-10 0,0 5 0</inkml:trace>
  <inkml:trace contextRef="#ctx0" brushRef="#br0" timeOffset="34">20474 1223 7963,'-22'0'243,"3"0"0,3 1 0,2 6 0,-2 7 626,-3 8 1,3 13 0,-4 7-1,1 9-336,0 4 1,0 7 0,5 1-1,1 0 1,4 0-269,4-3 0,3-4 1,4-7-1,3-8 1,6-5-876,6-4 1,2-10 0,8-8 0,3-8-1113,0-4 0,6-5 1,2-7 1721,3-9 0,2-12 0,0-6 0</inkml:trace>
  <inkml:trace contextRef="#ctx0" brushRef="#br0" timeOffset="35">20758 1649 7963,'0'16'683,"-1"3"753,-4 5 0,2-2 1,-5 0-563,2-2 0,1-1 1,6-6-1,4-4-507,5-4 1,4-5 0,5-5 0,5-4-492,2-4 1,-2-7 0,0-4-1,0-1-542,-2 1 1,-7-1 0,-7 6 0,-1 1-148,-4 3 0,-3 2 0,-7 2 428,-7 2 1,-2 5 0,-7 0-1,-2 4 106,-2 4 1,-2 4 0,2 6 7,4 1 1,2 0 0,8 3 0,2 1-506,2-2 776,6-7 0,-4 9 0,7-4 0</inkml:trace>
  <inkml:trace contextRef="#ctx0" brushRef="#br0" timeOffset="36">21284 1621 7963,'0'14'2005,"0"0"-984,0 0 1,0 1 0,-1-1 0,-2 0 1561,-2 0-2161,0 7 0,0-5 1,1 2-1,1-2-600,1-2 0,-4 2 0,-2 2-1296,0 1 0,0 0 1474,3-5 0,-3 0 0,-6 0 0</inkml:trace>
  <inkml:trace contextRef="#ctx0" brushRef="#br0" timeOffset="37">21640 1521 8030,'-13'14'0,"2"1"1027,2-1 0,6 5 0,-2 0 0,3 0 1,2 0 156,0 0 0,7 0 1,2-5-1,4 0-799,1 0 1,5-6 0,1-3 0,2-5-676,4-5 1,-4-4 0,0-10 0,-2-3-117,-2-1 1,-4-2 0,-4 5 0,-6-1-126,-2 1 0,-8 1 0,-5 4 0,-5 3-13,-3 2 1,-7 4 0,3 6 497,-4 0 1,0 5-1,2 1 1,3 2-273,1 3 0,4 2 0,7 1 0,6 0-716,2 0 1,2-4 1033,0-1 0,13 1 0,2 4 0</inkml:trace>
  <inkml:trace contextRef="#ctx0" brushRef="#br0" timeOffset="38">21967 1294 8178,'14'-8'3487,"0"3"-3028,1 3 0,-1 4 0,0 3 0,0 6 368,0 6 1,1 5 0,-1 8 0,0 4-224,0 3 1,-6 1-1,-2 3 1,-1 4-298,0-1 1,-2 6 0,-8 3-1,-4 2-886,-4 2 1,-7-5-1,-4 0-1927,-3 2 1,-1-5 2505,-1-2 0,-5-9 0,-3-3 0</inkml:trace>
  <inkml:trace contextRef="#ctx0" brushRef="#br0" timeOffset="39">22621 1763 8014,'-6'0'672,"6"0"0,9-2 0,8-1 124,7-2 0,12 1 1,6 2-1,2-1 1,6-2-730,4 2 1,6 1 0,-2 2 0,-4 0-365,-3 0 0,-4 0 1,-6 0-1,-3 0 297,-5 0 0,-9 0 0,-3 0 0</inkml:trace>
  <inkml:trace contextRef="#ctx0" brushRef="#br0" timeOffset="40">23275 1592 8014,'6'-8'508,"-3"2"1,7 6 325,1 0 1,2 2-1,2 1 1,3 3-253,1 2 1,1-3-1,-2 3 1,1-2-226,-2-3 1,-3 5 0,-3 0 0,-3 1-27,-2 1 1,-1-1 0,-5 6-80,0-1 1,-1 5 0,-4 1 0,-6 2-488,-7 4 1,1 2 0,-7 4-1,1 1-966,1-2 1,-5-1 0,5-1 1200,-1-1 0,-3 1 0,3-1 0</inkml:trace>
  <inkml:trace contextRef="#ctx0" brushRef="#br0" timeOffset="41">24242 1351 7952,'-22'7'317,"-1"6"0,6-2 1,0 5-1,1 6 305,0 5 1,7 3 0,-7 8 0,6-3 0,4-1-116,3 4 1,1-1 0,5-1-1,5-3 1,8-4-617,5-4 0,2-8 1,6 2-1,-1-3 1,2-3-517,3-4 1,-3-3 0,4-6-1,-4-1-2997,-2-4 3622,-6-3 0,-1-12 0,-7-3 0</inkml:trace>
  <inkml:trace contextRef="#ctx0" brushRef="#br0" timeOffset="42">24554 1407 7952,'0'-14'97,"0"0"0,0 0 2341,0 0-524,0-1 0,0 9-1015,0 6 0,5 13 0,0 10 0,0 6-459,1 4 0,-4 3 1,2 9-1,-2 0-109,-2 3 0,0-1 0,0-4-237,0-1 1,0-1-1,0-3 1,0-6 0,0-7-270,0-6 1,5-3-159,-1-2 1,3-6-1,-4-6 1,3-9-15,2-7 1,-3-14-1,4-2 95,2-5 1,0 2-1,0-4 1,-1 3 2,1 2 1,0 4 0,0 4 319,-1 5 1,-2 3 0,3 4 469,-2 2 1,-4 5 1030,4 10-1194,-6 3 0,5 11 0,-5 2 0,2 1 216,-2 3 1,-1-3-1,-2 2-602,0 1 1,2-4 0,1-3-1,3 0-1299,2 1 1,1-8-1,6 3 1,-1-3-1277,0-3 0,0-2 1,0-6 2582,1 0 0,-1-6 0,0-2 0</inkml:trace>
  <inkml:trace contextRef="#ctx0" brushRef="#br0" timeOffset="43">25123 1692 8860,'8'1'4951,"-3"4"-4322,-4 3 0,-5 8 0,-1 1-57,2 2 1,-4 2 0,3-4-1,1 4-676,1 1 1,2-5 0,0 2 0,0-3-1987,0-2 0,0 0 2090,0 0 0,0-12 0,0-4 0</inkml:trace>
  <inkml:trace contextRef="#ctx0" brushRef="#br0" timeOffset="44">25351 1422 7952,'-5'-10'2744,"0"1"-879,0 6-1179,5-10 1,0 13-1,0 1 1,2 12-173,3 9 1,-4 7 0,4 2 0,-2 4-196,2 1 0,-3-1 0,2 6 0,-2 2 115,-2-4 1,0 2 0,0-7-59,0-3 1,0-2 0,1-4-101,4-1 0,-2-13-404,7-2 0,-5-18 1,4-10-312,2-7 1,2-5-1,1-4 1,0-4-152,0-1 1,1 2 0,-3 0 234,-2 5 1,2 5-1,-4 4 1,0 5 35,-3 3 1,-2 8 693,2 4 0,-4 8 0,4 7 623,-3 7 1,4 2-1004,4 4 0,2-10 0,2-9 0,1-5-449,-1-5 0,5-3 0,0-6 0,-2 0-140,-1 0 1,-2 1 0,0 3 9,1 6 1,-1 4-1,-2 4 916,-2 6 0,-4 9 0,-4 3 1,1 0 799,2-3 0,-1 2 1,-4-2-492,0-2 1,5-6 0,1-3-926,2-2 1,-3-1 0,5-5-1046,1 0 1,0-6 0,0-4 0,-2-1 1328,2 2 0,2-4 0,1 5 0</inkml:trace>
  <inkml:trace contextRef="#ctx0" brushRef="#br0" timeOffset="45">26104 1208 7896,'0'8'1123,"0"5"1,2-4-25,3 4 0,-2 6 1,6 2-1,4 1 1736,4 3-2316,-1 2 1,6 12-1,-6 4 1,0 3 15,-4 3 1,-7-2-1,0 10 1,-4 5-560,-1 1 1,-3 5-1,-5-5 1,-7 0-833,-6 0 1,-7 4 0,-7-6-2017,-2-1 1,-5-1 2601,-6-3 1,-12-5-1,2-2 1</inkml:trace>
  <inkml:trace contextRef="#ctx0" brushRef="#br0" timeOffset="46">21725 2943 7955,'-24'0'134,"1"0"0,4 0 0,-3 0 0,1 0 0,2 0 275,-1 0 1,-2 6-1,-5 5 1,1 5 0,3 6 24,-3 5 0,0 0 1,-1 11-1,1 4-275,3 9 0,-1 3 1,-3 14-1,4 6 0,12-34 1,3 2-3,-1 2 0,2 0 0,0 1 0,1 0 0,1-1 0,1-1 0,1 1 0,1-1 92,1 0 1,0-1 0,1 2 0,0-1 0,0 33 0,2-3 72,3-5 0,4-11 0,8-10-189,2-3 0,7-14 1,-1-6-1,7-8-409,6-7 0,-1-4 0,4-11 0,4-9-210,-1-7 1,0-6 0,-1-4 0,-1-2-673,1-3 0,-2 6 0,-3-1 1,-5 7 1157,-3 6 0,-8-3 0,-1 0 0</inkml:trace>
  <inkml:trace contextRef="#ctx0" brushRef="#br0" timeOffset="47">21938 3881 7955,'0'-8'3404,"0"2"-2420,0 6-467,0 0 0,5 6 163,0 4 0,4 4 0,-2 5 0,-1 5-43,0 2 0,1 4 0,-4 5 0,2 6-148,-2 5 1,-2 1 0,-1-4-1,0-2-181,0-3 0,-4 2 0,-1-7-32,2-2 1,1-7 0,2-5-226,0-3 0,0-7 0,0-2-518,0-6 0,0-6 0,2-14 0,1-4-162,2-4 0,6-3 0,-3-2 194,-1-1 1,6 0 0,-3 4 0,2 3 234,2 2 1,-4 0-1,-1 8 1,1 4 206,-2-1 0,4 7 0,-2 1 572,2 4 1,-2 7 0,-2 5 0,-2 6 249,-3 7 1,0-2 0,1 2 0,0-1-546,0 0 1,-3 2-1,1-5 1,1 1-657,2-1 1,4-5 0,-3-7-1,1-1-857,-1 1 0,5-4-733,-1 0 0,-3-2 1,1-4 231,-1-2 1,2-4 0,-4-7 1729,-2 1 0,5-6 0,0-2 0</inkml:trace>
  <inkml:trace contextRef="#ctx0" brushRef="#br0" timeOffset="48">22308 4194 7955,'0'-8'143,"5"-5"1,1 5 326,2 1 1,2-6 0,4 5 0,2-1 160,2-1 1,3 2-1,4-3 1,-1 3-336,1 2 0,-3 1 0,2 4 0,0-3-603,-2 0 1,3-1 0,-6 5 0,-1 0-1013,-3 0 0,-5 5 1319,-1-1 0,-6 7 0,4-3 0</inkml:trace>
  <inkml:trace contextRef="#ctx0" brushRef="#br0" timeOffset="49">22578 3910 7955,'8'-8'0,"-2"0"1676,-6 3 1,-1 3-668,-4-2 0,4 10 0,-4 8 0,3 8-376,2 5 1,0 3 0,0 2 0,0 3-555,0 1 0,0 2 0,0 4 1,0 1-338,0 0 0,0-7 1,2-1-1,1-4-642,2-2 0,1-4 0,-3-11 0,3-1-548,2-4 0,-3-2 0,3-9-927,-2-3 2375,-1-9 0,1-8 0,2-6 0</inkml:trace>
  <inkml:trace contextRef="#ctx0" brushRef="#br0" timeOffset="50">22877 3966 7955,'0'-14'6106,"0"6"-5796,0 2 1,0 8-1,1 4-112,4 8 0,-3 2 0,4 9 0,-1 4 34,-1 2 1,1 2-1,-5-4 1,0-1 197,0 1 1,0-7-1,2-3 1,1-4 128,2 0 0,-1-6 1,-2-1-803,3-2 0,3-12 0,6-11 1,0-7-126,0-6 0,1-3 0,-1 1-261,0-1 0,-5-5 0,1 7 0,1 4 247,2 6 1,-4 5 0,1 4 722,1 2 0,-3 6 1,-1 8 308,0 6 0,2 7 1,-4 2-151,-2-2 1,3-5-1,1-5 1,1 0-388,3-4 0,1-2 0,3-1 1,-1-1-482,0-4 1,0-6 0,0-5-1,1 4-230,-1-1 1,0 7-1,0 1 1,1 3 622,-1 2 1,-5 2-1,-1 3 1,0 6 331,0 6 1,-3 1 0,3 4-1,-2-2 225,-3-2 0,3-3 0,1-2 0,-1-2-2035,0-1 1,4-9-2626,-5-1 4078,6-13 0,-10-9 0,5-6 0</inkml:trace>
  <inkml:trace contextRef="#ctx0" brushRef="#br0" timeOffset="51">22152 2744 7917,'-8'1'353,"3"6"1,3 5 480,2 6 1,0 12 0,0 0 0,0 4 0,0 6-115,0 1 0,2-3 1,1-2-1,2-1-558,-2-3 0,0-9 1,0-4-1,4-5 1,-1-2-333,0-3 0,1-6 1,-4 0-74,2-6 1,4-5-1,-3-8 1,1-2-228,-1-6 0,4-3 0,-4-3 1,0 0 277,0 2 1,1-4 0,-2 10 472,4 0 0,-1 1 0,1 9 437,2 2 0,2 5 0,1 10-73,1 5 1,-3 7-1,-1 3 1,-1 1 13,1-1 0,0 4 0,0-3 0,-2-1-446,2 1 0,-3-2 0,2-5 0,-1 0-784,-1 0 1,3-4-1,-4-1-913,0 2 0,1-3 0,3 0-1449,-1-1 2933,-7-3 0,3-10 0,-6-2 0</inkml:trace>
  <inkml:trace contextRef="#ctx0" brushRef="#br0" timeOffset="52">25294 2445 7999,'-14'0'143,"-1"3"0,1 7 0,-2 10 0,-1 12 177,-2 11 1,-9 20-1,12-23 1,0 4 0,-5 5-1,-1 3 81,-2 5 0,-1 3-477,2 2 1,1 0-1,-3 1 1,1 1-1,1-1 1,1 0-1,0 0 1,-1 0 226,-1 2 0,0 0 0,2-5 0,1 0 0,2-3 0,1-2 0,-1-1 0,0-2-76,0-3 1,1 0-1,0 0 1,2 0-1,2-5 1,1 0-1,0-1 1,2-2-1,-8 35-197,3-8 1,8-11-1,4-10 1,2-6-2268,2-8 2389,13 0 0,-5-14 0,6 0 0,-6-6 0</inkml:trace>
  <inkml:trace contextRef="#ctx0" brushRef="#br0" timeOffset="53">26218 2858 8010,'-6'-15'87,"-2"6"1,-6 1-1,-1 2 1,1 2-1,-2 4 337,-3 5 0,-3 9 1,-8 13-1,-3 8 0,-3 11-21,-1 8 1,-7 9-1,23-26 1,1 2-1,-1-1 1,1 1-201,-1 2 1,1 2-1,-2 2 1,1 1-1,5-1 1,1-1-1,1-1 1,1-1-1,2-2 1,3 1 334,-3 36 1,4-4 0,7-10-1,2-6-165,3-2 1,4-8-1,10-4 1,5-8-665,3-5 0,8-13 0,1-4 0,3-5-199,4-5 0,-8-3 1,7-5-1,-1-4-990,1-4 1,-5-3 0,-2-1 1479,-5-2 0,2 0 0,-10 5 0</inkml:trace>
  <inkml:trace contextRef="#ctx0" brushRef="#br0" timeOffset="54">26346 3639 8010,'0'-14'2788,"0"0"-217,0 6-1991,0 2 1,0 9 0,0 6-1,1 10 127,4 7 0,-3 4 0,3 1 0,-4 4-270,-1 1 1,-1 1 0,-3 1 0,0-4-427,0 1 0,3-10 0,1 2 0,0-5-328,0-4 1,0-7 0,1-3-253,4-2 1,-2-4 0,7-10 153,1-7 1,2-7-1,1 2 1,0-2-2,0-4 0,0 6 1,1 1-1,-3 2 642,-2-2 0,1 7 1,-5 0 421,2 4 1,-3 3-1,3 7-28,-2 3 0,-1 7 0,-5 9 1,1-1 119,4 1 1,-3-1 0,2-2-669,-2 1 0,-2 0 1,0-5-1,0 0-1733,0 0 0,5 0-3575,-1 1 5236,8-7 0,-5-2 0,8-6 0</inkml:trace>
  <inkml:trace contextRef="#ctx0" brushRef="#br0" timeOffset="55">26659 3838 8010,'14'-12'515,"0"2"189,0 6 1,1 2-1,-1 2 1,2 0-22,3 0 0,-4 0 1,6 0-706,-1 0 1,-4 2 0,3 1 0,-3 3-1393,-2 2 1414,0-5 0,1 10 0,-1-5 0</inkml:trace>
  <inkml:trace contextRef="#ctx0" brushRef="#br0" timeOffset="56">26915 3682 8010,'-8'6'1616,"-3"2"0,4 6-493,-1 1 0,5 4 1,-1 1-1,2 2 1,2 2-616,0-2 0,0 5 0,0-3 1,0 1-1065,0-1 0,5 2 1,1-3-323,2-1 0,-3-2 0,3-6 0,-1-1 878,1-3 0,2-4 0,4-6 0</inkml:trace>
  <inkml:trace contextRef="#ctx0" brushRef="#br0" timeOffset="57">27114 3782 8010,'0'-15'582,"0"6"1160,0-1 0,1 7-831,4-2 1,-3 5-1,2 5 1,-1 5-39,2 2 1,-3 3-1,4-1 1,-1 0-679,0 0 0,1-1 1,-3-2-1,3-3-557,2-2 0,2-1 0,4-5 1,0-2-604,0-2 0,1-6 1,-1-7-1,0-2 174,0 1 0,1 4 1,-1 3 603,0 2 1,-1 4 685,-4-5 0,-1 14 1,-5 0 985,2 7 0,0 4-1012,-5-1 1,6-6 0,3-4-777,4-2 1,-3-4 0,-1-2-160,2-6 0,2 2 0,1-1 0,0-1-1152,0 2 1,1-3 1581,-1 7 0,0 0 0,-1 9 697,-4 5 0,-1 2 1,-5 3 341,2-1 0,4 0 0,-2 0-995,1 0 0,1-4 0,5-2-393,1-2 1,-6-1 0,-1-7 380,-2-2 0,5-4 0,-3-7 0</inkml:trace>
  <inkml:trace contextRef="#ctx0" brushRef="#br0" timeOffset="58">26772 2602 7993,'0'-21'420,"2"5"0,1-3 0,2 4 1049,-2 0 1,5 7-816,1 4 0,3 10 0,-3 7 0,-4 7 0,-2 5-267,2 5 0,-4 2 1,4-4-1,-3 1 1,-2-2-288,0-4 0,0 3 0,0-7-68,0-2 0,1-3-143,4-4-254,-4-4 0,12-12 0,-3-5 55,2-7 1,-2 1 0,-1-5 0,2 1-37,2 4 0,-4-2 0,-1 3 636,-1 4 1,-1 2 379,-1 1-226,-4 2 0,12 7-458,-4 0 0,6 0 1,2-1-1,3-4-515,3-5 1,-6-2 0,3-2 0,-1 1-233,0 3 0,0 4 0,-4 6 692,-1 0 0,-6 6 0,-4 4 333,-2 3 1,3 2-1,-1 3 1,0 1 963,-3-2 1,1-1 0,1-2-295,2 0 1,6-6-1121,-2-3 0,4-3 0,-1-4 1,0-3-721,-3-4 0,1-2 0,4 0 1,0 3-2001,0 1 2906,-6 3 0,5 4 0,-5 0 0</inkml:trace>
  <inkml:trace contextRef="#ctx0" brushRef="#br0" timeOffset="59">27569 2744 8104,'-15'0'2560,"8"0"-482,0 0-3042,7 0 964,0 0 0,-6 6 0,-2 2 0</inkml:trace>
  <inkml:trace contextRef="#ctx0" brushRef="#br0" timeOffset="60">13962 5374 8002,'0'14'466,"-6"-1"0,-2-2 0,-1-3 263,-1-2 1,2-3-1,-1-8 1,4-4-546,3-4 1,2-7 0,0-6-1,2-5 1,1-7-94,2-3-71,0-2 1,-1-6 0,1-1-1,-2-2-10,-1-1 0,-2 1 0,-2-3 1,-1 1-282,-2 2 1,-6 8 0,3 0 0,-1 6 173,-1 3 0,6 8 0,-4 8 0,0 5 397,0 5 0,3-1 0,-3 10 31,2 6 1,-5 7 0,3 6 0,-1 5 59,-1 3 1,5-4-1,-4 1 1,-1 1-104,3 2 0,-5-5 0,8-3 0,-1-3-1735,-1-2 322,4-6 1,-4-3 0,7-10 1124,4-4 0,3-10 0,6-3 0</inkml:trace>
  <inkml:trace contextRef="#ctx0" brushRef="#br0" timeOffset="61">13934 4521 8002,'8'-6'1027,"0"4"703,-4-3 0,-2 5-227,3 5 0,-4 3 0,1 6-1211,3 0 0,-4-4 0,5-1 0,1 1-1016,2-2 1,5 3 0,4-7 723,1 0 0,6 3 0,-3 1 0</inkml:trace>
  <inkml:trace contextRef="#ctx0" brushRef="#br0" timeOffset="62">21569 5132 8115,'-8'-6'3373,"2"6"-2827,6 0 1,1 6 0,2 8-1,4 2-21,0 3 0,1 3 0,3 7 0,-3 1 0,-1 3 1,-4 3-315,-2 0 0,4 6 0,0-6 1,-2 2-1,-1-2-477,-2-1 1,0-2-1,0-3 1,1 0 265,4-1 0,3 8 0,6-7 0</inkml:trace>
  <inkml:trace contextRef="#ctx0" brushRef="#br0" timeOffset="63">14119 5232 7975,'-15'0'94,"1"0"0,0 0 0,1 1 0,2 2 315,2 2 0,6 6 0,-2-1 0,3 2 1,4 3-160,3-1 0,4 0 0,12 0 1,7-1-1,8-2-113,6-2 0,2-1 1,3 2-1,5-6-185,4-2-174,0-2 1,1-2 0,0-2 0,2-6-1,-1-1-544,-1 2 0,0-2 1,-13 4-1,-4 1 766,-4 0 0,-3-5 0,-4 3 0</inkml:trace>
  <inkml:trace contextRef="#ctx0" brushRef="#br0" timeOffset="64">14787 5203 7976,'-14'-6'0,"6"3"786,3-7 1,5 7-291,5-2 0,3 4 0,6 1 0,2 0-117,3 0 1,1 0 0,5 1 0,-2 3-105,-3 0 0,-1 7 0,-5-1 1,1 2-73,-1 3 0,-6 4 0,-4 1 1,-2 2-295,-2 4 0,0 0 0,-2 3 0,-2-1-865,-6 1 0,-2-1 1,-1 1 955,3-1 0,-9 7 0,4 1 0</inkml:trace>
  <inkml:trace contextRef="#ctx0" brushRef="#br0" timeOffset="65">22137 5402 8018,'-14'0'167,"2"2"0,1 3 0,3 4 0,1 5 386,4 5 1,-3-1 0,1 4 0,4 0-1,4 0-124,6 3 1,4-4 0,1-2 0,2-5 0,3-5-242,4-4 0,0-3 0,-1-2 1,0-2-1,-2-4-166,1-8 0,3-2 0,-5-8 0,-4-1-351,-4-2 0,-4-1 0,-7-1-51,0 1 1,-2-1 0,-3 2-1,-4 4 1,-5 4-268,-5 3 0,3 3 1,-5 4 101,1 4 1,4 4 0,-3 1 544,3 0 0,-4 0 0,-2 0 0</inkml:trace>
  <inkml:trace contextRef="#ctx0" brushRef="#br0" timeOffset="66">22976 5189 7999,'-14'0'467,"0"0"1,1 2 0,2 1 0,3 3-39,2 2 0,1 1 0,5 7 0,0 3 1,0 5 39,0 3 0,0 6 0,0 2 0,0-1 0,0 3-581,0-1 0,0-4 1,2 1-1,1-3-915,2-2 0,6 1 1,-3-1 1026,0 1 0,11-1 0,-4 0 0</inkml:trace>
  <inkml:trace contextRef="#ctx0" brushRef="#br0" timeOffset="67">23403 5232 7942,'-22'14'411,"1"2"0,9 3 1,2 4-1,5 4 1,4 0 302,1-3 1,0 1 0,1-6 0,6-2-455,7-1 0,2-8 1,7-3-1,3-5 0,0-7-214,3-7 0,-1-8 0,-1-10 0,-3-1 0,-5 2-360,-3 1 1,-4 1-1,-2 1 1,-5-1 157,-4 1 0,-12 6 0,-5 5 0,-4 4 190,-6 3 1,0 7 0,-3-2 0,1 4-55,-1 1 0,1 5 0,1 1 0,3 0-1111,5 1 1,5 4 1130,5-2 0,2 4 0,7 1 0</inkml:trace>
  <inkml:trace contextRef="#ctx0" brushRef="#br0" timeOffset="68">24327 5402 7954,'-21'14'760,"6"-4"-427,-4-1 1,8-5-1055,1 0 0,9-2 721,1-2 0,12-6 0,10-2 0</inkml:trace>
  <inkml:trace contextRef="#ctx0" brushRef="#br0" timeOffset="69">24583 5402 7954,'13'10'82,"-2"-2"150,-2-2 1,-4-1-1,4-5-202,2 0 1,2-7-1,1-1 1,0-1-412,1 0 0,-1 4 0,0-3 0,2 2 63,3 2 0,-3 3 0,3 1 1,-4 0 462,0 0 0,-1 0 0,0 1 198,0 4 0,0-3 0,1 2 221,-1-2 0,-5-2 0,1 0-936,1 0 1,2-2 371,1-2 0,0-4 0,0-6 0</inkml:trace>
  <inkml:trace contextRef="#ctx0" brushRef="#br0" timeOffset="70">25550 4862 7855,'8'-14'305,"-2"4"0,-6 1 833,0-2 0,0 8-618,0 7 1,0 7 0,0 18 0,0 6 0,0 4-65,0 4 1,-2 4 0,-1 1 0,-2-1-339,2 2 1,0 0 0,0 3-1,-2-6 1,2-7-331,2-6 0,1 1 1,0-6-696,0-6 0,4-4 0,3-6 0,0-2-747,5-6 1,-6-5 1653,-1-9 0,2-5 0,1-14 0</inkml:trace>
  <inkml:trace contextRef="#ctx0" brushRef="#br0" timeOffset="71">25834 5161 7871,'0'14'611,"0"0"186,0 0 0,2 0 1,2 1-1,6-3-215,3-2 0,1-4 1,2-6-1,1 0-346,2 0 1,5-8 0,-4-4 0,1-7-306,-1-4 0,-1 1 0,-6-1-51,-4 4 0,2-2 1,-6 1-1,-3-1-117,-6 1 1,-8 2 0,-9 9 0,-1 2 29,-3 1 1,3 4-1,-2-2 1,0 2-322,2 2 1,0 6 0,5 4-598,-2 3 1125,6-5 0,1 4 0,4-4 0</inkml:trace>
  <inkml:trace contextRef="#ctx0" brushRef="#br0" timeOffset="72">29360 4862 8106,'0'-14'221,"0"0"0,0-1 0,0 1 766,0 0 1,0 4 0,2 3-347,2 0 1,-2 9 0,4 9 0,-1 6-226,0 7 1,0 9 0,-5 5 0,0 3 0,0 3-29,0 4 1,-5-2 0,-2 4-1,1-1-59,0-3 1,-4-4 0,4-2 0,0-4-215,-1-1 0,3-3 1,4-9-1,0-4-410,0-3 1,1-8-239,4-3 1,3-7 0,5-7 0,-2-10 131,-2-7 0,1-2 1,4-2-1,-2-2 193,-2-1 0,2-5 0,-2 5 0,3 2 542,1 1 1,-5 6-1,1 2 1,-1 1 777,-1 4 1,5 6-343,-4 1 1,2 13 0,-1 4 0,-4 9-372,0 7 0,-4 3 1,3 0-1,-4 1-287,-1 3 1,2 0 0,1-4 0,2-4-557,-2-2 0,5 2 1,0-6-1,1-3-1639,1-1 0,-6-4 0,6 0 2083,1-1 0,2-3 0,1-4 0</inkml:trace>
  <inkml:trace contextRef="#ctx0" brushRef="#br0" timeOffset="73">29758 5104 8085,'6'-8'770,"-2"-5"1,7 4-128,5-4 0,-2 0 1,5 2-1,-2 3 45,2 2 1,-2 1-1,6 5 1,-1 0-681,0 0 0,-3 0 0,3 2 0,-2 1-797,-2 2 1,-2 4 0,-4-2 0,-1-1 788,-1 0 0,-7 5 0,3-3 0</inkml:trace>
  <inkml:trace contextRef="#ctx0" brushRef="#br0" timeOffset="74">30043 4834 8081,'-10'0'1692,"1"0"-671,-2 0 0,3 1 1,0 4-115,1 4 1,-2 10 0,4 5 0,2 4-23,1 6 1,2-3 0,0 7-1,0 2-1023,0 1 0,0 1 0,0-1 0,0-1-767,0-2 0,2-5 0,1 2 0,2-4-266,-2-4 1,3-8-1,-1 0 1171,-2-3 0,5-8 0,0-2 0</inkml:trace>
  <inkml:trace contextRef="#ctx0" brushRef="#br0" timeOffset="75">30355 4819 8029,'0'-14'0,"0"5"2643,0-1 1,0 9-1415,0 1 0,2 12 0,1 12 0,2 4-527,-2 6 1,-1 0-1,-2 6-446,0-2 1,0 0-1,0 4 1,0-1-98,0-3 1,0 2 0,0-7 0,0-2-239,0 0 0,0-9 0,0-3 0,1-5-705,4-5 1,-2 1 449,6-10 0,-4-3 0,3-13 0,0-3 21,0-5 1,1-3 0,6-3 0,-1-1 42,0-2 0,0-2 0,-1 3 168,-4-1 0,4 1 0,-5 9 399,0 4 0,3 3 0,-5 2 414,2 0 1,-3 7-276,4 7 0,-6 7 1,2 8-1,-2 3 160,2 1 1,-3 4 0,4-4 0,-1-1-307,0-3 0,6-2 0,-2-3-930,4-6 0,1-2 1,0-5-87,0-7 0,5-1 1,0-11-1,-1 2-235,-3 2 0,-5-1 0,-2 3 0,0 5-196,0 3 1760,-5-3 1,3 16 136,-6 0 0,0 6 1,0 3-1,0 0 163,0 1 0,0-6-1209,0 1 1,2-3-1,2 3-1471,6-5 1,3-4 1776,1-1 0,0 0 0,0 0 0</inkml:trace>
  <inkml:trace contextRef="#ctx0" brushRef="#br0" timeOffset="76">29246 6213 7960,'0'15'72,"0"3"0,0 2 0,0 2 0,0 4 372,0 1 1,0 3 0,0 1-1,0 4 1,0 0-42,0-1 0,-1 0 0,-2-6 0,-2 0-333,2 1 0,1-7 1,2-3-1,0-3 129,0-2-347,0-6 0,2-22 0,1-12 160,2-1 0,6 1 1,-2-3-1,4 1 1,1 1 340,0 3 0,0 4 0,1 7 184,-1 4 1,0-2-1,0 6-133,1 2 0,-3 7 1,-1 7-1,-3 5-99,-2 3 0,1 6 0,-4-2 0,2 0-286,-2 1 1,3-5-1,-1 3 1,-2-1-901,-1-4 0,2-1-2005,1-2 2327,6 0 0,-8-6 559,7-3 0,-1-10 0,5-3 0</inkml:trace>
  <inkml:trace contextRef="#ctx0" brushRef="#br0" timeOffset="77">29815 6028 7936,'8'-14'0,"0"4"656,-3 1 0,-4 7 0,4 2 0,-4 9 463,-1 9 0,-1 4 0,-4 8 1,-4 2-550,-4 1 1,-1 5 0,1-5 0,2-2-566,2-1 1,5-7 0,0-4 0,2-4-181,2 0 0,0-6 1,2-1-1,2-2-199,6-3 0,3-1 0,2-2 0,3-2 160,1-2 1,6 2 0,-3-4 210,0-1 1,4 6-1,-6-5 1,1 1-233,-1 0 0,-1 0 0,-5 5 0,1 0-730,-1 0 0,0 0-211,0 0 1176,-6 0 0,5-6 0,-5-2 0</inkml:trace>
  <inkml:trace contextRef="#ctx0" brushRef="#br0" timeOffset="78">30000 6326 7936,'-10'15'1815,"1"-1"-1132,6 0 0,-5 0 1,5 2 204,-2 3 1,0-3 0,5 4 0,0 1-614,0 2 1,2 0 0,1 0 0,2 1 0,-1 0-942,3-1 1,-1 1 0,5 5-392,-1-1 1,-1 2 0,4 2 1056,-4 1 0,10 13 0,-3-2 0</inkml:trace>
  <inkml:trace contextRef="#ctx0" brushRef="#br0" timeOffset="79">30881 6042 7882,'-6'-8'3650,"4"2"-3364,-4 12 0,6 8 1,0 12 228,0 5 1,0 5 0,0 7 0,-1-2 0,-3 0-46,0 2 1,-6-5-1,4 6 1,-2-6-1,-1-3-138,1-4 1,0-2 0,5-6-1,-2-4 48,2-3 1,1-6-402,2-1 0,0-7 1,0-4-1,2-10 0,2-11-333,6-3 1,3-3 0,1 1-1,0-2-116,0-3 1,5 2 0,0-2 271,-2 3 1,1 8 0,-2 3-1,-1 5 256,-2 5 1,-2 2 0,2 10 412,-4 7 1,2-1-1,-6 10 1,0-3 172,1-2 1,-3 1 0,7-3-755,1-2 0,1-4 0,3-6 0,-1-2-902,0-2 1,0-4 506,1-6 0,-1 6 799,0 3 1,-5 5 0,-1 5 0,-1 4 588,-4 4 0,5-1 1,0-1-685,0-1 1,4-5-1,-2 3 1,2-2-809,2-3 0,2-1 1,2-4-1,1-3-748,-2-4 1,-1-4-1,-2-1 1,-1 0 1356,-4 0 0,4-7 0,-5-1 0</inkml:trace>
  <inkml:trace contextRef="#ctx0" brushRef="#br0" timeOffset="80">31848 6070 7847,'-14'15'360,"0"-1"0,1 0 1,2 2-1,2 3-233,-2 5 0,3 2 0,0 3 0,1-1 1,4 1 718,2-1 1,2-1 0,4-3 0,4-5 0,4-4-576,1 0 1,2-3 0,3-2 0,3-6-1,2-4-318,0-4 1,-2-9 0,3-7-1,-3-3-210,-1-2 1,-2-2-1,-5-1 1,0-1-78,0 1 1,-6 4 0,-3 1 157,-4-3 0,-1 4 1,-1 0-1,-4 2 109,-4 2 0,-9 7 0,-2 3-133,-2 2 0,0 1 0,-4 5 0,3 2-1296,-3 3 1496,-1-4 0,-1 18 0,0-3 0</inkml:trace>
  <inkml:trace contextRef="#ctx0" brushRef="#br0" timeOffset="81">31734 5914 7845,'-9'6'989,"-1"5"1,1 5 0,0 5-367,-1 1 1,1 0 0,-7 3 0,-2-1 0,-1 1-644,2 2 1,1-3-1,2-2 1,0-2 0,0-4-1262,-1-5 1,6 0 349,-1-6 1,9 0 0,1-7 911,8-3 0,0 4 0,1-5 0,2 1 325,2 0 1,6 0-1,0 5 1,-2 0 472,-1 0 0,3 0 0,0 0 0,-2 0-442,-1 0 1,-2 7-1,0 1 1,1 1-751,-1 1 0,-1-6 0,-4 6 0,-4 1-2670,-4 1 3083,-1-4 0,-6 11 0,-2-3 0</inkml:trace>
  <inkml:trace contextRef="#ctx0" brushRef="#br0" timeOffset="82">31649 6326 7845,'0'15'946,"-5"-4"1,-1 1-63,-2 4 0,3 3 0,-2 0 1,0 5-235,4 2 1,0 3 0,0-1-1,-2 1-639,2-1 0,1 1 1,2-3-1,0 0-1572,0-3 0,0 0 1561,0 0 0,7 4 0,0-5 0</inkml:trace>
  <inkml:trace contextRef="#ctx0" brushRef="#br0" timeOffset="83">21213 5687 8096,'0'23'100,"2"1"1,1 1 0,3 2 0,4 2 154,6-1 0,-1-1 1,9-4-1,1-4 0,4-3-103,4-2 0,5-6 1,9-3-1,5-3-100,4-2 1,2 0-1,2 0 1,5 0 0,3 0-171,5 0 0,2-5 1,0 0-1,2 0-149,2-1 0,-3 3 0,3-5 1,-2 0-7,-2 0 0,2 4 0,0-6 0,1-1 75,-1-2 1,-1-1 0,-5 0 0,-1 1 19,-4 4 1,3-7-1,-2 5 141,2 0 0,-2 0 0,-3-3 1,1-1 34,0 1 1,1 5 0,5 1 0,1 2 76,-1 2 1,1-2-1,3 1 1,0 2-30,0 2 1,-3 1 0,-1 0 0,0 1-25,1 4 0,3-2 0,1 5 0,-2-2-80,-1-3 0,-7-1 0,1-2 18,1 0 1,1 0 0,4-2 0,0-1 16,-2-1 1,8-8 0,-8 5 0,1-3 54,1 1 1,-33 3 0,1-1-1,0-1 1,0 0 12,0 1 0,0 2 0,0 0 0,0 0 0,1 0 0,0 1 59,-2 1 0,0 1 1,2 1-1,0 0 0,39 1 1,-40 1-1,1 0-18,1 1 1,0 1 0,-1-2-1,1 1 1,-1 2 0,0 1-1,-1 1 1,0-1-92,-1 2 1,0-1 0,3-2 0,0 0 0,2-1 0,0 0-47,-1 1 1,0-2-1,0-1 1,-1 0-1,0 2 1,-1-1-1,1-2 1,0 0 50,0-2 0,-1-1 0,-1 2 0,0 0 0,38-6 0,-6-1 0,-4-2 0,-2 1 0</inkml:trace>
  <inkml:trace contextRef="#ctx0" brushRef="#br0" timeOffset="84">17630 5431 8012,'-14'0'2584,"6"0"-2064,2 0 0,8 0 0,2 0 1,7 0-1,7 0 0,5 0 112,4 0 1,10 0-1,4 0 1,5-2-843,-1-3 1,0 2-1,-3-6 1,1-1-1,0 1 1,-2-1-2642,-3-1 2851,3-1 0,-11-3 0,4 1 0</inkml:trace>
  <inkml:trace contextRef="#ctx0" brushRef="#br0" timeOffset="85">18213 4748 7990,'-14'-8'1993,"-5"2"-1241,0 6 1,5 6 0,6 4 0,2 2 0,3 4-7,1 3 0,2 8 1,0 9-1,0 4-830,0 4 0,2 4 1,2-3-1,6 4 1,2 2-936,3 3 0,-6-1 0,-1 1 1019,-2-2 0,5 0 0,-3 5 0</inkml:trace>
  <inkml:trace contextRef="#ctx0" brushRef="#br0" timeOffset="86">17986 5886 7872,'-6'-15'706,"2"6"0,-3-1 332,0-1 1,4 7-1,6 4 1,4 9-1,0 10-25,4 9 1,-3 9-1,0 9 1,0 3-421,0 1 0,-5 2 1,4 4-1,-3-4-255,1-5 0,1-9 0,-3-5 1,2-4-354,-2-6 0,1-2-311,0-7 0,3-8 0,4-7 0,-2-13-109,2-13 1,-3-6-1,2-7 1,-1 2 106,-1-1 0,5-1 0,-4 1 0,2 2 300,-1 3 1,2 7 0,-4 8-1,2 5 510,-1 4 0,1 4 0,2 7 354,-2 4 1,1 8-1,-5 9 1,0 3-367,1 5 0,2 2 0,-2-4 0,-1 1-233,0-1 1,0-4-1,-2-2 1,2-2-11,2-2 0,0-2 0,3-2 1,-2-2-5153,2-2 4925,2-4 0,1-6 0,0 0 0</inkml:trace>
  <inkml:trace contextRef="#ctx0" brushRef="#br0" timeOffset="87">17531 1507 7801,'-8'0'2376,"2"0"-2285,6-6 301,0 4-121,0-4 1,4 4-96,1-3 1,1 4-370,-1-4 1,-3 2 0,4 0-655,0-2 1,2-8 846,7-1 0,-8-13 0,0-9 0</inkml:trace>
  <inkml:trace contextRef="#ctx0" brushRef="#br0" timeOffset="88">21000 6326 7961,'-9'-9'275,"-1"-1"1,-1-1 0,-2-1 477,-1-3 0,0 6 1,0 1-1,0 0 0,-1 2-82,1 0 0,0 1 0,-2 6 0,-1 4-342,-2 5 1,0 4 0,3 5 0,-1 6 0,-2 7-116,1 6 1,-2 4 0,-1 7 0,-1 8 0,-3 8 8,-2 4 0,3 2 1,2-1-1,2-1 129,2 2 1,7-3 0,3 8 0,2-5 69,3-4 1,1-4 0,4-6 0,3-2 103,4-3 0,10-3 0,3-9-312,0-7 1,5-2 0,-3-13 0,4-6-326,5-5 0,-1-6 0,6-4 0,1-5-748,2-6 0,1-11 0,-3-2 0,-3-5-754,-1 1 0,-3 2 1,-7 4-511,-1 1 0,-2 7 2123,1-2 0,-2-3 0,-7 0 0</inkml:trace>
  <inkml:trace contextRef="#ctx0" brushRef="#br0" timeOffset="89">21228 7236 7865,'-15'0'2305,"1"0"-731,0 0 1,8 0-1,6 0 1,9 0-1071,8 0 1,4 6 0,4 4 0,-3 3 0,-1 2-343,-4 4 0,-1-1 0,-2 5 1,-1 3-71,-4 1 1,-2 1 0,-7 0 0,0-1 180,0-3 1,0 3 0,-2-5-1,-3 2 64,-4-1 0,-4-5 0,-1 1 0,0-5-84,0-5 1,4-1-1,1-5 67,-2 2 1,-2 0-134,-1-5 1,6-2-1,3-2-171,4-6 0,7 2 0,3 0 0,4 0-244,1 0 1,2 5 0,1-3-1,2 1-606,-1 1 1,2-6-1,1 5 1,-1 1-675,1-3 1,3 4 0,-6-5-1,0 0-1057,-2 0 2565,-2 5 0,6-9 0,3 4 0</inkml:trace>
  <inkml:trace contextRef="#ctx0" brushRef="#br0" timeOffset="90">21654 7236 7828,'-9'-6'2216,"-1"-4"-113,7 4-888,-3 0 0,7 7 0,2 4 0,2 6-553,-2 6 0,0 10 0,1 8 0,0 0-203,-1 0 0,-1-1 0,-2-2 0,0 0-97,0-6 0,0 1 1,0-8-1,0-1-333,0-3-223,0-7 0,0-9 0,0-14 0,2-5-18,2-2 1,-2-5-1,4 3 1,-1-1 54,0 1 0,6 2 1,-2 6-1,4 1 313,1 2 0,0 8 0,1 0 0,-1 5 136,0 5 0,-1 3 0,-2 6 552,-2 1 0,-1 3 0,3 3 0,-3 0-565,-2-1 0,4 4 1,-4-5-819,2-2 0,-3-3-5343,4-4 3092,-6-4 1,4-14 2789,-7-6 0,-7-7 0,0-7 0</inkml:trace>
  <inkml:trace contextRef="#ctx0" brushRef="#br0" timeOffset="91">21100 6127 7890,'0'-20'372,"0"4"0,0-3 1659,0 3 0,0 10-1010,0 6 1,0 20-1,0 17 1,0 9-1,0 4-326,0 4 1,-2 1 0,-1 0 0,-2-2-190,2-6 0,1-9 0,2-7 0,0-5-573,0-7 0,2-5 0,3-5-317,4-4 0,4-11 0,1-10 1,0-11-136,0-9 0,1-5 0,-1-2 0,-1 2 226,-4 3 0,2 0 0,-5 8 0,1 5 1157,-1 3 0,3 8 389,-4 4 0,6 8 1,-1 4-278,2 11 1,-2 2 0,-1 8 0,1-1-565,-2 0 1,4-3-1,-4 4 1,2 1-459,-1-2 1,1 4 0,2-7 0,-1-2-1930,-1-1 0,-1-4 1,6-1-7116,-1-1 9090,0-1 0,0-1 0,0-1 0</inkml:trace>
  <inkml:trace contextRef="#ctx0" brushRef="#br0" timeOffset="92">13465 8501 8319,'-7'-20'-137,"-1"3"0,-6-6 0,2 1 0,1 2 0,1-1 821,-1 4 0,0 1 0,0 3 0,3 2-235,2 2 0,1 7 1,5 2-1,0 8-214,0 5 0,0 9 0,1 5 1,3 6-1,0 5 0,1 5 59,1 2 0,-4 11 1,3-1-1,-4 5-158,-1 0 0,5 3 0,0 0-125,-2 2 0,3 0 0,-1 1-57,-2-4 1,4 3-1,-1-1 1,0 4 49,0 3 0,4-3 1,-4 8-1,1-3-30,-1-2 0,3 1 0,-2 1 0,1 1-4,3 1 1,-3-6 0,-1 7 0,1-3 89,0-2 0,-3 0 1,4-2-1,1-1 8,-2-1 0,3-1 1,-5 3-1,2-1-5,3-1 0,-3-3 0,0 4 1,0-1 35,0 1 1,-5 0-17,2-2-64,3 3 0,-5-10 0,5 2 0,-2-2-76,-3-2 1,3-7-1,-1-2 1,0-6-119,1-4 0,-4-5 0,3-9-552,-4-5 1,1-3-164,2-2 0,0-14 1,4-11 889,-2-14 0,5-16 0,-3-10 0</inkml:trace>
  <inkml:trace contextRef="#ctx0" brushRef="#br0" timeOffset="93">13322 8359 8504,'-22'-4'300,"3"-1"0,4 0 23,0 5 0,9 0 0,6 0 1,10 0-1,7 0 47,7 0 0,4-6 0,5-2 0,5-2-126,3 1 1,8 4-1,3-3 1,4 0-41,0 0 1,3 4 0,1-4-1,3 1-50,2 4 1,-3-3 0,2 0 0,3-1-144,2 1 0,-3-3 0,7 2 0,-5-1-31,0-3 1,-3-1 0,1-3 0,2 0 104,2-4 0,1 3 0,-2-3 0,-1 3 20,-2 2 0,-4 0 0,3 1 0,0 2 33,-1 2 1,9-1 0,-33 3-1,1-2 1,0 1 0,1-1-61,1 0 1,0-1 0,-1 0 0,-1-1 0,1 3 0,-1-1 0,-1 0 0,0-1-289,1 1 1,0 1 0,0 0 0,0 0 0,1 1 0,-1 0 0,38-8 65,-2 1 1,-1 0 0,-5 1 0,0 2 305,0 2 1,0 6-1,0-2 1,0 3-68,0 2 0,0 0 1,1 0-1,-3 0-11,-3 0 1,4 0 0,-4 0-102,4 0 1,-1 2-1,-1 1 1,-3 2-18,-2-2 0,4-1 1,-6-1-1,-1 2-77,-1 2 105,-3 0 1,1 0 43,0-1 1,-5 3 0,0-4 0,1 2-39,-3-2 1,5 3 0,-4-1 0,1-2-195,0-2 0,-1-1 0,1 0 0,-5 0 41,-2 0 0,-4 0 0,-2 0 0,-3 0 39,-1 0 0,2 0 0,-7 0 0,-5 0-46,-3 0 0,2 0 162,-5 0 0,-2 2 0,-6 1 311,-1 2 0,-7 1 165,1-1 1,-2-2-127,-2 7 0,-5-1 0,-1 5-197,-2 1 1,5-1 0,-3 0 0,1 2-97,0 3 0,-4-3 1,4 4-1,2-1-90,1 0 0,2 6 0,0-1 0,-1 3 55,-4 1 0,3 2 0,-2 2 0,2 3 46,2 1 1,0 2-1,0 4 1,0 1-16,0 0 1,0 1 0,0 2 0,0 3 14,0 1 0,5-2 1,-1 4-1,1 0-47,1-1 0,-2 4 0,4-3 1,-2 3-66,-3 2 0,3 3 0,1 0-22,1 0 1,-4-3 0,4 6 0,0-3 89,0-4 1,-5-3 0,3 4 82,1 0 1,-4 0-1,5 0 1,-2 0-71,-3-1 1,4 1 0,-3 0 0,0 0 38,-3 0 1,4 0 0,0 0 0,-1-2 0,1-1 22,0-2 1,4-2 0,-2 4 0,1-3-134,3-3 1,-4 1-1,1-3 1,0 3 24,0 2 0,2-4 1,2 4-1,-1-2-130,-1-4 0,-2 0 1,3-1 48,-2 3 0,-4-2 0,4 2 0,1-1 60,-2 1 0,4-3 0,-4 5 1,2-1-7,-1-1 1,-4 2 0,3-3 0,-2 1 2,-3-1 1,4 3 0,-1-2 0,0 1 61,1 1 1,-1-3-1,-3 4 1,2-1 60,-2-3 1,3-3-1,-1-4 1,-2-3-209,-1-1 1,-1-3-1,3-9 1,0-4-2683,0-3 1884,-3-2 0,-1-7 0,-1-9 914,-4-10 0,-9-15 0,-9-10 0</inkml:trace>
  <inkml:trace contextRef="#ctx0" brushRef="#br0" timeOffset="94">13706 11586 8300,'-12'-1'448,"2"-4"-113,-2 3 1,10-2-1,-3 10 1,4 7 0,2 7 91,4 7 1,3 2 0,6 12 0,2 6-144,3 7 1,-3 1 0,3 10 0,-4 1-55,0 4 0,-1-2 1,-1 6-1,-2-5-87,-2-2 0,-1-7 1,3 1-1,-3-4-323,-2-5 0,4 0 0,-6-7 0,0-6-271,-3-3 1,-1-2-1,0-6 1,0-1-277,0-3 0,0-4-116,0-6 1058,0 1 0,-1-8 1234,-4-2-1178,3-3 0,-2-7 0,8 0 0,6 1 12,2-3 0,9 4 0,3-5 0,4 2-101,5 3 1,5-4 0,10 1 0,2 0-97,1-1 1,9-4 0,-3 3 0,4-1 31,7-1 1,-6 1-1,10-4 1,1 2-72,1 2 0,-33 4 1,0 0-1,0-1 0,-1 0 1,1 0-1,0 1-26,-1 0 1,1 0-1,1 3 1,-1-1-1,0 0 1,-1-1-1,2 0 1,1 1-48,2 2 1,0-1 0,-1-2 0,-1 0 0,2 0 0,0 0 0,0 0-1,-1-1-4,1 0 1,0 0-1,1 1 1,1-1-1,3-3 1,0 0-1,-1 0 1,1-1-36,0-1 0,0 1 0,1-1 1,0 1-1,0 1 0,-1 2 1,0-2-1,0 1 21,1 0 1,1 0-1,-3 1 1,1-1-1,1 2 1,1-1-1,-3 2 1,0-1-15,-2-1 1,1 1 0,-3 1-1,0 0 1,2 0 0,0 0-1,1 1 1,-1 0 23,0 1 0,-1 1 1,3-1-1,0 0 1,-3 1-1,0-1 1,0 0-1,0 0 56,-1 0 0,0 0 0,-1 1 0,0 1 0,4-1 0,0 0 0,-1 0 0,0-1-10,-1 0 0,-1-1 1,-2 1-1,0 0 0,-2 1 1,0 2-1,0-1 1,1 0 28,0 0 1,0 0 0,2 0 0,-1 0-1,34-2 1,1-1 41,-1-2 1,1 0-1,-4 4-53,2-4 0,0 3 0,-4-2 0,1 1 0,0-1 74,-4 0 1,-7-3-1,-2 4 1,-5-2-228,-3 2 0,-8-3 1,1 0-1,-9-1-1100,-6 1 0,0-5 1223,-11 1 0,-2-5 0,-7 0 0,-4 4 0</inkml:trace>
  <inkml:trace contextRef="#ctx0" brushRef="#br0" timeOffset="95">14019 12183 8240,'-13'10'-77,"4"-1"0,-2-4 0,9 3 312,9-2 1,4-1 0,17-5 0,9 0 0,7-1 59,8-4 1,14-2-1,7-4 1,4 2 0,-35 4-1,0-1-162,2 0 0,1-1 0,1 0 1,1 0-1,3 0 0,1 0 1,1 0-1,0 0 0,2-1 1,1 1-185,1 0 1,0 0 0,4 0 0,0 0 0,2 0 0,1 0 0,2 0 0,0 0 91,1-1 0,0 1 0,2 0 1,-1-1-1,-1-2 0,0 1-96,3-3 1,0 0 0,1-3-1,0-2 1,2 0 0,0 0-1,1-1 1,1-1 160,2-1 1,0 1 0,1 0-1,1 1 1,0 0 0,0-2 0,-26 7-1,1 0 1,0 0-110,1-1 0,-1 0 0,1 1 0,-1 0 0,-1 0 1,1 1-1,0 0 0,0 0 0,1 0 0,23-6 1,0 1-157,0 1 1,-2 0 0,-7 1 0,0 0 0,0 2 0,0-1 0,-3 2 0,-1 1 20,-3 1 0,-2 1 1,1 1-1,-1 0 0,-8 1 1,-1 0-1,-2 0 0,-1 1-253,-3 1 0,-1 1 41,26-3 1,-1 6 0,-16-2 0,-6-2-1,-8 0-1547,-10-1 1897,-6 4 0,-14-10 0,-1 4 0</inkml:trace>
  <inkml:trace contextRef="#ctx0" brushRef="#br0" timeOffset="96">13692 11345 8164,'-14'14'-131,"1"-5"0,4 1 1,7-1 229,10-1 0,9-1 0,17-7 1,7 0-1,9-2 0,13-3 130,10-4 1,-30 3 0,1-1-1,4-1 1,2 0 0,3 0-1,1-1-114,5 0 0,-1-1 1,-1 0-1,0-1 1,8 3-1,1-1 0,1-1 1,0 0-1,4-2 1,1 0-145,1-3 1,2 0-1,-22 5 1,1 1-1,0-1 1,2 0-1,1-2 1,-1 1 0,0 1-1,0 0 1,0 0 12,-2 1 1,1-1 0,0 1-1,5-2 1,0 0 0,0 0 0,-3 0-1,-1-1 1,0 1-25,0 1 1,1-1 0,-1 1 0,1 0-1,-1 0 1,0 0 0,-1 0 0,0 1-1,0-1 1,0 1 0,1-1 0,0 1-1,0 0 1,0-1 0,-1 1-42,2-1 0,-1 1 1,-1-1-1,21-3 0,0-1 1,-23 6-1,0-1 0,0 1 27,23-4 0,0 0 1,-3 1-1,-1 0 0,-3-1 1,-2 0-1,-3 3 1,0 0 40,-3 0 1,-2 2 0,-6 0 0,-2 0 0,-1 0 0,-2 1-1,-2 1 1,0 0-38,-4 3 0,0 0 0,30-5 0,-12 3 0,-8-1-549,-9-1 0,-13 2 599,-11-5 0,-5 3 0,-4-9 0,-4-2 0</inkml:trace>
  <inkml:trace contextRef="#ctx0" brushRef="#br0" timeOffset="97">13692 10264 8245,'-14'8'310,"1"0"1,5-3-343,8 4 1,7-1-1,7 0 1,2 0-1,3-2-6,4 1 1,4-1 0,3-3 0,2 2 0,4-2 160,5-1 0,7 2 0,15 1 0,9-2 14,-30-2 0,0 0 0,4-1 0,1 0 0,5 0 0,1 0 0,2 0 0,2 0-35,3 0 1,1 0 0,4-3 0,0-2 0,6-1 0,2-1 0,1-2 0,0-1-180,4-1 0,1 0 1,-24 4-1,1-1 0,0-1 1,2 0-1,1-1 0,-1-1 1,1 1-1,-2-1 1,1-1 79,0 0 1,-1-1 0,0 0 0,0 1 0,-1 0-1,0 0 1,1 0 0,-1-1 0,1 0 0,-1 0 0,0 0-1,1 0-58,0-1 1,1 0 0,-1 1 0,-3 0 0,1 0 0,-2 1 0,26-7 0,-1 1-1,-1 1 1,1 0-114,-1 0 0,0 2 0,-2 0 0,-1 2 0,-3 0 0,0 2 1,-3 1-1,-2 1 232,0 0 0,-2 2 0,-6 2 1,-1 1-1,-2 0 0,-1 0 0,-3 0 1,-1 1 81,-2 2 1,-1-1 0,-4 1 0,-1 1 0,34 0 0,-6 0-273,-9 0 1,-5-2 0,-15-1-1,-5-3-436,-7-2 1,-9 3 0,-10-4-451,-6-3 0,-12 5 1012,-11-3 0,-7 7 0,-12-2 0,3 4 0</inkml:trace>
  <inkml:trace contextRef="#ctx0" brushRef="#br0" timeOffset="98">13792 9425 8175,'6'-7'87,"10"-4"1,12 6-1,10 2 1,10 1 241,8 2 1,11 0 0,13-2 0,-34 1 0,1-2-227,6-1 0,0-2 0,4-2 0,2-3 0,6 0 0,1-1 1,1-2-1,2 1-245,1-2 0,2 1 1,3 2-1,1-1 0,1 0 1,0-1-1,1 0 0,2 0 1,-27 5-1,1 0 0,0 0 108,-1 0 1,0 1 0,0 0 0,2 0 0,-1 1 0,0 0 0,0-2 0,0 1 0,-1-1 0,27-2 0,0 0-6,-1 1 1,0 0 0,-1 0 0,0 2 0,0 2 0,1 1 0,-2 0 0,0 1 72,-1-2 0,0 1 0,1 1 0,-1 0 0,-2-1 0,-1 0 0,-1 0 0,-2 1 37,-2 0 1,-1 0 0,2-2 0,-1-1 0,-5 3 0,-1 0 0,-1 0 0,0-1-22,-3 0 0,-1 0 0,-3 1 0,-1-1 0,1-2 0,0 0 0,-3 0 0,-1 1-39,-1 1 1,0 1-1,-2-3 1,-1 1-1,-5 1 1,-2 0-1,36-7-454,-7-2 1,-11-1 0,-12 0 0,-5-3-207,-7-1 1,-9 0 0,-7 5-735,-6 0 1383,-11 0 0,-6-4 0,-4 4 0,4 3 0</inkml:trace>
  <inkml:trace contextRef="#ctx0" brushRef="#br0" timeOffset="99">14630 8359 8470,'0'-14'62,"0"0"1,0 0-1,0-1 227,0 1 0,2 2 59,3 2 0,-4 7 0,6 12-107,-1 10 0,-3 15 0,5 8 0,0 12 0,-2 9-177,1 8 1,-2-28 0,1 1 0,-2 1 0,1 0 0,1 4 0,1 2-13,0 3 0,0 1 0,0 2 0,0 1 0,1 6 0,0 1 0,1 1 1,-1 1-164,2 1 1,-1 1-1,1 3 1,-1 0-1,-1 1 1,-1 0 0,0-2-1,1 1 114,2 1 0,-1 0 0,0-1 0,0 1 0,1-2 0,2-1 0,-1-1 0,0-1-8,0-2 1,0 1 0,0 0 0,0 0 0,2-1 0,-1 1 0,0-2 0,0-1 4,1-1 0,-1-1 1,1 0-1,0-1 1,-1-3-1,1-1-36,-1 0 0,0-1 0,-3-6 0,1-1 0,0 0 1,2-2-1,-1-1 0,0-1-110,0-3 0,0-1 0,8 32 0,3 0 0,-1-6-307,-4-8 1,-3-4 0,-3-12 0,-3-8-1329,-2-9 1781,5-5 0,-4-8 0,2-4 0,-2-3 0</inkml:trace>
  <inkml:trace contextRef="#ctx0" brushRef="#br0" timeOffset="100">15498 8260 8361,'-18'-2'318,"4"-3"1,-3 4 118,7-4 1,-1 5-1,0 6 1,3 9-272,2 7 0,-3 8 0,4 8 0,2 11 0,1 12-155,2 15 0,2-33 0,1 1 1,0 9-1,0 1 0,1 5 0,0 1 1,1 5-1,1 3-13,0 2 1,1 3-1,-3-18 1,1 1 0,0 1-1,0 2 1,0 0 0,1 1-1,0 2 1,0 0 0,1 1-162,0 2 1,1 0-1,0 0 1,0-1-1,-1-1 1,0 2 0,1 3-1,-1 1 1,1-1-1,-1-4 1,0 0 0,1-1 125,-1-4 0,1 0 1,-1-2-1,1 24 1,1-2-1,1-6 1,1-1-1,-2-2 0,1-1-11,-1-2 0,1-1 0,0-6 0,0-2 45,0 0 0,-1-2 1,-1-7-1,0-1 1,1-3-1,1 0 0,6 32-286,-2-9 1,0-16-1,0-13 1,1-7-650,-1-10 938,0-11 0,0 2 0,0-5 0</inkml:trace>
  <inkml:trace contextRef="#ctx0" brushRef="#br0" timeOffset="101">16422 8288 8358,'-6'-14'382,"4"0"-181,-4 6 0,6 3 1,0 11 47,0 9 0,4 15 0,1 15 0,0 14 0,0 10-165,-3-28 1,0 1-1,3 3 1,0 3-1,-2 5 1,0 3-1,1 3 1,0 2-74,1 3 1,1 1-1,0 8 1,1 1 0,-2-20-1,0 2 1,1 0 0,-1 4-1,1 1 1,0 1-223,0 2 0,0 1 0,1 1 0,2 2 0,2 1 0,-1 1 0,0 0 0,-1 0 0,0 1 0,1 1 0,0-1 0,0 1 95,0-1 0,0-1 1,0 1-1,0-3 1,-1 0-1,1-1 1,-1-3-1,0-2 0,0-1 1,-1-4-1,0 0 1,-1-2 173,3 21 0,-1-2 0,0-1 0,0-1 0,-1-5 0,1-3 0,1-2 0,-1-2 67,0-2 0,-1-2 0,0-8 0,0-2 1,0-1-1,0-1 0,9 29 0,2-17-385,-1-11 1,-1-11-1,1-11-595,0-9 855,1-13 0,-4 4 0,-1-3 0</inkml:trace>
  <inkml:trace contextRef="#ctx0" brushRef="#br0" timeOffset="102">17247 7904 8421,'0'15'-50,"0"0"0,0 6 234,0 7 1,0 9 0,1 12 0,2 11 0,4 14 0,-4-31 0,0 2-49,0 3 0,0 1 0,1 9 0,-1 2 0,-2 4 0,1 2 1,1 5-1,0 3-99,0-21 1,-1 1 0,1 0 0,0 2-1,0 0 1,0 1 0,2 6 0,1 1-1,-1 0 1,1 4 0,0 0 0,1 2-272,1 1 0,0 2 0,0 1 0,1 4 0,-1 1 0,2 1 0,-1-2 0,1 0 0,1-1 0,-1-2 0,1-2 0,-1 0 130,1-1 0,0-1 0,1-2 1,-2-6-1,1-2 0,-1 0 1,-1-4-1,-1-1 0,0-2 1,4 23-1,-1-4 186,-1-5 0,0-3 0,0-8 1,-1-2-1,-2-6 0,0-1 0,0-4 1,0-1 120,8 31 0,-1-14 0,0-16 0,0-11-453,1-14 0,-1-9 1,0-15 249,0-9 0,0-10 0,1-19 0</inkml:trace>
  <inkml:trace contextRef="#ctx0" brushRef="#br0" timeOffset="103">18029 8473 8183,'-15'14'647,"6"-3"1,1 3-124,2 7 0,1 6 1,5 8-1,0 9 0,0 13 1,1 14-122,1-30 1,1 2 0,1 2 0,0 3 0,3 4 0,0 2 0,1 3 0,0 1-201,1 4 0,1 2 1,1 4-1,0 0 1,4 5-1,0 1 1,1 2-1,0 1-318,-5-24 1,0 0 0,0 1-1,0-2 1,0 1 0,0 0 0,-1 0-1,-1 1 1,1 0 0,4 25 0,0 0 96,0-1 0,0 0 0,1 0 0,-1-1 0,0-2 0,0-2 0,0-2 0,-1-1-70,-1-2 0,0-2 0,1-4 0,-1-1 0,-2 1 0,-1 0 0,0-6 0,-1-2-235,1-2 1,-2-1-1,0-2 1,1-2-1,-1-1 1,0-2-1,0-3 1,0-1-1079,7 34 0,-1-11 0,-2-6 1401,-2-8 0,-6-1 0,2-6 0,-3-5 0,-2-6 0</inkml:trace>
  <inkml:trace contextRef="#ctx0" brushRef="#br0" timeOffset="104">14460 12368 8216,'-6'-8'487,"-2"5"0,0 6 1,1 7 94,1 2 0,5 4 0,-4 2 0,3 2 0,2 1-269,0-1 0,5-1 0,1-5 0,2 1 1,3-1-191,2 0 1,1-6 0,0-3-1,1-4 1,-1-1-86,0 0 0,2-6 0,1-3 0,2-6-183,-2-4 0,-2 2 1,-4-7 36,-2-1 0,-6 4 0,2 3 1,-3 2 50,-2 2 0,0-1 0,-2 3 0,-3 1 117,-4 1 1,-4 7-1,-1-2 1,0 4 31,0 1 1,-1 4-1,1 3 1,0-1 106,0 0 1,0 5 0,-1-1 153,1 2 0,6-2-401,3-1-185,4-5 1,7 2 0,4-8 0,2-2-21,3-6 1,-6-2-1,-1-3 1,-2 1-163,-3 0 0,-1 4 549,-2 1 1,0 7 0,0 2 0,0 8 275,0 5 0,-5 3 1,0 1-1,2 2 753,2-2 0,1-1-942,0-2 1,1-6 0,4-5-467,5-6 1,1-6 0,0-9 0,-3-1-427,-2 2 1,-1 1 508,-5 2 1,-2 9-1,-3 10 353,-4 12 1,-4 15 0,-1 4 0,0 1 602,0-4 1,4-5-1,2-4 131,2-5 1,1-3-729,5-2 0,0-9 0,2-8-465,2-10 1,4-12 0,7-2-1,-3-3-493,-2 3 1,2 0 0,-4 8 134,0 2 0,-2 10 0,-6 11 830,0 8 0,0 12 0,-1-2 0,-2 0-47,-2-3 0,0-3-996,5-2 0,7-8 839,2-6 0,10-12 0,3-10 0</inkml:trace>
  <inkml:trace contextRef="#ctx0" brushRef="#br0" timeOffset="105">18540 8317 8139,'-28'8'442,"4"4"0,2-2 0,2 2 1,2 2-1,2 1 1167,2-1 1,6 0 0,4 0-1178,2 1 1,5-3 0,5-2 0,8-6 0,4-2-470,6-2 0,1-8 1,1-5-1,-1-6 0,-2-1-509,-1-1 0,-8 1 1,-1 3 217,-4-2 1,-9 0-1,-2 6 1,-8 3 379,-5 6 1,-5 5-1,-3 7 1,0 6 510,1 2 1,-4 5-1,5-2 1,2-2 460,1-1 0,8-2 0,3 0-1014,4 1 0,2-8 0,4-2 1,5-5-410,2-5 0,3-2 0,0-9 1,3-2-392,1-1 1,-5 0 0,-6 5-58,-2 0 1,-1 8 1086,-5 6 1,-7 6-1,-2 8 1,-4 2 878,-1 3 0,5-8 0,1 3-358,1-1 0,3-5-590,4 1 1,6-7-1,4-1-385,2-4 0,2-8 1,-1 2-1,-2-4-1552,-1-1 0,-3 4-18,3 1 1,-5 6 898,-10-2 0,-3 10 0,-6 3 885,0 0 0,-7 11 0,-1-4 0</inkml:trace>
  <inkml:trace contextRef="#ctx0" brushRef="#br0" timeOffset="106">14574 13221 8288,'-5'21'212,"0"2"0,0 9 0,7 3 0,3 1 0,4 2 0,4-2 613,1-2 1,-3-11 0,2-4 0,4-3-478,4-2 0,2-6 1,6-5-1,1-7 1,1-11-245,3-7 0,-1-6 0,-6-5 0,-4-4 0,-4-1-128,-3 0 1,-3 7 0,-4-2 0,-4 3-157,-3 1 1,-14 6 0,-3 2 0,-6 4 121,-4 4 1,-2 4 0,-1-1-1,-1 5 2,1 4 1,4 2-1,2 2 1,1 4-366,4 1 0,3 1 0,4 5-538,6 1 959,2-1 0,2 0 0,0 0 0</inkml:trace>
  <inkml:trace contextRef="#ctx0" brushRef="#br0" timeOffset="107">19166 12880 8194,'-8'-6'212,"2"-2"0,6-6 1,0-1-1,0 1 726,0 0 0,1 6 0,2 5-484,2 6 0,6 11 1,-3 12-1,2 5 1,-2 7-18,-2 3 1,3 2-1,-4-1 1,-2 1-1,-1-2-135,-2-3 1,5-3-1,-1-8 1,-1-4-513,-1-4 0,0-9 19,2-5 1,-2-5-1,3-5 1,-2-6-88,2-7 0,-2-8 1,6-8-1,1 4-80,-2 5 1,4 0-1,-4 6 1,2 1 335,-1 3 0,-4 7 0,4 3 1,2 3 577,2 2 0,-4 4 0,1 4 0,-1 7-105,-1 6 1,5 3 0,-4 2 0,3 0-75,-3-3 0,4-4 0,-5 3 0,1-1-799,0-4 0,-1-1 1,3-3-2394,-1-4 1,-7-4 2814,2-10 0,-16-9 0,-5-8 0</inkml:trace>
  <inkml:trace contextRef="#ctx0" brushRef="#br0" timeOffset="108">13223 12482 8312,'-28'0'79,"5"5"1,4 1 0,4 2 0,2 3 0,2 3 0,3 4 518,2 1 1,1 12-1,7 1 1,2 4-1,6 0-163,2-1 0,9 3 0,1-6 1,2-4-1,1-6-148,5-6 1,-6 0 0,4-11 0,-1-2-98,0-2 0,1-4 0,-1-6 0,-3-10-276,-5-7 0,-3-4 0,-2-3 0,-2-5-115,-2-3 1,-4 5 0,-7 3 0,-4 3 53,-5 1 1,-7 7-1,-3 5 1,-1 6 9,1 6 0,-6 3 1,3 2-1,-3 2-788,3 3 0,0-2 1,6 5 924,-2-2 0,0-1 0,5-5 0</inkml:trace>
  <inkml:trace contextRef="#ctx0" brushRef="#br0" timeOffset="109">12555 8729 8290,'-13'-14'239,"4"-1"0,2 1 451,1 0 1,4 8-1,-2 6-183,2 8 0,8 12 0,4 9 0,2 8 1,1 8-132,-3 2 1,2 7 0,-4-4 0,2 2 0,-2-1-119,-2-2 1,-1-6-1,-5-7 1,1-3-1,2-6 18,2-6 1,0-6-506,-5 0 1,0-9-1,0-6 1,1-10-113,4-7 0,-3-5 1,4-8-1,-1-2-160,-1-1 0,3-5 419,-2 5 0,-2 1 0,5 7 0,0 3 132,-1 2 0,-2 5 0,5 7 252,1 2 0,1 5 0,3 8 135,-1 8 1,-2 7 0,-1-2 0,-1 2-65,1 4 0,-5-1 0,1 0 0,-3-3-386,1-1 1,5-2 0,-4-5 0,0 0-534,1 0 0,2-4 0,-3-2 0,2-2-1586,3-3 1,-3-1 2131,2-2 0,-1-13 0,5-3 0</inkml:trace>
  <inkml:trace contextRef="#ctx0" brushRef="#br0" timeOffset="110">15867 11757 6838,'0'8'-249,"-1"-2"575,-4-6-289,4 0 1,-7 0-273,3 0 92,3 0 0,-6 0-67,4 0 141,2-6 1,-9 3 118,6-7 0,-4 1 529,4-5-74,0 6 253,5-5-295,0 11 0,0 2 0,0 11 69,0 7 1,2-1 0,1 9 0,3 4 22,2 6 0,-5 5 1,4 2-1,-2 1-177,-1 3 0,6 2 0,-6 3-211,0-4 1,2-1 0,-1-1-242,-2 0 1,3-10-1,-1 5 1,0-5-863,1-4 1,-3-8-1,7-5 936,1-4 0,1 0 0,3-1 0</inkml:trace>
  <inkml:trace contextRef="#ctx0" brushRef="#br0" timeOffset="111">17716 11544 8394,'0'-10'-383,"0"1"0,0-2 0,0-2 383,0-1 0,0 0 0,-2-1 0,-3 1 0,-2 2 0,-6 1-399,3 1 1,-2 7 1021,2-2 1,2 4-250,-1 1 0,6 6 0,-2 3 0,3 6-12,2 4 1,5 3 0,1 6 0,1 2 97,-1 3 0,5 0 0,-3 9-196,0 2 1,5 8 0,-5 0-1,-1 3-88,-2 2 1,-3 0-1,-1-2 1,2-1-226,2-2 1,0-8 0,-5 1 0,2-6-123,2 1 0,-2-10 0,4-4 0,-1-3-1177,0-6 0,1-1 1348,-1-2 0,-4-6 0,6-2 0</inkml:trace>
  <inkml:trace contextRef="#ctx0" brushRef="#br0" timeOffset="112">15228 11871 8023,'0'-7'162,"0"7"304,0 8 0,0 7 1,1 5-1,2 8 1,4 9-131,1 4 1,1 8 0,4 1 0,-2 3-1,-2-3 1,2 1-358,2-1 0,-4-6 1,-1 1-1,0-7-379,0-4 0,-3 4 0,3-5 0,0-3 399,0-4 1,1-6-1,5-6 1</inkml:trace>
  <inkml:trace contextRef="#ctx0" brushRef="#br0" timeOffset="113">14289 12695 8351,'-14'2'-783,"0"3"808,6-4 0,-5 7 1,5-3 218,1 4 1,0 4-1,7 1 1,0 0-1,0 1 312,0-1 1,2 0 0,3 0-318,4 0 1,4-6-1,1-3 1,0-3-83,0-2 0,0-2 1,1-1-1,1-5 40,2-5 1,-2 2-1,5-9 1,-2 1-59,0 0 1,4-2 0,-2 4 0,-1-4-8,1-1 0,3 5 0,-5-4 1,0 2-59,1 0 0,-2-6 0,4 3 1,-2-2-73,-2 1 1,4-1 0,0-4 0,1-1 46,1 1 0,0-2 0,4 0 1,-1-2 35,-3 1 0,3 4 1,-4-7-21,4 4 0,-3 4 0,-2 0 0,-1 3-36,-4-3 1,4 4-1,-2 0 1,-1 2-41,3 2 0,-5-2 0,3 1 17,-3 1 1,-1-2-1,3-1 1,1 1-15,-2-1 1,0-4-1,1 1 1,1-3-10,-2-1 1,4 4 0,-2 1 0,0-3 74,1-1 1,-4 4 0,4-1 0,-1 0-15,0 2 1,2-3-1,-4 4 1,4 1-75,1-1 0,-5-2 0,4 4 0,-2 0 11,0-2 1,1 4 0,-2-5-1,1 0-15,-2 0 0,4 3 0,-1-5 0,1 0 6,-1 2 1,1-5 0,-4 4 0,4-4 2,1-2 0,-3 1 1,4-1-1,1 1-10,-2 0 0,5-1 0,-3 1 0,3 1-20,1 3 0,-4-3 1,-1 4-1,1-4-33,-2-2 1,4 1 79,-8-1 0,6 1 1,-3 0-1,-1-1 8,1 1 1,-1-1 0,-1 2 8,5 4 1,-2-4-1,0 3-5,-1-3 0,2-1 1,-2-1-1,1 1-61,3 0 0,-3-1 1,2 1-1,1-1-48,2 1 1,-3-1 0,0 1-1,-1 0 75,0-1 0,3 1 1,-3-1-1,0 1 3,1-1 1,-5 3 0,5 0-15,1 3 1,0-1 0,0-6-41,-1-3 0,0 3 0,3-4 0,-2 4 48,-1 2 0,-7 0 0,4-1 0,-3 1 76,1-1 1,0 6 0,-3 0 0,2 1 66,1 0 0,1 3 0,-3-3 0,2 0-23,-1 0 0,2 3 1,1-3-1,-1 0-61,1 0 1,3 0 0,-4-4 0,2 3-70,4-3 1,-6 4 0,1 0 0,-2 0 55,0 0 0,4 3 0,-2-3-15,1 1 1,-5-2-1,2 4-10,-3 1 1,0 1-1,1 1 1,2-1-74,-1-1 1,-3 6 0,0-7-1,-1 3 16,0 2 0,2-7 0,1-1 0,4-2-65,1 1 0,-5-1 0,4-3 14,-1 3 0,-2 2 0,4 5 6,-2-2 1,4 0 0,-5 5-1,-2 0 53,-1-1 1,3 1 0,2-2-1,-1-1 48,1-2 1,-1 0 0,-2 5 9,1 0 0,4-1 1,-2 1-1,1 0 83,3 0 0,-3-5 1,0 0 15,-1 1 0,4-2 0,-3 1 0,2 2 54,0 1 0,-5 0 0,3-1 0,0-2-7,0 1 1,-3 3 0,3 0 0,-1 1 0,-4 0 1,-1-5 0,-2 0-1,2 2 22,3 1 1,-3 3 0,3 2 0,-4 2-145,0-2 0,-6 0 0,1-1-405,1 3 0,1 1 1,1-3-231,-4 2 0,2 4 0,-4-3-568,1 2 0,-4-5 1181,6 1 0,-7 4 0,3-1 0</inkml:trace>
  <inkml:trace contextRef="#ctx0" brushRef="#br0" timeOffset="114">14346 12255 8349,'0'-23'-222,"-5"3"0,1 6 0,1-1 1205,1 1 1,2 8 0,0 8-372,0 10 1,5 9-1,1 9 0,0 3-285,1 5 0,2 8 0,-3 3 0,1 1 0,-1 2 0,-1-1-133,1-4 1,-4-3-1,4-3 1,-1-3-417,-1-4 1,3-6-1,-4-4 1,3-5-513,2-4 1,-3-7 0,4-3 0,2-3-234,2-2 0,-3-8 1,-1-6-1,2-9 487,2-3 0,1-3 0,-1-1 0,-2-3 480,-2-5 0,1 2 0,2-1 0,-1 3-84,-1 2 0,-5 2 0,2 3 0,0 3 1109,-4 6 1,0 8 153,2 5 0,-4 12 0,4 7-298,-3 8 1,-2 6 0,0 6-610,0 3 0,0 0 1,0 1-1,0 0-144,0-2 0,4-1 1,1-8-1,0-4-771,1-4 0,4 2 1,7-4-621,2-4 0,0-7 0,-5-11 1,2-6 1262,3-6 0,-3-18 0,4-9 0</inkml:trace>
  <inkml:trace contextRef="#ctx0" brushRef="#br0" timeOffset="115">14943 12397 8349,'8'-32'0,"-3"5"404,-3 5 1,2 8 230,1 4 1,0 9 0,-5 2 221,0 12 0,0 8 0,0 9 0,0 3-544,0 5 0,0 1 0,0 1 0,0-4-326,0-1 1,0-2 0,1-6-1,4-2-981,5-1 1,2-7 0,2 1-1,2-7 994,3-7 0,-3-2 0,4-2 0</inkml:trace>
  <inkml:trace contextRef="#ctx0" brushRef="#br0" timeOffset="116">15285 12155 8349,'0'17'1141,"0"7"0,-2 1-629,-3 13 1,2 0 0,-5 5 0,2 1-104,3 3 1,1-7-1,2 1 1,0-5-924,0-4 0,2-4 0,2-2-295,6-3 1,4-10 808,5 1 0,-3-9 0,4 1 0</inkml:trace>
  <inkml:trace contextRef="#ctx0" brushRef="#br0" timeOffset="117">15370 10989 8409,'-13'27'154,"4"6"0,2 4 0,9 20 198,3 6 0,-4 11 0,2-34 0,-1 0 0,0 2 0,-1 0 0,1 1 0,-1 0-64,1-1 0,1 1 0,2-1 0,0 0 1,-2-2-1,0 0 0,3 36-295,1-3 1,4-10-1,-4-6 1,3-10-332,-1-7 0,1-7 0,3-10 0,-2-5-447,-2-7 0,1-6 0,4-12 0,0-7 785,0-8 0,0-18 0,1-4 0</inkml:trace>
  <inkml:trace contextRef="#ctx0" brushRef="#br0" timeOffset="118">15555 11302 8355,'0'-50'0,"0"7"464,0 10 0,-2 11 1,-1 9-1,-2 13 334,2 13 1,1 15-1,2 16 1,0 12 351,0 8 1,0 7-1022,0 5 0,0-34 0,0 0 0,0 3 0,0 0 0,0-1 0,0 0-17,0 0 0,0-1 0,0-1 0,0 0 0,0-1 0,0 0 0,0 37-315,0-6 1,2-9 0,3-14 0,3-4-1068,0-9 0,4-6 0,-2-8 1,2-8-563,3-7 0,-1-14 1832,0-7 0,0-19 0,0-11 0</inkml:trace>
  <inkml:trace contextRef="#ctx0" brushRef="#br0" timeOffset="119">15725 11174 8355,'0'-27'-23,"0"4"927,0 8 1,0 45-1,2 22-528,3 15 0,-4 13 1,2-39-1,-1 1 1,-1 1-1,-1 0-191,0 2 0,0-1 0,1 1 0,0 0 0,0 4 0,1 1-219,0 0 0,1 0 0,2-3 1,1-1-1,-1-1 0,-1 0 1,2-3-1,1 0-582,7 34 0,2-8 0,2-18 0,0-7-1014,0-8 0,2-18 1630,-1-8 0,7-5 0,-4-4 0</inkml:trace>
  <inkml:trace contextRef="#ctx0" brushRef="#br0" timeOffset="120">16152 10264 8379,'-10'0'176,"1"0"0,6 2 0,-2 4 423,3 8 1,-2 8 0,-1 15 0,2 10 0,1 16-394,2 15 1,1-37 0,0 2-1,0 5 1,1 1 0,1 3-1,0-1-104,1 2 1,0 0-1,-2 3 1,-1 2 0,2 1-1,-1 0 1,0 1 0,-1 0-146,2 3 0,-1-1 0,-1-6 0,-1 0 0,3 2 0,1-1 0,-2-4 0,1-1-21,-2-5 0,2-1 1,3-5-1,-1-2 0,3 33 1,2-11-559,-1-7 0,1-13 1,4-13-436,0-7 0,0-12 0,1-7 1057,-1-10 0,6-8 0,2-12 0</inkml:trace>
  <inkml:trace contextRef="#ctx0" brushRef="#br0" timeOffset="121">16422 10207 8377,'-14'8'478,"1"11"0,4 2 67,4 9 1,-1 8 0,-1 11 0,1 11 0,0 14-159,4-31 0,0 2 1,-1 3-1,0 1 1,1 0-1,-1 1 0,2 1 1,-1-1-243,1 2 1,1 1-1,0 0 1,0 1 0,0 2-1,0 0 1,0 0-1,0-1-135,0 0 1,0-1 0,0-4 0,1-1 0,1-1 0,1-1 0,1-6 0,0-1-573,4 29 1,4-9 0,-2-12 0,2-12-722,3-9 1,-6-8-1,1-10 1283,1-4 0,1-23 0,3-5 0</inkml:trace>
  <inkml:trace contextRef="#ctx0" brushRef="#br0" timeOffset="122">16635 10264 8360,'0'-8'1064,"0"21"0,-1 19-605,-4 15 0,2 13 0,-5 17 1,4-34-1,0 1 0,1 4 1,0 1-113,-1 1 1,1 2 0,0 8-1,2 2 1,0-1 0,2 1-1,-1 3 1,0 0-538,0 2 0,0 0 0,-1-3 0,2 0 0,-1 1 0,1 1 0,1-3 0,1 0-47,1 0 1,1-1 0,-1-3-1,0-3 1,1-6 0,0-2 0,0-4-1,1-2-548,6 30 1,7-15-1,0-14 262,-1-8 1,-2-13 0,-2-10-1,0-12 523,0-12 0,4-7 0,-4-14 0,-3-7 0</inkml:trace>
  <inkml:trace contextRef="#ctx0" brushRef="#br0" timeOffset="123">16891 9596 8413,'-8'6'0,"3"7"0,4 9 0,1 11 0,0 15 0,0 10 0,0 13 0,0-30 0,0 2 0,0 3 0,0 1 0,0 5 0,0 2 0,0 3 0,0 1 220,0 5 1,0 1 0,0 3 0,0 2 0,0 3 0,0 1 0,0 1-1,0 0 35,0 2 1,0-2 0,0-3 0,0-1 0,0-1 0,0-1 0,0-5 0,1-2-419,1-9 1,1-2 0,0-3-1,2-2 1,9 24 0,1-9-311,-1-9 0,0-16 0,0-12-559,0-12 1,1-11 1031,-1-9 0,0-7 0,0-12 0</inkml:trace>
  <inkml:trace contextRef="#ctx0" brushRef="#br0" timeOffset="124">17048 9283 8457,'-7'21'668,"1"3"1,-4 10-91,6 9 1,0 12-1,1 15 1,-1 7-419,2-35 1,0 1 0,1 8-1,1 1 1,0 2 0,0 1 0,0 5-1,0 2-31,0 3 0,0 1 0,2 0 1,1 1-1,0 3 0,0 2 0,0 1 1,0 1-310,0 0 1,1 0 0,1 2 0,1 0 0,-2-6 0,1-1-1,1-5 1,-1-2-114,0-5 1,0-2 0,1-6 0,0-3 0,-1-3 0,0-2 0,7 31-153,3-8 1,-1-20 0,0-11 0,0-12-718,0-10 0,1-15 1162,-1-15 0,0-3 0,0-12 0</inkml:trace>
  <inkml:trace contextRef="#ctx0" brushRef="#br0" timeOffset="125">17318 9099 8696,'-15'34'2579,"3"6"-2098,2 6 1,-1 12 0,5 15-1,3-32 1,0 1-289,-1 4 1,1 2-1,1 6 1,0 2-1,1 4 1,2 0-1,-2 5 1,0 1-420,-1 5 1,-1 0 0,2 3 0,1 1 0,-3 5-1,1 1 1,1-25 0,1-1 0,1 2 49,0 1 1,1 1 0,0-1 0,0-2-1,0 0 1,2-1 0,3 23 0,1-1-1,1-3 1,1-1-193,2-4 0,0-2 0,0-6 0,1-2 0,0-9 0,0-2 0,-2-5 0,1-2-52,14 26 1,-4-7 0,0-18-1,-2-11-46,-2-9 1,2-14 0,-1-11 465,-1-14 0,-1-9 0,2-16 0,3-4 0</inkml:trace>
  <inkml:trace contextRef="#ctx0" brushRef="#br0" timeOffset="126">17815 9042 8431,'-8'14'-17,"-3"8"1,7 8 451,0 11 0,-3 25 0,3-25 0,0 2 0,-1 4 0,0 2 1,1 6-1,0 1-155,1 3 0,0 2 0,0 5 0,1 2 0,2 4 0,0 2 1,0 3-1,-1 0-612,-2 3 1,1 0-1,1-21 1,1 2-1,-1-1 1,0-3-1,-1-1 1,1 0 289,-1 1 0,2-1 1,0 0-1,1-1 0,1-1 1,1 0-1,2 19 1,1-1-1,2-5 0,2-1-117,1-4 0,1-3 1,1-5-1,0-2 0,-1-4 1,-1-2-1,10 31-242,-1-12 1,-4-20-1,3-7-301,-3-6 1,-2-16-1,-1-10 1,-4-14 701,-4-15 0,-3-8 0,-2-11 0,0-4 0</inkml:trace>
  <inkml:trace contextRef="#ctx0" brushRef="#br0" timeOffset="127">17986 9298 8692,'-8'26'617,"-3"12"0,6 22-135,2 15 1,-1-30-1,0 3 1,0 8-1,0 3 1,0 4 0,-1 2-279,0 5 0,0 1 1,3 4-1,1 1 1,0-21-1,-1 0 1,0 1-1,2 2 1,-1 1-1,1-1-430,0 3 0,0-1 0,0 1 0,0 0 0,1 0 0,-1-1 0,2-2 0,-1-1 0,1 0 0,2 23 1,0-2 83,-1-4 0,2-3 1,3-11-1,1-3 0,-2-4 1,1-2-1,-1-8 0,1-2-444,8 29 0,0-14 0,1-11 0,2-11-204,-1-10 1,-3-11 0,0-15-136,-1-17 0,-6-27 925,-4-20 0,4-3 0,0-9 0</inkml:trace>
  <inkml:trace contextRef="#ctx0" brushRef="#br0" timeOffset="128">18114 9880 8195,'0'30'703,"0"16"1,0 22-257,0-25 1,0 1 0,2 6-1,1 1 1,0 5 0,0 0 0,0 5-1,0 1-191,0 2 1,1 0 0,1 7 0,1 1 0,-2 0 0,1 1 0,1 2 0,1 0-315,0 1 1,0 0 0,1-7 0,0-1 0,0-2 0,1-1 0,0-6 0,1-3-398,-2-4 1,1-2 0,1-7 0,1-3-1,8 25 1,0-16-296,1-13 1,-4-12 0,3-7 0,-5-10 749,-4-17 0,6-1 0,-7-17 0,1 2 0</inkml:trace>
  <inkml:trace contextRef="#ctx0" brushRef="#br0" timeOffset="129">18341 7876 8259,'0'14'187,"0"8"0,0 8 0,0 13 0,0 14 1,0 14-1,0-30 0,-1 2 189,-2 3 0,1 1 1,1 3-1,-1 1 0,-2 3 1,0 2-1,0 5 0,0 0-143,0 3 0,0 2 0,2 5 0,1 1 0,-2-1 0,0 0 0,0 2 1,1 0-331,0 1 1,-1 0 0,1-5 0,-1-2 0,3-1 0,0-1 0,0-6 0,0-1-67,0-4 0,0-2 0,3-5 1,1-1-1,0-3 0,1-1-676,8 36 1,1-18 0,0-10 233,1-8 0,-6-9 0,1-11 1,-1-10 604,-1-10 0,8-2 0,-7-5 0,1 4 0</inkml:trace>
  <inkml:trace contextRef="#ctx0" brushRef="#br0" timeOffset="130">18540 8089 8264,'0'-9'548,"0"-1"1,-4 9 0,-1 2-1,0 13 168,-1 13 1,4 17 0,-2 18 0,0 14-489,2-33 1,0 1 0,1 3 0,0 1 0,-1 4 0,-1 1-85,2 3 0,1 2 1,0 7-1,0 3 0,0 6 1,0 2-312,0-22 0,0 0 1,0 1-1,0 0 1,0 1-1,0 0 1,0 3-1,0 0 1,0 0-1,0-1 1,0-1-1,0 0-152,0-2 1,0 0 0,0-1 0,0 22-1,1-2 1,1-5 0,1-2-58,1-5 0,2-4 0,0-8 0,2-3 1,9 30-1,2-12 1,0-11-1,-5-18 1,0-9-129,1-11 0,-6-18 0,1-19 504,1-15 0,1-11 0,3-10 0</inkml:trace>
  <inkml:trace contextRef="#ctx0" brushRef="#br0" timeOffset="131">18768 8416 8192,'-14'21'338,"-1"13"1,1 14 0,2 9 101,2 9 0,4-26 1,1 2-1,2 9 0,1 2 1,0 5-1,1 1 23,0 3 1,1 1 0,-1 7 0,2 1-569,-1 1 0,0 3 0,-1-20 0,1 1 0,1 2 0,-1 1 0,0 0 0,1 1 0,0 1 0,0 1 1,0 0-1,1 1 0,0 1 0,1 0-42,-1 0 1,1 0-1,0-1 1,-1-1 0,1 0-1,1-1 1,0-2 0,1-2-1,0 1 1,0-3 0,0-1-1,-1-1-138,3 22 1,1-3 0,-1-6 0,0-4 0,0-9 0,0-3 25,0-1 0,0-2 1,0-5-1,-1-2 0,5 27 1,-2-14-453,3-7 0,-5-16 1,3-9 710,1-13 0,-5-4 0,1-10 0</inkml:trace>
  <inkml:trace contextRef="#ctx0" brushRef="#br0" timeOffset="132">18967 10378 8153,'8'14'792,"-3"10"1,-4 22-404,-1 15 0,-2-21 1,-1 1-1,0 3 1,0 2-1,0 2 1,0 0 40,0 2 0,-1 0 1,0 2-1,-1 2 1,2 1-1,1 2 0,0 2 1,1 0-256,0 3 0,0-1 0,1 1 0,0 0 1,0-6-1,0 0 0,0-2 0,0-1-158,0-3 0,0 0 0,1-4 0,0-1-158,1-4 0,1-1 0,5 31 0,6-11 1,0-6-1054,0-7 0,1-11 0,-1-9 1,2-9-324,3-7 0,-8-11 0,3-7 1517,-2-15 0,-5-5 0,-1-7 0</inkml:trace>
  <inkml:trace contextRef="#ctx0" brushRef="#br0" timeOffset="133">19180 11345 8110,'0'-15'1506,"0"8"1,0 19-781,0 17 1,0 20 0,-1 11-123,-4 8 1,2 3 0,-1-30 0,0 1-303,0 2 1,1-1 0,1 4-1,0-1 1,1-1 0,2-1 0,-1-1-1,1-1-274,2 0 1,-1-2-1,1 35 1,5-1-1,0-6-849,0-7 0,0-13 0,3-7 0,-3-5-797,-2-4 1,4-13 1617,-6-5 0,7-16 0,-3 1 0</inkml:trace>
  <inkml:trace contextRef="#ctx0" brushRef="#br0" timeOffset="134">18583 10435 8062,'-13'-14'235,"4"-1"0,-2 6 1,5 1-1,-1 3 305,1 7 1,-4 12-1,6 15 1,1 10-1,-1 12-348,0 10 0,2 18 0,0-36 1,-1 1-1,2 1 0,1 0-158,0 0 1,0 2-1,0 5 1,0 2-1,0-2 1,0 1-1,0 1 1,0 0-1,0 0 1,0-1-1,0-3 1,0 0-308,0-4 0,0-1 0,0-3 0,0-2 0,0 27 0,0-7-1164,0-6 1,0-12 1436,0-9 0,6-9 0,2-3 0</inkml:trace>
  <inkml:trace contextRef="#ctx0" brushRef="#br0" timeOffset="135">18739 11117 8104,'-19'57'1042,"1"0"0,-1 11 0,4 3-762,1 2 1,5 4 0,-1 0 0,1 2 0,4-38 0,2-1-182,-2 39 0,3-2 1,4-7-1,3-4-1073,4-4 707,10-10 0,3-3 0,7-6 0</inkml:trace>
  <inkml:trace contextRef="#ctx0" brushRef="#br0" timeOffset="136">18839 11615 8168,'-22'20'654,"-3"7"0,6 8-289,1 1 1,-2-3 0,1 7 0,1 3 0,1 2-695,-2 1 0,8-2 329,-3-1 0,-4 0 0,-4-1 0</inkml:trace>
  <inkml:trace contextRef="#ctx0" brushRef="#br0" timeOffset="137">21597 8388 8016,'-14'-5'485,"0"0"459,0 2 1,-1 3 0,3 6-474,2 9 0,-1 2 0,5 10 0,0 6 0,-2 5-16,0 6 1,5 13 0,-2 1 0,2 4 0,-1 3-36,0 0 1,-1-5 0,5 0-1,0-7-155,0-5 1,6-6-1,4-5 1,4-9-557,5-7 1,-2-7 0,9-5 0,2-4-1119,4-3 0,2-10 1,-2-5-1,1-6 1409,-1-3 0,4-8 0,0-6 0</inkml:trace>
  <inkml:trace contextRef="#ctx0" brushRef="#br0" timeOffset="138">21995 8715 8016,'0'-15'0,"0"1"4337,0 6-3269,0 2 0,2 6 1,1 2-1,3 2-509,2 6 0,0 2 0,3 3 0,-1 0-13,1 4 1,-3 4-1,0 5 1,-2 2 43,-3 3 1,-1-3-1,-1 3 1,2-4-241,2-6 0,0 3 1,-5-7-1,0-2-1065,0-1 1,1-8-463,4-4 0,-3-4 1,2-4-1,-2-7-1205,-2-7 0,0-4 2382,0-6 0,0-13 0,0-4 0</inkml:trace>
  <inkml:trace contextRef="#ctx0" brushRef="#br0" timeOffset="139">22109 8430 8016,'8'-8'4362,"-2"2"-2417,-6 6-1538,-6 0 0,4 6 0,-1 2-1387,6 0 1,7 5-1,7-5 980,2 0 0,0 11 0,-5-4 0</inkml:trace>
  <inkml:trace contextRef="#ctx0" brushRef="#br0" timeOffset="140">22436 8814 7946,'-13'2'4060,"4"2"-2990,3-2 1,4 9-1,-1-5 1,-2 2-295,2 3 1,1 2-1,2 1 1,0 0-1,0 2-330,0 3 1,0-3-1,0 5-1140,0-1 0,2-4 0,1 3-879,2-3 1,0-2 0,-5 0 0,0 0-3513,0 1 5085,0-8 0,0 6 0,0-5 0</inkml:trace>
  <inkml:trace contextRef="#ctx0" brushRef="#br0" timeOffset="141">22791 8558 7918,'-7'0'3786,"0"0"-2219,7 7-1085,7 1 0,-3 6 0,7 2-129,0 2 0,5 6 1,-6 9-1,2 5 2,3 3 1,-6 7-1,-1 2 1,-2 4 244,-3 4 1,-1 2 0,-2-3 0,0 0 174,0 0 1,-2-6 0,-1-4-1,-1-4-172,0-5 0,-4-4 0,1-7-486,-1-3 1,-5-5 0,4-8 0,-4-3-433,-1-2 1,-5-8 0,-2-7-1040,-1-4 0,-2-7 0,-4-5 1,1-7-1,2-6-3152,1-3 4506,-6-2 0,-6-6 0,-7-1 0</inkml:trace>
  <inkml:trace contextRef="#ctx0" brushRef="#br0" timeOffset="142">22891 8160 7911,'-21'0'2721,"12"0"-1657,-10 0 1,17 7-637,-2 2 1,2 4-429,2 1 0,0 0 0,0 0 0</inkml:trace>
  <inkml:trace contextRef="#ctx0" brushRef="#br0" timeOffset="143">23332 8146 7925,'-7'0'6779,"7"0"-6093,7 0 1,7 0 0,0 2-1,0 2 38,1 6 1,4 4 0,0 5 0,-1 6-1,3 7 25,3 6 0,-5 3 0,-4 3 0,-5 2-271,-4 1 0,-1 5 1,-5-3-632,0 2 1,-11-1 0,-5 4-1,-4-3-1756,-6-2 1,-1 3-1,-3-5-654,-3-1 0,-5-3 2563,-9-5 0,-16-4 0,-10-5 0</inkml:trace>
  <inkml:trace contextRef="#ctx0" brushRef="#br0" timeOffset="144">14815 12596 7986,'-14'0'4600,"13"0"-4243,15 0 0,11 0 1,11-2 43,-1-3 1,5 2-1,-2-5 1,1 0-1,1 1 1,-3-4-168,3-2 1,1-1-1,2-1 1,-1 1-580,1 0 1,-7 0 0,-1-2 0,-2-1-287,0-2 0,-1 0 0,-8 6 0,-5 2-1745,-4 2 0,-5 4 2376,-1-5 0,-5 7 0,2-3 0</inkml:trace>
  <inkml:trace contextRef="#ctx0" brushRef="#br0" timeOffset="145">15441 12368 7986,'-14'-8'342,"4"-3"2218,1 7-1955,6-7 0,-2 9 0,11-3 1,7 2-38,4-2 1,8 4-1,-2-4 1,0 2-195,1-2 1,-5 4 0,3-4-1,-1 3 80,-4 2 0,-1 2-193,-2 3 0,-1 2-210,-4 8 1,-3-1 0,-6 0 0,-1 2-505,-4 3 1,2-2-1,-7 5 1,-2 0-893,-6 1 1,3 0 0,-4 4 1344,3-3 0,-5 3 0,-1-5 0</inkml:trace>
  <inkml:trace contextRef="#ctx0" brushRef="#br0" timeOffset="146">15668 12994 8051,'-4'14'311,"-1"0"1,0 2 0,5 3 0,0 5 0,0 3 263,0 1 1,0 0 0,2 1 0,1-1 0,2 1-435,-2-1 1,3-1 0,0-2 0,1-1-1645,-1 1 0,5-3 1503,-1 2 0,2 0 0,2 4 0</inkml:trace>
  <inkml:trace contextRef="#ctx0" brushRef="#br0" timeOffset="147">16507 13889 8226,'-8'2'824,"4"3"0,2 6-377,2 6 0,-5 5 1,1 7-1,0 1-143,3 3 1,2-1 0,3 4-1,2 0 1,2-1 0,3 0-548,1-4 0,7-7 1,2-5-1,1-5-136,3-4 1,-3-4 0,2-6 0,0-2-1085,-2-2 0,3-9 1463,-6-6 0,6-13 0,-2 2 0</inkml:trace>
  <inkml:trace contextRef="#ctx0" brushRef="#br0" timeOffset="148">16905 13932 8390,'0'14'1250,"0"1"1,0-6-351,0 0 1,2 1-543,3 4 0,3-6 0,6-3 0,0-5-497,0-5 0,0-4 0,-1-9-151,-3-1 0,-4 0 0,-8 5 126,-2 0 0,-1 4 0,-8 2 0,-3 2 126,1 3 1,-6 1-1,2 2 1,2 0-453,1 0 0,6 0 1,3 2-1259,0 3 1748,2-4 0,5 6 0,0-7 0</inkml:trace>
  <inkml:trace contextRef="#ctx0" brushRef="#br0" timeOffset="149">17204 13847 8111,'8'6'218,"-3"4"1,-4 2 880,-1 2 1,0 5 0,0 0 0,-1 0-450,-4 2 1,3-5 0,-3 3-1,4-4-678,1 0 0,0-1-2539,0 0 2567,0-6 0,0 5 0,0-6 0</inkml:trace>
  <inkml:trace contextRef="#ctx0" brushRef="#br0" timeOffset="150">17431 13790 8111,'8'6'1335,"-3"4"1,1 2-575,-1 3 0,5-1 1,-4 0-1,2 0-205,3 0 1,1-4 0,4-2-1,2-2-621,1-3 1,0-3-1,-5-3 1,0-3-276,0-2 0,-6-6 0,-2-5 1,-1 1-134,0 3 1,-2 0 0,-8 3-1,-4 1-5,-4 1 1,-6 7 0,-1-3-1,-1 1 53,1 0 1,-1 0-1,4 5 1,-2 2-910,1 3 1334,3-4 0,0 12 0,1-5 0</inkml:trace>
  <inkml:trace contextRef="#ctx0" brushRef="#br0" timeOffset="151">17787 13562 7966,'14'7'2829,"0"2"-1950,0 4 0,-4 1 1,1 2-1,3 3-228,4 5 1,-1 2-1,-6 3 1,-1-1-424,1 1 0,-5 4 1,-1 0-1,-4-1-563,-1-2 0,-1-2 1,-4 1-1,-5-1-1213,-2 0 0,-2-1 1,-2-1 1547,-3-3 0,-3 1 0,-7 4 0</inkml:trace>
  <inkml:trace contextRef="#ctx0" brushRef="#br0" timeOffset="152">18469 13761 7988,'-14'15'128,"5"1"0,1 1 308,1 2 0,1 5 0,3-4 0,-2 2 1,2 3 121,1 2 1,9-3 0,2 0-1,4-1-732,1 0 0,2-3 1,1-6-1,4-1 0,-1-4-602,1-4 1,4-3-1,-3-2 776,0 0 0,12-7 0,-4-1 0</inkml:trace>
  <inkml:trace contextRef="#ctx0" brushRef="#br0" timeOffset="153">18839 13861 7915,'-5'14'0,"0"0"0,2 1 946,2-1 0,2 0 1,2 0-1,4 1-277,1-1 1,1 0 0,5-1 0,1-4-638,-1-4 1,2-4 0,1-1 0,2-1-94,-2-4 0,2-3-250,-4-6 0,0-5 0,-8 0 0,-1 0-163,0-1 0,-3 4 0,-7-2 0,-6 6 316,-2 2 1,-7 7-1,-2-2 1,1 4 203,-1 1 1,-3 1 0,5 4 0,2 5-416,1 2 0,7-2 0,1-1-207,1 2 0,3-3 576,4 2 0,6-1 0,2 5 0</inkml:trace>
  <inkml:trace contextRef="#ctx0" brushRef="#br0" timeOffset="154">19351 13889 7915,'0'15'433,"0"-1"0,-2 0 644,-3 0 1,4 1 0,-5 0 0,1 3-528,0 1 1,-1 0 0,3-5-1277,-2 0 1,0 0 725,5 0 0,6-6 0,2-1 0</inkml:trace>
  <inkml:trace contextRef="#ctx0" brushRef="#br0" timeOffset="155">19607 13634 7915,'4'-10'4031,"1"1"-3156,0 5 0,-3 0 0,1 8-226,1 6 1,1 9-1,-3 5 1,1 2-802,2 3 1,6-1 0,-2 1-1,4-1-777,1 1 0,0-1 0,0 0 929,1 1 0,5-7 0,2-1 0</inkml:trace>
  <inkml:trace contextRef="#ctx0" brushRef="#br0" timeOffset="156">19848 13520 7915,'2'-8'4825,"3"3"-4270,-4 4 1,14 7-1,-3 5-119,6 6 1,2 1 0,-3 7-1,2 5-420,-1 6 0,-2 5 0,-4 2 0,-2 0-389,-6-1 1,3 6-1,-2 1 1,-4 0-2165,-4 0 2537,-5-2 0,-13-4 0,-1-1 0</inkml:trace>
  <inkml:trace contextRef="#ctx0" brushRef="#br0" timeOffset="157">25663 8487 8386,'-12'-19'0,"2"0"1333,6 2 1,2 6-306,2 1 1,2 7 0,2 0 0,6 6-186,2 7 1,-2 4 0,-1 5-1,1 6 1,-1 5-36,1 3 0,-7 5 0,3-3-438,1 1 0,-6-4 0,4 1 0,-3-3 324,-2-1 1,1-3-643,4-2 0,-4-3 0,4-7 1,-3 0-1372,-2 0-2087,0-6 2048,0-2 1,0-7-1,0-4 1,0-6 1357,0-6 0,-7-5 0,0-7 0</inkml:trace>
  <inkml:trace contextRef="#ctx0" brushRef="#br0" timeOffset="158">25834 8317 8267,'0'-23'668,"0"5"554,0 2 1,0 6 0,-2 2 1684,-2 2 0,1 0 484,-7 1-3153,7 3 0,-2-4 0,10 6 1,4 2-1686,4 2 1447,1-2 0,7 11 0,1-5 0</inkml:trace>
  <inkml:trace contextRef="#ctx0" brushRef="#br0" timeOffset="159">26844 8331 8110,'0'-14'0,"0"-1"1943,0 7 0,1-3 2390,4 7-3014,-4-1 1,4 8-1,-10 7 1,-6 9-587,-6 6 0,0 8 1,-7 2-541,-1 1 0,-7 0 1,0 2-1,4-5-219,3-2 1,7-9-1,-1-3-218,4-4-811,7-7 1044,1-1 1,14-7 0,4-2 0,5-1 257,3-2 0,6-4 0,-1 4 0,2 2-506,3 1 1,-1 2 0,-1 0 0,-3 0-1964,-5 0 0,1 6 0,-2 4-2432,-6 3 4654,-4 1 0,-14 6 0,-2 2 0</inkml:trace>
  <inkml:trace contextRef="#ctx0" brushRef="#br0" timeOffset="160">26502 8843 8110,'-14'0'3197,"0"0"-2685,6 0 1,5 0 0,12 0 1142,10 0-1134,7 0 1,10 0 0,5 0 0,6 0-824,4 0 0,-1 0 0,4 0 302,-2 0 0,-6 6 0,3 2 0</inkml:trace>
  <inkml:trace contextRef="#ctx0" brushRef="#br0" timeOffset="161">27412 8416 8023,'-8'-14'3722,"2"6"-2210,6 2 0,6 7-959,4 4 1,-2 9-1,1 10 1,1 3-1,-1 1-10,1 1 1,-2 10-1,3 4 1,-4 1 104,0 0 1,-2 4-1,-5 1-249,0 1 1,0 2 0,0 4 0,-2-4 255,-3-5 0,2 2 0,-6-3 0,-2-4-92,-2-2 1,-1-8 0,-1 1-1,1-5-428,0-4 1,-5-4 0,-1-5 0,-3-3-136,-2-2 0,-2-4 0,-1-6 0,-2 0-685,-3 0 0,3-8 0,-2-4 0,5-7-563,3-4 1,1 0-1,-4-7 1,3-2-3402,5-1 4649,3 0 0,2-8 0,0-3 0</inkml:trace>
  <inkml:trace contextRef="#ctx0" brushRef="#br0" timeOffset="162">27469 7919 8007,'-14'0'6244,"6"0"-4718,2 0-839,6 0 1,0 1-225,0 4 0,0-2 0,0 7-971,0 1 1,0-4 0,1 1-1151,4-1 1,-2-1 685,7-1 0,-6-4 1765,6 4 792,-7-3 826,3-2 0,-6 6-1473,0 3 0,0-1-2442,0 2-1190,0-7 2694,0 3 0,-6-6 0,-2 0 0</inkml:trace>
  <inkml:trace contextRef="#ctx0" brushRef="#br0" timeOffset="163">17687 11330 7915,'-12'7'74,"2"2"0,4 5 91,0 5 1,4 11 0,-3 13 0,4 9 0,1 8 86,0 7 1,0 4 0,0 5 0,0 2-1,0 3-141,0 0 1,0-9-1,0-1 1,0-9-1,0-8-234,0-7 1,0-6 0,0-6 0,0-8 0,0-5-720,0-5 1,1-7 0,4-9 841,4-9 0,-2-7 0,-1-14 0</inkml:trace>
  <inkml:trace contextRef="#ctx0" brushRef="#br0" timeOffset="164">17858 11458 8032,'14'-22'0,"-4"3"164,-1 10 0,-6 17 1,2 17-1,-3 15 191,-2 10 0,0 12 0,0 4 0,0 5-140,0 5 0,-2-3 0,-1 2 0,-2-2-210,2-2 1,1-4-1,2-4 1,0-3-518,0-5 1,0-14 288,0-3 1,5-13 0,1-7-292,2-7 0,2-13 0,2-14 0,-1-12-625,-1-13 1139,-1-8 0,6-14 0,-1-2 0</inkml:trace>
  <inkml:trace contextRef="#ctx0" brushRef="#br0" timeOffset="165">18071 11515 8032,'0'-30'0,"0"3"257,0 13 1,0 16 0,0 12 0,0 16 175,0 10 1,-1 10-1,-3 7-180,0 8 0,-6 4 0,5 1-167,2-4 1,-3 4 0,1-6 0,2 1-145,2-3 1,1-5 0,0-5-1,1-7-497,4-5 1,1-7-1,5-9 1,-1-7 554,1-6 0,1-4 0,3-7 0</inkml:trace>
  <inkml:trace contextRef="#ctx0" brushRef="#br0" timeOffset="166">18284 11586 8032,'0'-14'595,"7"6"1,-6 15 34,4 12 0,-3 15-457,-2 14 0,0 9 1,0 15-1,0 2 1,0 4-144,0 1 0,0-5 0,0-1 0,0-9-808,0-7 1,-5-5 777,0 1 0,-12 2 0,1-5 0</inkml:trace>
  <inkml:trace contextRef="#ctx0" brushRef="#br0" timeOffset="167">17119 11501 8212,'0'14'-132,"-2"8"0,-1 7 0,-2 7 0,0 8 0,1 7 494,-1 6 0,-1 8 0,2-1 0,0 4 1,1 3-289,1-3 0,-3-3 0,0-10 0,2-3 1,2-4-763,1-4 423,0-8 0,0-2 0,0-11-962,0-4 1227,0-9 0,6-10 0,2-8 0</inkml:trace>
  <inkml:trace contextRef="#ctx0" brushRef="#br0" timeOffset="168">17318 11544 8189,'0'20'230,"0"13"0,0 12 69,0 4 0,-2 9 0,-1 8 0,-3 2-122,-2-1 0,5-4 0,-4-6 0,2-2-392,1-3 0,-1-3 0,5-8 0,0-4-1425,0-9 1640,0-6 0,6-8 0,2 1 0</inkml:trace>
  <inkml:trace contextRef="#ctx0" brushRef="#br0" timeOffset="169">17545 11430 8021,'-14'14'97,"4"8"0,3 7 10,0 7 1,2 13 0,5 10 0,0 8-213,0 8 1,-2-33 0,0 1 0,-1-2 0,1 0 104,0 0 0,1 0 0,0 0 0,0 0 0,1 2 0,0 0 0</inkml:trace>
  <inkml:trace contextRef="#ctx0" brushRef="#br0" timeOffset="170">22607 9923 7997,'-7'-20'227,"1"4"0,-5-3 0,3 3 0,0 2 1475,0 0 0,4 6-967,-6 3 1,7 5-1,-2 6 1,4 8-320,1 9 1,0 16 0,0 10 0,-2 9-1,-1 10-170,-2 7 1,2-36-1,0 2 1,1 4-1,1 0 1,-2 2-1,-1 1-57,0 1 1,0 0 0,2 0 0,0 0 0,-2-1 0,0-1-1,0-2 1,0 0 2,0-2 1,0 1-1,1 35 1,-2-5 0,3-6-25,2-7 1,0-9 0,0-6-92,0-6 1,0-7 0,0-9-554,0-5 0,2-5 1,3-6-1,3-10-80,0-11 1,4-15 0,-2-16-1,2-10 110,3-6 1,-6-6 0,1 3-1,1-1 267,1 1 1,2 2 0,1 5 0,-1 3 361,0 0 0,0 14 0,1 1 0,-3 8 511,-2 6 1,2 5 0,-2 10-132,2 4 1,1 18-1,-3 9 1,-6 11-84,-2 8 1,3 0 0,-1 10 0,-1-1-304,-1 1 0,-2-5 1,0 1-1,0-3-701,0-1 0,5-7 0,1-4 1,2-7-845,3-6 0,2-3 1,1-3-1,0-4-943,0-4 0,2-5 2311,3-5 0,3-9 0,7-8 0</inkml:trace>
  <inkml:trace contextRef="#ctx0" brushRef="#br0" timeOffset="171">23303 10506 7997,'0'-16'2045,"0"-3"0,-1 19-723,-4 0 1,-3 13-488,-6 11 1,1 9 0,2 5 0,3 4-20,2 6 1,-4 4 0,6 6 0,1 1-578,1-4 1,4-8 0,2-1-1,6-5-556,2-3 0,4-13 1,2-1-1,2-8-1004,2-7 0,2-2 0,4-7 0,1-3-556,-1-7 0,1-1 1,-2-13 1876,-4-1 0,4-14 0,-5-6 0</inkml:trace>
  <inkml:trace contextRef="#ctx0" brushRef="#br0" timeOffset="172">23659 10591 7997,'0'-22'1069,"0"-3"480,0 6 1,0 0-195,0 5 0,0 7 0,0 9 1,1 12-69,4 13 0,-3 8 0,4 9-364,0 3 1,-4 4-1,3 6-658,-4 0 0,-1-7 0,0-4 0,0-6-467,0-7 0,0-5 0,0-4-501,0-5 1,2-11-304,3-8 1,-2-13 0,5-12-1,-1-5 599,1-3 1,-3-5 0,5 5 0,1 1 632,1 2 1,3 3 0,-3 3 0,-1 5 234,-1 4 0,-1 7-27,5 3 0,1 3 0,-1 4 0,0 4 556,0 9 1,0 0 0,-1 9 0,-2 1-440,-1 2 1,-2 3 0,3 2-1,-4 1-761,0-2 1,-1 0 0,-3-3 0,2-1-751,-2-4 1,-1-2 0,-2-7 0,1-1-4529,4-4 2460,-3-2 0,4-14 3028,-6-2 0,6-23 0,2-6 0</inkml:trace>
  <inkml:trace contextRef="#ctx0" brushRef="#br0" timeOffset="173">24270 10108 11446,'16'16'2529,"1"1"-1403,2 2 1,5 6 0,-4 1 0,3 7 0,0 8 71,-1 5 0,4 4 1,-7-1-1,-2 5-392,-1 0 1,-2 4-601,0 4 1,-6 5-1,-3-2 1,-7 2-571,-7-1 0,-2-4 1,-13 1-1,-1-3-865,-2-5 1,-3-8 0,-3 1 0,-7-6-2020,-6-4 1,-4-4 3247,-7-11 0,-12-9 0,-4-7 0</inkml:trace>
  <inkml:trace contextRef="#ctx0" brushRef="#br0" timeOffset="174">14545 12610 8005,'-6'14'0,"3"-6"609,-7-3 1,7-5 0,-3-5 0,1-4 30,0-4 0,1-8 1,4-2-1,0-6-340,0-4 0,0 0 0,0-8 0,0-3 1,0-1-220,0 1 0,-5-5 1,0-1-1,2-2-86,1-1 0,-2 1 1,-1-5-1,0 1 0,0-1-164,1 0 1,-6 2-1,4 2 1,0 6 139,-1 3 1,1 7 0,3 4 0,-4 5 105,-1 4 1,5 4 0,-3 5 211,0 1 0,3 6-16,-7 4 0,7 4 1,-2 4-135,4 6 1,-4 4-1,0 5 1,2 5-73,1 3 0,-2 1 0,-1-1 0,0-2-200,-1-1 1,4-5 0,-2 3-1,2-2-1181,2-2 1,-5-7-16,0-2 0,1-7 0,4-4-1471,0-10 2800,6-3 0,2-18 0,6 3 0</inkml:trace>
  <inkml:trace contextRef="#ctx0" brushRef="#br0" timeOffset="175">14431 11444 8005,'0'-14'-34,"0"5"1,2 1 1166,3 1 0,-4 4-167,4 8 1,-3 3 0,-1 6 0,2 0-624,2 0 0,6 1 0,-1-1 0,4 0-1726,5 0 1,-2-6 1382,7-3 0,0 3 0,4 0 0</inkml:trace>
  <inkml:trace contextRef="#ctx0" brushRef="#br0" timeOffset="176">20446 11345 8100,'-29'-22'229,"7"1"0,8 12 1,9-1 322,3-1 1,9 0 0,2 2 0,5 4 0,5 3 4,5 2 1,3 8-1,1 5 1,1 6-234,-1 3 0,-1 1 0,-2 7 1,-2 4 84,-3 4 1,-7 4 0,-9 6 0,-2 5 0,-4 7 25,-2 7 0,-6 4 1,-9 3-1,-4 2-556,-4-2 0,-2 0 0,-1-1 1,-1 0-802,-2-4 1,4-9 0,7-1 921,1-6 0,-4-13 0,3 1 0</inkml:trace>
  <inkml:trace contextRef="#ctx0" brushRef="#br0" timeOffset="177">14488 12482 8241,'-22'6'-153,"-3"-4"0,6 4 505,2 1 1,7-4 0,4 5-1,3 0 1,4-2 153,10 0 1,15-1-1,13-7 1,7-2-1,8-6-346,6-3 0,6-6 0,8-1 1,4-1-1,-38 10 0,0 0 1,2 1-1,0 0-294,0-1 0,0 1 0,2 1 1,0 1-1,35-3 0,0 1-662,-3-1 0,-5 5 1,-5 0-1,-4 1 152,-4 0 0,-7-1 0,-5 3 0,-7-2 644,-6 2 0,-9 1 0,-3-4 0,-7-2 0</inkml:trace>
  <inkml:trace contextRef="#ctx0" brushRef="#br0" timeOffset="178">15754 12027 8015,'-8'0'3236,"14"0"-2239,4 0-647,16 0 1,-8 0 0,6 0 58,1 0 1,2 0-1,0 0 1,-2 2-250,-2 2 0,-5-2 0,1 4 0,-3-1-26,-2 0 0,-5 1 0,-1-1 0,-1 4-10,-4 4 0,-3 1 1,-5 2-1,-6 5-357,-6 7 1,-6 2 0,-5 8-1,0 1-1384,-1 2 1,-1 8 1616,-3 4 0,-3 2 0,-7 2 0</inkml:trace>
  <inkml:trace contextRef="#ctx0" brushRef="#br0" timeOffset="179">21739 11530 7992,'-20'0'244,"-1"0"0,-2 0 0,4 0 0,3 1 47,2 4 1,-5 9 0,-2 10 0,1 6 0,-3 6 0,1 10 573,-3 8 0,5 6 1,1 12-1,4 3-661,6 0 0,3-2 0,6-7 1,1-2-1,4-11-244,4-5 0,6-12 0,5-4 0,9-7-302,7-6 1,2-10 0,3-4-1,5-5-3262,3-5 3604,-4-9 0,4-8 0,-6-6 0</inkml:trace>
  <inkml:trace contextRef="#ctx0" brushRef="#br0" timeOffset="180">25336 11771 8115,'-14'-9'-243,"0"1"439,0 2 0,0 1 1,1 6-1,2 4 0,1 6 1266,-1 7-1307,-1 10 0,2 8 0,2 10 0,0 5 0,2 5 1,0 5 183,3 2 0,1-5 0,2 4 1,0-5-1,0-5-139,0-5 1,6-9 0,4-5 0,2-4-421,3-6 0,5-4 0,4-9 0,3-5-465,1-4 1,1-4 0,1-5-1,1-8 685,2-4 0,1-4 0,-6-4 0</inkml:trace>
  <inkml:trace contextRef="#ctx0" brushRef="#br0" timeOffset="181">25735 11743 8218,'7'-14'503,"6"1"1,-3 3 86,2 6 0,2 2 0,1 2 0,0 2 24,4 2 1,-1 11 0,4 10 0,-2 5-39,-2 3 1,-2 7 0,-4-2 0,-1 3 0,-3 1 67,-1 1 0,-3-5 1,-4 0-501,0 1 1,-4 2-1,-3 2 1,-2-2-490,-7-3 0,2-2 0,-7-4 0,2 1-3249,0-1 3594,-6-9 0,9-2 0,-4-7 0</inkml:trace>
  <inkml:trace contextRef="#ctx0" brushRef="#br0" timeOffset="182">26502 11785 8212,'-8'-6'138,"-4"5"1,2-4 283,-2 3 1,-3 4 0,1 4 0,0 10 0,1 9 25,4 7 1,-4 9-1,5 0 1,-1 5-1,1 1-2,2 2 1,1-5-1,5 2 1,1-6-1,4-7-216,5-3 1,9-3 0,4-5 0,4-6-781,2-5 0,4-8 0,2 1-302,1-2 0,2-10 1,3-4 851,-3-6 0,-3-7 0,-7 3 0</inkml:trace>
  <inkml:trace contextRef="#ctx0" brushRef="#br0" timeOffset="183">26971 11672 8212,'7'-13'0,"2"4"515,4 2 1,1 7 0,0 2-23,1 3 0,-1 4 0,2 10 0,1 5 26,2 3 1,0 7 0,-5 3 0,-1 1-10,-4-1 0,2 1 0,-6 5 1,-2 0-47,-1-1 1,-2-1 0,-2-1 0,-3-2-363,-4 1 0,-8 1 0,-2-2 0,0-5-393,-2-3 0,4-3 1,-5-4-2903,1-4 3193,-4-3 0,3-2 0,-7 1 0</inkml:trace>
  <inkml:trace contextRef="#ctx0" brushRef="#br0" timeOffset="184">27512 11714 8104,'0'-14'427,"0"0"1,1 1 37,4 4 0,5 9 0,9 11 0,3 6-10,0 7 1,8 8 0,-5 2-1,0 3 1,1 2-148,-4 2 0,-2 3 0,-7 2 0,-4 2 0,-4-1-260,-3 2 0,-2-5 0,0 5 0,-2-3-570,-3-3 1,-3 1 0,-7-11 0,-3-3-698,-1-5 0,0-4 1219,5-7 0,-6-6 0,-2-2 0</inkml:trace>
  <inkml:trace contextRef="#ctx0" brushRef="#br0" timeOffset="185">25735 12880 8174,'0'-14'119,"1"0"0,4-1 0,6 3 0,6 1 1,5 1-1,2-1 417,0-1 0,-2 2 1,5 2-1,-2 2-260,0 3-317,5-5 0,-3 6 0,6-3 41,-1 4 0,-2 1 0,-2 0 0</inkml:trace>
  <inkml:trace contextRef="#ctx0" brushRef="#br0" timeOffset="186">27028 12695 8196,'-8'-1'1449,"5"-2"-1186,6-2 0,12 0 0,7 5 1,3 0-1,2 0-57,3 0-206,8 0 0,-2 0 0,7 0 0</inkml:trace>
  <inkml:trace contextRef="#ctx0" brushRef="#br0" timeOffset="187">27682 12638 8078,'0'-9'2242,"0"-1"-1605,7 7 0,2-8 0,9 6-364,1 2 0,11-3 0,-2 1 1,4 1-1172,2-3 0,-4 6 898,4-4 0,-4-3 0,-2 0 0</inkml:trace>
  <inkml:trace contextRef="#ctx0" brushRef="#br0" timeOffset="188">24924 12852 8068,'0'8'109,"0"-2"1,14-6-1,12 0 1,13 0-1,16 0 134,15 0 0,10-2 0,-28 1 0,2-1 0,4-1 0,1 0 0,2-1 0,1 0-143,4-1 1,0-1 0,-3 0 0,0-1 0,2 0 0,1 0 0,-2 0-1,0 1-156,1 2 0,0-1 0,0-1 0,-1 1 0,-3 1 0,0 2 0,-4-2 0,0 1 0,-4 0 0,-1 0-20,-1 1 0,-1 1 1,-5 0-1,-1 0 1,-2 1-1,0 0 1,35 0-357,-7 0 1,-7 0 0,-10 0 0,-2 0-567,-2 0 998,-2-6 0,-6 4 0,1-6 0,0-3 0,4-5 0</inkml:trace>
  <inkml:trace contextRef="#ctx0" brushRef="#br0" timeOffset="189">28763 11487 8629,'0'-6'638,"0"6"0,0 7 1,0 8-1,-2 4 145,-2 4 1,-4 6 0,-7 4 0,3 5 0,-1 3-563,-1 2 0,6 1 0,-9 2 0,-1 1-528,3-1 1,-1-7 0,2-2-1,-2-3 1,-2-2-937,-1-2 0,-4-3 1243,4-3 0,-7-4 0,4-6 0</inkml:trace>
  <inkml:trace contextRef="#ctx0" brushRef="#br0" timeOffset="190">28166 11601 8147,'20'-29'330,"-4"7"1,6 5 520,4 6 1,-3 7-1,10 14 1,-3 9-159,-1 6 1,4 10-1,2 4 1,1 6-272,4 2 0,1 5 1,0-4-1,0-1-797,1 2 1,-2-6 0,7 1-508,-2-5 747,-3-7 1,1 3 0,0-7-1</inkml:trace>
  <inkml:trace contextRef="#ctx0" brushRef="#br0" timeOffset="191">25294 13122 7963,'-14'0'90,"-1"0"1,1 0 157,0 0 0,4 1 1,3 4-1,0 6-60,4 7 0,1 5 1,2 9-1,0 3 0,0 1 2,0 3 0,0-2 0,2-1 0,3 0 1,6-1-241,6 0 0,1-2 0,5-5 0,4-1-308,5-3 1,4-3-1,7-9 1,-1-2 357,1-6 0,0 4 0,-1 0 0</inkml:trace>
  <inkml:trace contextRef="#ctx0" brushRef="#br0" timeOffset="192">25848 13051 8295,'0'-15'117,"2"8"1,3 2 0,4 3 198,4 2 1,1 0 0,2 2-1,1 3 1,2 6 161,-2 6 1,1 0 0,-2 7 0,-1 3-126,-2 5 0,-3-2 0,-1 4 0,-4-1-157,-4 1 1,-1 5-1,-1-1 1,-4 3-431,-4 2 0,-4-1 0,-1 1 0,-1-2-218,1-3 0,0 2 452,0-7 0,-7 0 0,-1-5 0</inkml:trace>
  <inkml:trace contextRef="#ctx0" brushRef="#br0" timeOffset="193">29815 9511 8498,'-5'-14'145,"2"1"489,5 3 1,-1 6-1,9 8 1,-1 8-170,-1 5 0,5 11 1,-5 10-1,0 3 0,-4 2-6,-2 0 0,-2 1 0,0 3 0,0 4 0,0-1-133,0-2 1,-2-4 0,-2-1 0,-6-1-199,-3 1 0,4-7 1,1-4-190,2-7 1,-4-4 0,6-7-227,0 0 0,3-8 0,1-6-179,0-8 1,6-12 0,4-9-1,2-7-116,2-5 1,1-6 0,1-1 0,1 4 315,2 5 1,0 4 0,-5 6-1,0 4 925,0 6 1,2 2-1,2 12-222,1 2 0,0 8 0,-7 6 1,-2 6 330,-6 7 1,3 3-1,-3-1 1,0 1-396,-3 2 0,-1-9 0,0 9 0,0-4-949,0-3 1,5-1 0,1-7 0,1 0-549,-1 0 0,5-1 0,-2-4 0,4-4 1124,1-3 0,0-9 0,1 0 0</inkml:trace>
  <inkml:trace contextRef="#ctx0" brushRef="#br0" timeOffset="194">30583 9340 8403,'0'-14'180,"1"1"0,3 2 539,0 2 0,6 4 0,-4-3 187,2 2 0,-5 9 0,2 11 0,-4 8-492,-1 5 0,-6 3 0,-3 3 1,-4 4-395,-1-1 1,1 0-1,2-4 1,2 1-343,-2-1 0,4-9 0,3-4-450,2-3 0,4-3 0,2-4 249,6-4 0,4-3 0,3-2 0,4 0 252,1 0 1,-3 0-1,5-2 1,-1-1 245,-1-2 1,-1 0 0,-7 5-522,0 0 1,-1 2-728,-3 3 1273,-4-4 0,-6 12 0,0-5 0</inkml:trace>
  <inkml:trace contextRef="#ctx0" brushRef="#br0" timeOffset="195">30668 9710 8346,'-14'6'1460,"6"2"-741,-5 6 1,10 5 0,-5 2-229,2 1 0,-3 6 0,2 7 0,1 1-199,0 4 0,-4 1 0,5 2 0,2-1-799,2 1 0,2 0 0,2-1 507,2 1 0,6-1 0,-3 1 0</inkml:trace>
  <inkml:trace contextRef="#ctx0" brushRef="#br0" timeOffset="196">31237 9625 8386,'0'-15'159,"5"1"0,-1 0 301,-1 0 0,5 1 1,0 2-1,2 3 341,-1 2 0,-6 3 0,2 7 0,-3 7 0,-2 8-125,0 10 1,-2 1 0,-1 6 0,-3 0-353,-2 1 1,-2-4-1,-2 3 1,1-1-254,1-3 0,7-4 0,-3-4 1,1-5-451,0-4 0,0 0 1,7-3-147,3-2 1,-2-4 0,6-7 0,2-6-45,2-7 1,6-2 0,2-7 0,1-3 243,3-1 0,0 4 0,0 1 0,-2 1 243,-3 4 0,4 1 0,-5 3 539,-2 4 0,-1 2 0,-3 9 223,-4 3 1,-3 3 0,-6 7-1,0 3-308,0 1 0,5 0 0,0-5 0,-2 2-780,-1 3 1,-1-3-1,2 2 1,2-2-1322,-2-2 1,-1 1 1728,-2-1 0,6 6 0,2 3 0</inkml:trace>
  <inkml:trace contextRef="#ctx0" brushRef="#br0" timeOffset="197">31905 9539 8434,'-11'-14'1589,"-3"1"-1463,-2 4 1,0 9-1,2 9 1,0 6-1,0 4 222,-1 4 0,-4 4 1,-1 2-1,-1-1-350,1 0 1,6-6-1,6-3 1,1-3 0,4-2-145,2 1 0,8-7 0,6-4 28,4-2 1,7-2 0,-3 0-1,2 0 105,7 0 0,-4 0 0,5 0 0,1 0-61,-2 0 0,-5 0 0,-3 0-108,-1 0 1,-2 0 0,-5 0 0,0 0-932,0 0 1113,-6 0 0,5 0 0,-5 0 0</inkml:trace>
  <inkml:trace contextRef="#ctx0" brushRef="#br0" timeOffset="198">31990 9795 8384,'-14'22'198,"2"0"0,0-3 317,3 5 0,6 4 1,-2 6-1,2 4-45,-2 3 0,4 0 0,-6 0 1,3 0-437,-1 3 0,0 2 0,5-5 0,0-2-862,0-1 0,0-1 0,0 2 828,0-1 0,0-6 0,0 2 0</inkml:trace>
  <inkml:trace contextRef="#ctx0" brushRef="#br0" timeOffset="199">32374 9610 9732,'-14'-8'-215,"0"-4"1113,0 2 1,7 4-20,7 1 1,7 4 0,8 1 0,4 1-817,5 4 0,3 1 0,1 5 0,1-1 1,-1-1-312,1-1 0,-6 5 0,-1-5 0,-1 1 0,-4-1-838,-1-2 0,-6 1-946,-1-3 2012,-6-2 1,4 4 0,-7-6 0</inkml:trace>
  <inkml:trace contextRef="#ctx0" brushRef="#br0" timeOffset="200">32644 9553 9732,'0'-14'1603,"0"0"-470,0 0 0,0 7 0,-1 7-125,-4 8 1,-3 11 0,-8 5-540,-3 3 1,2 8 0,-7 1 0,-1 2-301,-2 0 0,-3 0 0,-1 4 0,-3 1-678,3 0 1,6-1 0,2-1 0,3-3-803,3-5 0,2-4 1,6-5-2442,4-5 3715,3-10 1,9-9 0,2-9-1,4-4 40,1-1 1,0-1 0,1 1 0,-1 0-78,0 0 0,-1 4 0,-2 2 1342,-2 2 1,-4 1 544,4 5 1,1 0-1694,4 0 1,-4 0 0,-1 0 0,2 0-232,2 0 1,3-1 0,1-2-1,2-2-168,-2 2 1,-1 1-1,-2 4 382,1 2 1,-3 4-1,-2 8 1,-6 2 322,-2 0 0,-8 3 0,-4-4-64,-2 2 0,-4 0 0,-2-4 0,-2-1-256,-2 0 0,4-5 1,-1-1-1,4-1-393,0-4 0,3-3 1,2-5-1,4-4 1,1-4-3613,0-1 3925,1 0 0,-3-7 0,-1-1 0</inkml:trace>
  <inkml:trace contextRef="#ctx0" brushRef="#br0" timeOffset="201">30810 9696 8227,'15'0'243,"-1"0"1,2-2 0,2-1 0,6-2 104,3 2 1,1 1-1,-1 2 1,-1 0-754,-3 0 0,-5 0 0,1 0 0,-4 0 405,0 0 0,-7 0 0,-2 0 0</inkml:trace>
  <inkml:trace contextRef="#ctx0" brushRef="#br0" timeOffset="202">31024 9440 8839,'0'15'1451,"-2"4"-737,-3 5 1,2 5 0,-6 2-1,-2 4-107,-2 1 0,-1 2 0,-1 5 0,0 1-354,-4 3 1,3-2-1,-3 2-786,3-3 1,2-1 0,1 0-1,2-2-828,2-3 1361,-1-4 0,-4-5 0,0-1 0</inkml:trace>
  <inkml:trace contextRef="#ctx0" brushRef="#br0" timeOffset="203">30839 10065 8227,'8'-14'162,"4"0"1,-1 0 168,7-1 0,-3 1 0,4 2 0,-3 0 184,-2 3 1,1 6-1,-1-2-1135,0 3 1,-1 4 0,-4 3-125,-4 4 1,-3-1 0,-2 2-1,0 1 744,0 1 0,-5-2 0,-2-1 0,0 2 0,2-3 0,-3 2 0,0 1 140,0 1 1,5-2 0,-2-1 0,2 2 874,-2 2 0,4 3 0,-4 1 1,2 2-286,-2-1 0,4-3 0,-4 1 0,3 2-516,2 1 1,-1-1 0,-2-3-709,-2-1 0,0-5 1,5 1-1,-2-1-2739,-2-1 3233,2-1 0,-11-1 0,6 2 0</inkml:trace>
  <inkml:trace contextRef="#ctx0" brushRef="#br0" timeOffset="204">30853 10307 8227,'-10'-5'1389,"1"0"-375,6 1 1,4 4-543,14 0 0,0 0 0,9 0 0,1 0 1,2 0-170,2 0 1,-1 0 0,1 0-1,-1 0-633,0 0 1,1 4 0,-2 3 13,-4 1 1,0 0-1,-8 3 316,0-2 0,2 1 0,-9 4 0</inkml:trace>
  <inkml:trace contextRef="#ctx0" brushRef="#br0" timeOffset="205">31208 10506 7274,'5'-10'1687,"0"1"-2899,6 6 1212,-9-3 0,10-1 0,-4-1 0</inkml:trace>
  <inkml:trace contextRef="#ctx0" brushRef="#br0" timeOffset="206">21299 11686 8181,'-15'6'-282,"8"-4"375,0 4 0,9-6 0,4 0 0,7 0 224,4 0 1,10 0-1,0 0 1,6 0-1,5 0 1,5 0 172,2 0 0,11 0 0,1 0 1,7 0-1,6 0-342,1 0 0,6 0 1,-36 0-1,0 0 1,3 1-1,1 0 1,2 0-1,1 1-130,0 0 0,2 1 1,0 1-1,1 1 1,0-2-1,0 0 1,2 1-1,0-1-204,1 0 0,0 0 0,-2 2 0,0 0 0,2-3 0,-1 0 0,1 1 0,0-1 24,0 1 1,-1 0-1,-1-1 1,-1-1-1,0 3 1,1 0-1,-4 0 1,0-1 79,-3-2 0,0 1 1,0 1-1,0 0 1,-1 0-1,-1-1 0,-2 0 1,0-1 62,38 1 0,0-2 0,-5 0 0,-1 0 130,1 0 1,-4-7 0,-5-1 0,-2-1 23,-3-1 1,-3 3 0,-4-4 0,-4 1-313,-4-1 0,-1 0 0,-11 0 1,-1 1-385,-2-1 1,-8-1-1,-3-3 1,-4 0 560,0-4 0,-3 0 0,-2 0 0,-4 6 0</inkml:trace>
  <inkml:trace contextRef="#ctx0" brushRef="#br0" timeOffset="207">13436 15212 8305,'-42'7'-1578,"12"0"1578,6-7 0,14-2 0,10-4 0,8-8 0,5-8 0,1-5 0,5-3 0,2-2 0,2-1 0,7 1-112,7 2 1,7 8 0,6 3 0,9 5 198,4 5 0,10 4 0,-33 7 0,2 2 1,2 2-1,0 2 51,3 3 0,1 0 1,2 1-1,0-1 0,1 0 1,0 0-157,1-1 0,1 0 1,1 0-1,1-1 1,-2-2-1,-1-1 1,1-1-1,0-1 6,0-1 1,0-1-1,0-1 1,0-2-1,-2-1 1,-1-1 0,1-1-1,-1-3-69,0-1 1,-2-1-1,-3 1 1,0-2 0,1-1-1,0-1 1,-1-1 0,0 1-68,0-2 1,0 1 0,-2 1 0,-1 0 0,-2 0 0,-1 0 8,0 0 0,0-1 95,36-14 1,-8-1-1,-1 1 29,2 3 1,-9 2 0,-3 5 0,0-1 96,-1 6 0,2-1 0,0 7 0,0-1 110,-1 1 1,1 1-1,0 7-32,0 3 0,0 4 0,1 10-2,4 5 0,-7-2 1,5 2-1,2 2 4,1 6 1,-1-7 0,3 4 0,-2-4-150,-3-3 0,0-1 1,-2-9-1,1-2-57,-4-5 1,0-5-1,5-5 1,2-6-31,-2-7 0,-2-4 0,-2-6-3,-4-1 1,1-5 0,-4-4 89,2-3 1,-4 3-1,4 1 1,1 3 67,3 2 1,-1 8 0,9 5 94,0 4 1,-2 7 0,5 3 38,2 3 0,6 2 0,3 0 1,1 2-91,-1 3 0,4-4 0,-4 4 0,2-3-148,-38-2 1,0 0 0,0-4-1,-1 0 1,1-2 0,0-1 0,2-2-1,-1-2-60,2-2 1,-1-1 0,-1-4 0,0-2 0,3-5 0,0-2 82,-1 0 0,-1-2 0,2-1 0,0-1 0,0-1 0,0-1 0,0-1 0,-2-2 0,1-1 0</inkml:trace>
  <inkml:trace contextRef="#ctx0" brushRef="#br0" timeOffset="208">13834 5274 8323,'-14'15'-139,"5"-6"1,1 0 0,0 3 0,1 0 1956,1 2-1750,1-6 0,7-1-39,3-7 1,3-7 0,6-1-95,0 0-997,-6-4-206,5 10 1268,-12-4 0,6 0 0,-7-2 0</inkml:trace>
  <inkml:trace contextRef="#ctx0" brushRef="#br0" timeOffset="209">10834 10918 8703,'-22'-6'-23,"3"3"0,10-7 0,6-1 0,7 0 670,11 2 1,5-9 0,10 2 0,5-2 0,8-6 0,7-1 156,5-5 0,7-2 0,1 4 1,0-1-354,1 1 1,2 1-1,-4 2 1,-2 2 0,-2 3-1,-1 3-238,0 1 1,0 3 0,0 2-1,-2 3-1118,-3 2 1,-3 1 0,-6 5 3,-1 0 0,-4 0 1,-2 2-1,-2 2 1,-6 6 903,-3 3 1,-7 7-1,2 2 1</inkml:trace>
  <inkml:trace contextRef="#ctx0" brushRef="#br0" timeOffset="210">11958 10293 8480,'-30'0'283,"0"-2"191,15-3 0,6 4 513,14-4 1,2 3 0,9 2 0,3 0-343,5 0 1,-2 0-1,2 2 1,-1 1-177,0 2 0,2 6 1,-6 0-1,-2 6-213,-1 7 0,-8 5 0,-3 4 1,-4 6-313,-1 7 0,-1 6 0,-4 13 0,-5 9-765,4-32 1,0 0 0,-1 1-1,0 1 1,-1-1 0,1 1 820,0 1 0,0 1 0,-3 4 0,0 0 0,-2-4 0,1 1 0</inkml:trace>
  <inkml:trace contextRef="#ctx0" brushRef="#br0" timeOffset="211">11005 2459 8286,'-19'62'-162,"0"1"1,2 2 0,1 3-1,2 3 1,-1 5 54,8-36 0,0 0 1,-1 38-1,2-1 0,1-1 1,-1 0-1,0 0 76,-1 1 1,1-3 0,3 5-1,-3 0 34,-2 0 1,6-39 0,0 1 0,0 1 0,0 1 0,0 0 0,1 1 0,-1 0 0,0 0 20,0 1 0,0 0 0,-1 1 0,1-2 1,2 0-1,0-1 0,0 1 0,0 1 1,0 0-1,2 1-10,0 1 1,0 0-1,0-4 1,-1 1-1,4 0 1,0 0-113,0 0 0,1-1 0,7 34 0,-6-34 1,1 0 97,2-1 0,-1-1 0,0 0 1,0 0-1,2 1 0,1 0 1,1-1-1,0 0-3,0 0 1,1 0 0,2 2 0,2 0 0,1-4 0,0-1-1,1 1 1,1 0-20,0-1 1,1 1-1,2 1 1,1 0-1,0-1 1,0-2-1,1 0 1,1-1-20,-2-2 1,2 0 0,1 0-1,1-2 1,1-2 0,1-1-1,0-2 1,0 1 2,0 0 0,1-1 0,28 27 1,-27-27-1,0 0 0,1-2 1,-1 0 24,-1 0 1,0-1 0,3 0 0,0 0 0,30 18 0,1 1 20,0 0 1,1-6-1,-31-18 1,0-1-1,1-1 1,1 0-11,-1 0 1,2-2-1,-1 0 1,1 0-1,-1-1 1,0 1 9,2-1 1,0 0 0,2 0 0,0 0 0,1 1 0,-1-1-1,2 0 1,-1-1-8,2-1 1,0-1 0,1 3 0,0-1-1,3-1 1,0 0 0,0 1 0,0 1-58,1 0 0,1 0 1,0 0-1,1-1 1,-3 0-1,1-1 0,0-1 1,0-1 34,-1-2 1,1 0 0,2 1 0,0-1 0,1-4 0,0 0 0,1 1 0,0-1 20,1 2 0,0-2 0,1-2 0,0-1 0,1 2 0,0-1 0,0-1 0,0-1 0,0 0 0</inkml:trace>
  <inkml:trace contextRef="#ctx0" brushRef="#br0" timeOffset="212">16152 7222 7954,'77'-8'-3,"-38"0"1,1-1-1,3 1 1,-1 1-67,1 0 0,0-1 1,0-3-1,1 0 1,-1 0-1,1-1 1,0 1-1,2-1 14,0 0 1,1 0 0,-4 0 0,1 0 0,6-2 0,1 0 0,0 0 0,0-1 41,3 1 1,0 0 0,0 0 0,-1 0 0,1-1 0,0 1-1,-1 0 1,1 0-70,0 0 1,0-1 0,-1 1 0,1 0 0,0 0 0,-1-1 0,-1 1 0,-1 0 28,0 0 1,-1 0 0,-4-1 0,0 1-1,3 0 1,0 0 29,-2 0 1,-1-1 0,1-1 0,-1-1 0,-1 0 0,-1-1 0,-1 0 0,1-2 81,0-1 0,0-2 0,-2 2 0,0-2 0,-2-3 1,0 0-1,1-1 0,0 0 67,1 0 1,0-1-1,1-1 1,0-1-1,-1 0 1,1-1-1,-1-2 1,0-1-54,-2 0 1,0-1 0,2 0 0,0-1 0,-2 0-1,-1-1 1,1 0 0,0-2-44,1 0 1,-1-2-1,0-5 1,-1-1-1,2-2 1,-1 0-1,-3-1 1,0 0-12,-3-1 0,0 0 0,3-4 1,0-1-1,-2 0 0,-1 0 0,1-4 1,0 0-239,0-3 0,-2-1 0,-3 3 1,0-1-1,0-3 0,0-1 103,-3 1 0,0 1 0,-1-1 0,0 0 0,-3-3 0,-2-1 0,-1 3 0,-2 0 29,-2 4 0,0 0 0,-3 0 0,-1 0 0,-5 3 0,-2 0 1,1-2-1,-2 0 69,-1 1 1,-1 0-1,-2 6 1,-2-1-1,-1-2 1,-3 1 0,-4 0-1,-2 1 79,-5 1 0,-1 1 0,-1-3 0,-2 1 0,-4 2 0,-3 0 105,-1-1 1,-1 1 0,1 3 0,-2 0 0,-4-2-1,-1 0 1,-2-1 0,0-1 65,0-2 1,-1 1 0,-3-2 0,0 0 0,2 1-1,1 0 1,-2 1 0,0 0-303,-2 0 0,1 1 0,0 2 0,0 1 1,-4-1-1,-1 1 0,0 3 0,0 0-3,1 2 1,-1 2 0,2 0 0,-1 1 0,-3 0 0,0 1 0,-2-1-1,-1 2-18,-1 0 1,0 1 0,2 1 0,-1 1-1,0 3 1,0 1-12,2 0 0,-1 1 0,-1 0 0,-2 1 0,-1 2 0,0 0 0,-3-1 0,0 1 37,-1-1 0,0 2 0,-2 0 0,0 1 0,2 1 1,0 0 104,-2 1 0,0 0 0,2 3 1,-2 2-1,-5-2 0,-1 2 0,2 1 1,1 2-4,0 0 1,0 1 0,-1-2 0,0 0 0,-1 2 0,0 1-68,-3 0 0,0 0 0,-1 2 0,0 0 0,-1 1 1,-1 2-1,1 2 0,0 1-11,0 2 0,0 1 0,-3 1 0,0 1 1,-2 3-1,0 2 0,-1 0 0,-1 2-88,0 2 0,0 2 0,2 4 0,0 2 0,0 2 0,0 3 0,0-1 0,-1 1 67,0 3 0,-1 1 1,27-7-1,0 0 1,0 2-1,-1 2 1,1 1-1,-1 0-127,-1 1 0,1 0 0,-1 0 0,3 0 0,1-1 0,0 1 189,-22 11 0,0 0 0,-1 0 0,0-1 0,23-9 0,0 0 0,0 1 0</inkml:trace>
  <inkml:trace contextRef="#ctx0" brushRef="#br0" timeOffset="213">17119 9113 8242,'0'14'-257,"-2"-5"1,-1 1 0,-3 1 27,-2 2 0,3-1 0,-3-1 0,0-3 0,2 0 0,-2-2 297,0 1 1,3-1-1,-4-3 47,-2 2 1,-2 0 0,-1-5-257,0 0 1,-1 0 140,1 0 0,0 0 0,0 0 0</inkml:trace>
  <inkml:trace contextRef="#ctx0" brushRef="#br0" timeOffset="214">16763 9241 10670,'8'20'223,"5"2"0,-4 7 1,2-1-1,0 2 1,-1 2-1,-1 3 0,1-1-89,-1 1 0,-4-2 1,3-6-1,0-2 1,-2-3-728,0-1 0,-1-2 1,-5-5-2244,0 0 2836,0-6 0,6-8 0,2-8 0</inkml:trace>
  <inkml:trace contextRef="#ctx0" brushRef="#br0" timeOffset="215">16920 9283 9298,'7'15'345,"5"3"1,-6 3-1,2 1-191,3 3 0,0 1 1,0-1-1,-2-1-300,2 1 0,-3-5 0,0-1 0,0-3-935,0-2 1,-3-6 1080,4-3 0,-6 3 0,4 0 0</inkml:trace>
  <inkml:trace contextRef="#ctx0" brushRef="#br0" timeOffset="216">17133 9141 8108,'0'35'448,"0"-3"0,1 5 0,3 3-162,0 1 0,1 3 1,-3 2-1,1 1-777,2-1 491,6-8 0,-4 3 0,8-4 0</inkml:trace>
  <inkml:trace contextRef="#ctx0" brushRef="#br0" timeOffset="217">2432 10151 8083,'-7'-15'0,"-1"1"405,-6 0 198,6 6 1,-4-3-22,2 6 0,2 0 0,0 7 0,2 3-196,3 4 1,0 9 0,0 4-1,-2 3 1,2 7 0,1 2 55,2 6 0,0 1 1,0 3-1,2 5-183,2 8 1,-2 1-1,4 9 1,-1 2-114,0 5 0,1 5 1,-4-35-1,-1-1 1,2 1-1,1 1-74,0 0 0,0 0 0,-2 2 0,0 1 0,2-3 0,0 0 1,0-1-1,0 0-69,0 0 1,0-1 0,0-1-1,0 0 1,7 37 0,-3-8-316,-2-8 0,4-9 0,-6-5 1,1-5-734,1-8 1,-2-11-1,5-7-569,2-7 0,0-13 1614,-1-12 0,2 0 0,-4-7 0</inkml:trace>
  <inkml:trace contextRef="#ctx0" brushRef="#br0" timeOffset="218">2432 10008 8168,'-15'0'496,"1"0"-158,0 0 311,0 7 1,4-6-1,1 4 168,-2-3 0,6-2 0,5 0-617,8 0 0,6 0 0,5 0 0,6 0 0,7-2 7,6-3 1,5 4 0,4-6 0,7 3 0,4-1 47,4 2 0,1 1 0,-1 1 0,2-3-91,1 0 1,3-1 0,-5 5 0,2 0-29,3 0 0,-3-5 0,1 0 0,2 1-345,1-3 0,1 6 0,-2-4 0,-3 2-176,-2-2 1,3 4 0,-3-4 0,1 2 13,-1-2 1,-3 3-1,-7-4 1,-2 1 85,-2 1 1,-3-3 0,-7 4-1,-2-2 138,-3 2 1,-2 0 0,-7 0 570,-1-2 0,-7 0 629,2 5 0,-3 0-345,-2 0 1,-4 2-1,-2 3-286,-2 4 1,-1 4 0,-4 1 0,3 0-185,0 0 0,1 7 0,-5 3 0,0 3 15,0 1 0,2 7 1,1 4-1,1 5 44,0 4 0,-3 6 0,1-2 0,1 5-18,2 4 1,1 2 0,-1 7-1,4-1-123,4 4 1,-4 1 0,1-1 0,2 1-40,6 2 0,-2 1 0,4-2 0,-1 0-133,0 0 1,0-3 0,-3-4 0,0-5-222,-2-6 0,3-9 1,-7-1-1,2-4-551,3-5 1,-8-5 0,0-11 0,-2-6-2018,-1-5 1,-1-10 2804,-7-1 0,-11-12 0,-7-10 0</inkml:trace>
  <inkml:trace contextRef="#ctx0" brushRef="#br0" timeOffset="219">2474 12098 8662,'15'0'608,"-1"-1"0,2-3 1,3-2-1,6 0 314,6-1 0,6-2 1,5 3-1,3-1 1,2 1-313,5 3 1,5 0 0,3 0 0,3-2-1,2 2-157,3 1 0,6 2 0,4 0 1,1-1-395,-38-2 1,0 1-1,38 0 1,-38 0 0,0-1-1,1 2 1,0 1-83,-1 0 1,1 0 0,2-2 0,-1-1 0,35-3 0,-1-1-114,0 1 0,2-5 1,-4 3-1,-3-1-62,3-1 1,-6 2 0,-6-3 0,-3 3-20,-4 2 1,-3-3-1,4 4 1,-2 0-264,-2-1 1,-9 4 0,-8-2 0,-1 0-904,-3 0 0,-9 0 142,-4-5 1,-5-1-489,-4-4 1729,-10 0 0,-21 0 0,-9 0 0</inkml:trace>
  <inkml:trace contextRef="#ctx0" brushRef="#br0" timeOffset="220">2403 11117 8145,'-8'-8'1213,"2"2"1,8 6-948,2 0 1,9 5 0,8 1-1,1 0 177,3 1 1,8 2-1,5-4 1,5-2 0,4 0-1,5 0 231,3 2 0,7 0 0,1-4 0,2 3-298,3 0 1,1 1-1,4-5 1,0 0-153,-2 0 0,9 0 0,-5 0 0,2 0-102,-1 0 0,1 0 1,-1-1-1,0-3-173,1 0 0,-4-6 0,1 4 0,-4 0-119,-4-1 1,-1-2-1,1 4 1,-4 0-83,-4-1 1,-2 4-1,-4-2 1,-5 0-14,-3 0 0,-1 2 1,-2-3-1,-3 4-174,-5 1 1,0-2 0,-4-1-1,-7-2-1127,-5 2 1,-2 2 267,-1 1 0,-8 0 1298,-6 0 0,-13 0 0,-9 0 0</inkml:trace>
  <inkml:trace contextRef="#ctx0" brushRef="#br0" timeOffset="221">2432 10634 8098,'14'0'567,"2"0"0,3 0 0,6 0 0,7 0 0,7 0 76,7 0 1,0-6 0,7-4 0,6-3 0,6-1 0,4 0-250,2 0 0,2 1 0,1 2 0,3 3 0,2 2-281,-38 4 1,1 1 0,-1 0 0,0 0 0,0 1 0,0 0-1,0 0 1,0 0 0,1 0 0,0 0-98,0 0 1,0 0-1,0 0 1,-1 0-1,33 0 1,2 2-219,-1 2 1,-3-2 0,-2 4-1,-4-1-58,-4 0 0,-4 4 0,-3-2 0,-4-1-218,-8 0 0,-1 4 0,-7-4 1,-2 0-635,-4 1 1,-6-1 0,1-3-1257,-5 2 2368,-10 0 0,-2-5 0,-7 0 0</inkml:trace>
  <inkml:trace contextRef="#ctx0" brushRef="#br0" timeOffset="222">2972 10065 7970,'8'0'3390,"-2"7"-3089,-6 2 0,2 4 0,1 2 0,2 3-1,-2 1 0,3 8 0,0 1 0,1 8 0,1 5 0,-2 4 134,0 2 0,5 8 0,-3 9 0,2 0-105,-1 4 1,1 3 0,2 4 0,-1 2-67,-1 2 0,-1-5 1,6 4-1,-1-3 7,0 1 0,0 0 1,2-5-1,1 0-130,2 0 0,0-6 0,-4-3 0,-1-5-202,0-5 1,0 0-1,0-10 1,-1-5-496,-3-6 1,1-9-1,-5-4 1,0-6-212,1-2 0,-1-7 1,-3-1-1,2-9-122,-2-7 0,-2-16 0,-1-1-1482,0-4 2372,-6-6 0,-2-2 0,-6-7 0</inkml:trace>
  <inkml:trace contextRef="#ctx0" brushRef="#br0" timeOffset="223">3669 9937 8119,'0'-8'-688,"0"4"0,0 8 1348,0 6 1,0 2 0,0 3 0,0 1 0,0 2-1,0 6 139,0 3 0,0 3 0,0 3 0,1 7-344,4 5 0,-2 0 1,5 4-1,0 0-69,0 3 1,-3 5 0,4 3 0,2 3-98,2 2 1,-4-4-1,1 6 1,1-1-50,1-1 0,3 3 0,-1-7 0,2 1-51,3 1 1,-4-5 0,4 4-1,-3-5-61,-2-5 0,1 2 0,-1-7 0,-2-1-201,-2-2 0,3-3 0,-4-3 0,2-5-269,-1-3 1,2-6 0,-4-2-1991,0-1-1303,5-2 401,-12-11 3234,5-15 0,-12-2 0,-2-12 0</inkml:trace>
  <inkml:trace contextRef="#ctx0" brushRef="#br0" timeOffset="224">2844 11515 8094,'-6'8'-333,"3"3"725,-7-6-134,7 0 248,-3-5 1,4 0 298,-3 0 1,2 4-180,-6 1 0,5 2 0,-2-4 766,0 1-1132,4 1 0,-4-6-100,6-4 1,0-3 0,1-6 71,4 0 0,-3-1-84,3 1 203,-4 6 1,-1 3 0,-1 10 234,-4 5 1,3 4-319,-3 5 0,5-5 0,4 2-138,0-5 0,3-8 0,-3 2-260,6-4 1,-2-7 0,0-3 39,-2-4 0,-1-1 0,-5 0 0,1-2-151,4-3 1,-3 8 237,2-4 1,-8 8 0,-4 2 155,0 10 0,-3 6 0,6 4 137,2 4 1,-3-3 0,1 3 345,2-3 1,1-2-875,2 0 1,6-6 0,4-5-1,1-6-84,-2-6 0,4-10 0,-5-3 0,1 0 0,-1 3-538,-1 3 0,-3 2 773,-4-1 1,-1 8 0,-4 3 0,-4 8 398,-4 5 1,-1 8 0,1 2 0,2 0 532,2 2 1,1-5 0,-2 3 274,5-4 0,4-5-1122,1-1 0,1-6 0,4 1-187,5-8 1,-2-2-1,-1-5-894,0 2 1,-1 4 35,-1-5 0,-5 7-1829,0-1 1441,0 2 0,-6-4 0,6-4 1435,0-2 0,0-3 0,0 1 0</inkml:trace>
  <inkml:trace contextRef="#ctx0" brushRef="#br0" timeOffset="225">2858 11487 8108,'0'9'-1175,"0"1"1288,0 1 1,0-3 0,0 1-1,0 2 287,0 2 0,-5-4 1,1 1-1,-1-1 390,-1-1 1,3 5-1,-7-5 963,-1 0-1381,5-2 1,-1-8 0,7-2-88,0-6 1,0-2 0,0-3-1,0 1-43,0 0 0,0 0 0,0-2 0,0-1 7,0-2 1,0-5 0,0 3-199,0-1 1,0-1 0,0-4 0,0 0 0,0 0-61,0-3 0,0 3 0,0 3 0,0 1-58,0 1 0,0-4 0,-1 6 0,-2-1-29,-2 1 1,-1 1 0,2 5-1,-2-1 1,0 1-113,-1 0 0,1 0 47,1 0 1,4-1 0,-6 1 13,1 0 0,5 0 0,-4-1 46,3 1 1,2 0 0,-1 1 22,-4 4 132,3 3-21,-4 6 71,6 0-65,0 0-47,0 6 2,0-5-11,0 6 203,0-7 818,0 0-604,0 6 1,0 2-82,0 6 1,-5 0 0,-1 1 324,-2-1 1,3 0-1,-3 0 1,2 1-302,3-1 0,-3-5 0,-1 1-1027,-1 1-4264,5-5 3799,-9 0 1,12-17-1,-2-3 1,7-2 1148,3 1 0,1-6 0,5-1 0</inkml:trace>
  <inkml:trace contextRef="#ctx0" brushRef="#br0" timeOffset="226">2730 10833 12238,'0'14'2301,"0"-6"1,2 0-1630,3-3 1,2-4-524,8 4 0,-1-3 0,0-2 0,0 0-745,1 0 1,-1 1 0,0 2-862,0 2 0,0 1 1,1-2 1456,-1 0 0,0 7 0,0-3 0</inkml:trace>
  <inkml:trace contextRef="#ctx0" brushRef="#br0" timeOffset="227">6654 9596 8277,'-14'0'2428,"0"0"-2121,0 0 0,1 2 1,4 2-1,4 7 457,3 7-526,2 4 1,0 8 0,0 3-1,2 7-70,3 5 0,1 6 0,5 7 0,-2 4 1,2 6 19,2 6 0,1 5 0,-6-36 0,-1 1 0,-1 0 1,0 1-19,-1-1 0,0 2 0,1 2 0,0 0 0,-1 0 1,-2 0-85,1 4 0,0-1 0,2-2 0,1 0 0,-3 2 0,0 1 0,0-1 0,1 0 0,-1-1 0,0 0-9,-1-2 1,0 0-1,2-5 1,0-1-1,1 34-145,2-3 0,-3-8 0,4-7-688,2-9 1,-3-5-1,0-15 1,0-7-657,0-5 1,0-10 0,1-9 1411,-4-11 0,1-7 0,-1-9 0,0 1 0</inkml:trace>
  <inkml:trace contextRef="#ctx0" brushRef="#br0" timeOffset="228">6740 9582 8295,'-15'-6'538,"6"4"653,-1-3-676,7-3 1,3 2 0,10-3-1,4 2 1,7 2-144,7 1 1,7-6-1,9 4 1,3 0-27,5-1 1,4-2-1,2 3 1,2-2-159,2-3 1,11-1-1,-1 1-142,6 2 0,-3 4 1,-34 1-1,-1 0 0,1 0 1,0 0-1,1 1 0,0-1-46,0-2 1,1 0-1,0 2 1,0 1 0,0-1-1,0 0-84,3 0 0,-2 1 0,-2 1 0,0 0 0,2 1 0,1 2 0,-1-1 1,0 0-1,0-1 0,-1 0-291,0-1 1,1-1 0,0 3 0,0-1-1,0-2 1,-1 1-1,-1 1 0,0 0 1,34 0-1,0-2 0,-5-2 1,-5 2 153,-4 1 0,-9 7 0,-4 1 372,-4 2 0,-1-3 1,-11 4-1,-1 1 71,-2-2 0,-8 4 1,-3-2 340,-4 2 0,-2 7 1,-3 0-1,-6-1 115,-2-2 0,-2 4 1,0 4-312,0 3 0,0 1 1,0 2-1,0 3-88,0 5 1,0 3 0,0 3 0,0 2-18,0 2 0,0 10 0,0-1 0,0 5 80,0 6 0,5-2-253,-1 10 1,6-2 0,-4 2-1,-2-36 1,0 0 0,1 2 0,0 0-16,-2 1 0,1-1 1,3-1-1,-1-1 1,4 39-1,2-3-296,2-7 1,1 1 0,-3-10 0,-1-5-936,-1-6 1,-2-6-1,1-5-593,-4-5 1,-2-10 1749,2-4 0,-10-3 0,4-2 0</inkml:trace>
  <inkml:trace contextRef="#ctx0" brushRef="#br0" timeOffset="229">6882 11771 8033,'-6'-1'-190,"6"-3"454,7 0 1,12-6-1,7 4 1,5-2 205,7-3 1,5 0-1,6 0 1,8 1-232,7-1 0,8-1 0,5-3 0,-36 8 1,0 0-1,2 0 0,1 0-63,0 0 1,0 0-1,1 0 1,0 0 0,5-1-1,0 1 1,0 0 0,1 0-1,0 0 1,1 0-367,0 0 1,0 0 0,3 0 0,1 0 200,-2-1 0,1 1 1,1 0-1,0 0 1,1 0-1,0 0 1,-2 0-1,0 0 1,0 0-1,-1-1-76,1 1 0,-1 0 1,-4 0-1,0 0 1,3 0-1,1 0 0,-4 0 1,0 0-1,-4 0 1,-1 1-5,-1 1 1,-1 0-1,-1-1 1,0 0-1,30-2 1,0 0-50,-8 3 1,-5 4 0,-7 1 0,-6 0-234,-7 0 0,-6 0 1,-9 0-956,-5 0 0,-13-2 1306,-10-3 0,-1-1 0,-14-3 0,0 2 0</inkml:trace>
  <inkml:trace contextRef="#ctx0" brushRef="#br0" timeOffset="230">6754 10876 8058,'-14'14'355,"1"0"-58,4 0 1,2 0 0,7 1 0,3-3 23,7-2 0,7-4 0,16-6 0,8 0 1,10 0-1,11-2 46,6-2 0,11-4 0,-37 1 0,1 0 0,3-1 0,1 1-218,2 0 1,0 0-1,3 0 1,2 0-1,2 0 1,0 0-1,3 0 1,0 0-174,3-1 1,0 1-1,3 0 1,-1 0-1,-3 0 1,-2 0 0,1 0-1,-1 0 1,-2 0-1,0-1-29,-1 1 1,0 0 0,-3 2 0,0 1 0,-2-1 0,0 0 0,-3 0 0,-1-1-397,-4 0 1,-1 0 0,37-7-1,-9 2-75,-4 1 0,-11 3 0,-12-5-297,-8 3 1,-7 6 0,-6-3-880,-7-1 1700,-14-1 0,-9-6 0,-6 0 0</inkml:trace>
  <inkml:trace contextRef="#ctx0" brushRef="#br0" timeOffset="231">6683 10435 8287,'-8'0'543,"2"-2"-221,6-2 1,3 2 0,6-4-1,12-1 1,10-2 351,12-4 1,8-1 0,10 0 0,9 0-392,9-1 0,-39 8 0,2 0 0,5 0 0,2 0 0,1 0 0,1 0-120,3-1 1,0 1-1,2 2 1,1 1 0,2 0-1,-1 0 1,3 0 0,0 0-1,1 1 1,1 0-376,1 0 0,1 0 1,1-2-1,-1 0 1,-1 2-1,-1 0 32,-1-1 1,-1 0-1,-1 2 1,0-1 0,-4-1-1,0 0 1,0 0 0,-1 0-245,0 0 1,-1 0 0,-6 1 0,-1-1 0,-2-2-1,0 0 1,32-3 0,-9 0-332,-6 1 0,-17 1 0,-7 6 1,-8-2-959,-6-2 1713,-10 0 0,-7 5 0</inkml:trace>
  <inkml:trace contextRef="#ctx0" brushRef="#br0" timeOffset="232">7337 9582 8102,'-13'-6'574,"4"-4"474,-4 4-803,11-1 0,-4 9 0,8 4-76,2 9 1,0 11-1,5 12 1,1 5 0,-1 6-1,1 8-13,1 8 0,-5-26 0,0 2 0,1 2 0,0 1-81,1 2 0,-1 0 0,0 1 1,0 2-1,0 2 0,0 1 1,0 0-1,0 1 0,0 1 1,1 0-107,-1 1 0,0 0 1,1 1-1,0-1 0,-1-1 1,1-1-1,1-1 0,0-1 63,0 0 1,-1-1 0,-2-5 0,1-1 0,2 1 0,1 0-1,4 32-40,-5-9 1,4-6 0,-3-10-1,2-6-408,2-7 1,-4-9 0,-1-9-586,2-6 1,2-5 0,1-16 1000,0-9 0,1 1 0,-1-6 0</inkml:trace>
  <inkml:trace contextRef="#ctx0" brushRef="#br0" timeOffset="233">8033 9497 8240,'-9'-5'221,"1"-1"841,2-2 0,-1 0-218,3-2 1,2 5-681,-3 10 0,4 8 0,1 9 1,0 3-70,0 5 0,5 15 1,-1 3-1,1 9 29,1 5 1,-2 12 0,5 4-1,-4-35 1,-1 2-132,0 4 0,0 2 0,3-1 0,-1 1-10,-1 3 1,-1 1 0,3-1 0,-1 1 0,1 1 0,0 0-1,0-1 1,1 0 108,-1 0 0,0-1 0,-2-4 1,-1 0-1,1-1 0,0-2 1,0-4-1,1-2 55,6 33 0,3-3 0,-1-14 0,0-6-502,0-6 1,-1-10 0,-2-8 0,-2-11-1862,3-10 1,-1-6 2215,-2-5 0,4 4 0,-5-5 0</inkml:trace>
  <inkml:trace contextRef="#ctx0" brushRef="#br0" timeOffset="234">9114 10705 7946,'-14'6'1983,"4"-4"-927,1 3 1,14-4 0,4-2 0,12-3 0,5-2-277,3-2 1,6 0 0,3-3-1,3 2-408,1-2 0,1 3 0,0 0 0,-1 2-285,1 2 0,-5-2 1,-2 1-1,-3 2-629,-6 2 0,0 1 0,-8 0-4823,-2 0 1921,-1 0 3444,-14-7 0,-10 6 0,-14-6 0</inkml:trace>
  <inkml:trace contextRef="#ctx0" brushRef="#br0" timeOffset="235">7152 11274 8321,'-13'9'822,"4"1"0,1-6 1,5 6 144,-2 1 1,2-5-861,8-1 0,3-5 0,4-5 1,-1-4-1,-3-4-109,-2-1 0,-1 4-31,-5 1 1,-1 4 0,-4-3 205,-5 2 1,2 6 0,-1 6-1,0 2 172,1 3 0,-3 2 0,6 1 261,2 0 0,1 0-389,2 1 0,2-7 0,2-4 0,6-2-452,3-2 0,-1-2 0,-1-1 23,-1-2 0,-2-6 343,1 2 1,-3 1 0,-7 0 0,-4 2 39,-4 3 0,-4 1 0,-1 4 592,0 2 0,-1 0 628,1 5-1552,6-6 1,2 2-1,7-8 1,3-4-26,0 0 1,3-3 0,-4-4-1,2 0-329,-2-1 1,-2 6 644,-1-1 0,-1 9 0,-4 1 1,-3 8 475,0 4 1,-3 3 0,5-1-215,-2 0 0,5 0 0,-2 0-858,3 1 1,2-6-180,0 1 1,2-7 0,3 0 0,3-6-4220,0-7 2777,4-2 2087,-4-3 0,13-5 0,1-2 0</inkml:trace>
  <inkml:trace contextRef="#ctx0" brushRef="#br0" timeOffset="236">7209 11316 8211,'-14'0'704,"-1"0"1,1 0-16,0 0 1,8-4 0,6-1 0,9 2 0,7 1 172,3 2 0,11-2 1,-2-1-1,6-1-472,5 0 1,-4 3-1,11 1 1,-1 0-1,1 0 1,0-2-6,-3-2 1,2 2-1,-8-4 1,-1 1-1035,-3 0 1,-4 0 0,-4 5-1355,-1 0 0,-7 0-52,2 0 0,-9-1 2055,-6-4 0,-8 4 0,-4-6 0</inkml:trace>
  <inkml:trace contextRef="#ctx0" brushRef="#br0" timeOffset="237">7692 11188 9453,'7'-8'1198,"-6"2"0,12 6-666,-4 0 1,4 0-131,1 0 1,2-1-1,3-3 1,3 0 35,0 0 1,-1 3 105,-7 1 0,-6 1-156,-4 4 0,-8 2 0,-6 4 92,-2-2-735,-3 1 0,1 4 0,0 2-65,0 3 1,0-2 0,1 5-617,3-1 1,-1 2 0,7-4 0,0-1 935,3-3 0,1 0 0,0-1 0</inkml:trace>
  <inkml:trace contextRef="#ctx0" brushRef="#br0" timeOffset="238">7906 11160 8163,'-15'0'4361,"1"0"-4131,6-6 1,-3-2 0,6-8 0,2-1 0,2-4-65,1-1 1,-2 3 0,-1-5 0,-2-1-32,2-2 1,1-3 0,1-2 0,-2-1-229,-2 2 1,-1 1-1,2 1 1,0 1-1,-1 1 1,0 2-715,0 1 1,-1 7 496,1-2 1,2 3 101,-6 2 201,6-1 1,-5 8 467,3 2 250,3 3-435,-4 2 0,5 7 0,-3 2 26,0 4 0,-3 1 0,4 0 0,-3 2-33,-2 3 0,0-3 1,-3 3-1,1-2-331,-1 2 0,4-8-2407,-3 3 116,7-3 1,-3-4 2352,6-7 0,0-13 0,0-9 0</inkml:trace>
  <inkml:trace contextRef="#ctx0" brushRef="#br0" timeOffset="239">7778 10563 8140,'6'-8'1822,"-5"0"800,4 3-1039,-3 4 0,-1-6-1642,4 7 0,3 0 1,6 0-1,0 0-1484,1 0 1,-1 5 1199,0 0 1,0 0 342,1-5 0,-1 12 0,0 4 0</inkml:trace>
  <inkml:trace contextRef="#ctx0" brushRef="#br0" timeOffset="240">7849 10449 8055,'-13'-2'25,"2"-2"1,3-6 211,2-2 0,-4-3 0,5 0 0,2-4 15,2-5 0,1-3 0,-2-1 0,-1-2 0,-2-2 0,2-1-110,2 1 1,-1-2-1,-1 0 1,-2 1-61,2-2 0,-3 5 0,1-3 0,0 3-252,-1 2 0,3 1 0,-5 2 0,1 3-131,4 1 0,2 2 1,1 5-1,-2 0 223,-3-1 0,4 6 1,-4 0-47,3-3 521,2 6 607,0 0-601,0 6 0,-1 0 0,-2 1 55,-2 4 0,-1-2 1,2 7-166,0 1 1,-3 1 0,4 3 0,-3-1-1,-2 0 96,-3 0 0,3 1 53,-1-1-1061,-1 0 1,1-6-3476,-1-3 1049,7 3 3045,-3-13 0,6 3 0,0-12 0</inkml:trace>
  <inkml:trace contextRef="#ctx0" brushRef="#br0" timeOffset="241">7706 9653 8055,'0'8'3302,"0"4"-2521,0-10 0,2 6-703,3-3 0,3-4 0,6 4 0,0-3-685,0-2 0,5 4 0,0 3 607,-1 1 0,-3 1 0,0 5 0</inkml:trace>
  <inkml:trace contextRef="#ctx0" brushRef="#br0" timeOffset="242">2503 10748 8443,'-19'6'168,"0"3"1,0 4 0,5 3 0,-2 4 0,-2 9 0,0 7 0,0 7 0,4 4 0,4 7 0,6 6 249,2 6 1,2 4 0,2-1-1,2 1 1,8-2 0,3-2-1,7-8-211,5-7 1,0-8-1,11-7 1,3-8-1,5-9 1,8-8-1,4-9-602,4-10 0,-4-9 0,-4-16 0,1-7-8,-1-6 0,-7-6 0,-1-6 0,-6-2 159,-7 0 0,-11 4 1,-8-4-1,-8 5 86,-4 3 1,-5 9-1,-7-1 1,-10 1 133,-10 4 1,-8 4-1,-8-1 1,-3 1-114,-1 3 0,-1 7 1,-1 3-1,4 2 137,4 2 0,2 2 0,-1 2 0</inkml:trace>
  <inkml:trace contextRef="#ctx0" brushRef="#br0" timeOffset="243">7607 9553 8037,'-22'0'35,"1"7"1,7 2-1,0 4 1,0 3-1,-1 3 247,1 4 0,0 9 1,0 4-1,1 4-192,4 4 1,-2 10-1,6 1 1,2 5 0,1 3-1,2 2 34,0 1 1,6 5 0,4-11-1,4-3-23,5-3 0,0-10 0,8 0 0,3-7-86,0-7 0,5-2 0,-1-12 1,3-5-31,2-3 1,2-10-1,2-9 1,0-6-84,-1-7 1,-5-9 0,-3-5 0,-2-3-45,-4-2 1,2 1 0,-11-2 0,-3-2 40,-5-2 1,-4-4 0,-9 5 0,-3-1 104,-4-1 1,-12 5 0,-7-5-33,-9 0 73,-4 5 1,-1-5-1,-1 8-119,0 3 1,1-1 0,1 4-1,3 2-140,5 3 0,-2 4 0,2 12-155,1 0 1,7 5 368,1-1 0,0 7 0,-4-3 0</inkml:trace>
  <inkml:trace contextRef="#ctx0" brushRef="#br1" timeOffset="244">2844 10961 8120,'-14'0'1013,"0"0"1,-1 0 96,1 0 1,13 0 0,5 0-1,7-2 1,5-1 0,5-2-113,7 2 0,2-3 1,8 1-1,0 2-564,-2 1 0,5 2 0,-3 0 1,3-1-1,2-2-476,0-2 1,-5 0 0,-2 5 0,-1-1 0,-5-3-526,-5 0 1,0-1 0,-6 5-449,-1 0 1,-7 0-3622,-2 0 3715,-6 0 1,-9 0 0,-10 0 0</inkml:trace>
  <inkml:trace contextRef="#ctx0" brushRef="#br1" timeOffset="245">3313 10847 8081,'0'-8'9392,"0"2"-8879,0 6 1,6 0-108,4 0 1,4 0 0,4-2 0,1-1-197,-2-2 1,3 1 0,-1 4-233,-1 0 0,-2 1 0,-4 4 155,-2 4 0,-4 4 0,-6 1 1,-2 1-269,-2-1 0,-3 0 1,-4 2-1,2 1-518,-2 2 0,-2 0 1,0-3-1,4 1 653,4 2 0,-3 0 0,0-5 0</inkml:trace>
  <inkml:trace contextRef="#ctx0" brushRef="#br1" timeOffset="246">3583 10904 7990,'-9'2'6919,"-1"2"-6234,14-2 0,-1 4 1,16-7-108,4-4 0,10 3 1,5-4-1,3 1 0,4 1 1,1-1-301,1-2 1,5 6 0,-5-4 0,-2 4-537,-6 1 1,2-2 0,-6-1 0,-2-2-1035,-4 2 1,-10 1-1,0 2-4176,-4 0 5468,0 0 0,-14 0 0,-2 0 0</inkml:trace>
  <inkml:trace contextRef="#ctx0" brushRef="#br1" timeOffset="247">4138 10790 7990,'-8'0'2617,"2"0"1,17 0-1792,3 0 1,5 0 0,0 0-64,4 0 0,3 0 1,-1 0-1,-3 0-600,-1 0 1,-2 0 0,-5 0 37,0 0 1,-6 2 0,-3 3 194,-4 4 0,-7 4 0,-4 1 0,-2 2-764,-2 3 1,-5-2-1,0 5 1,1 0-1085,3 0 0,0-4 1452,1 1 0,0-3 0,0-2 0</inkml:trace>
  <inkml:trace contextRef="#ctx0" brushRef="#br1" timeOffset="248">4380 10634 8025,'-7'9'2488,"-2"1"-1505,-4-7-716,5 3 1,2-12 0,6-5 0,0-6-1,0-6 1,0 0-25,0-1 1,0 0 0,0-4 0,0 0-104,0-1 1,0 1 0,0-2 0,-2-2-125,-2-1 0,2 0 0,-3 4 1,2 1-168,-2-1 1,4 1-1,-4 0 1,3-1-148,2 1 0,-4 4 0,-1 2 392,2 1 0,1 2 0,1 7 780,-4 2 0,2 6 1,-5 8-295,1 6 0,3 4 0,2 3 0,-1 4-188,-2 1 1,-4 2 0,2 3-1,1-2-81,0-2 1,-4 0-1,4 2 1,0-3-1082,-1-1 0,-2-3 0,3-5 0,-1-2-148,1-1-493,1-7 1,5-8 0,2-9-1,3-2 225,4 0 0,4-3 0,-1-1 0,-1-1 1201,-1 1 0,-1-4 0,6 5 0,-1 2 854,0 1 1,-1 2 0,-2-1 1080,-2 1 1,1 6 0,4 4-974,0 2 0,0 2 1,1 0-1,-1 0-811,0 0 0,-5 0 1,1 2-1103,1 2 1,2-1-1,1 7 936,0 1 0,-6 2 0,-2 1 0</inkml:trace>
  <inkml:trace contextRef="#ctx0" brushRef="#br1" timeOffset="249">7863 9909 8666,'-14'0'6525,"6"0"-6309,8 0 0,14 0 0,10-2 0,4-2 836,5-6 1,4 4-1,7-1 1,2 3 811,1-1-1733,7 0 0,-8 0 0,4 1 1,-1 1-1,-3 1-295,-2 2 0,-3 0 1,-3-2-1,-5-1-1071,-3-1 1,-6-1-1,-2 5-4840,-1 0 6075,-2-7 0,-18 0 0,-2-8 0</inkml:trace>
  <inkml:trace contextRef="#ctx0" brushRef="#br1" timeOffset="250">8474 9752 8096,'-14'0'4151,"0"0"-2021,6 0 1,3 0-1205,10 0 0,9 0 1,8 0-1,2 0 0,0 0-256,1 0 0,2 0 0,0 2 1,-2 1-112,-1 2 1,-7 1-438,2-1 1,-3-2 0,-4 7 26,-2 1 1,-4 1 0,-6 3 0,-1-1-506,-4 0 0,-5 0 0,-7 2 0,-4 1-2285,-1 2 1,3 2 2640,-4-2 0,-1 3 0,-4 6 0</inkml:trace>
  <inkml:trace contextRef="#ctx0" brushRef="#br2" timeOffset="251">2816 10705 7196,'-8'0'4492,"1"0"-4136,7 0-96,0 0 0,0-6 0,0-4 1,0-4-1,-1-3-122,-4-2 1,3-7 0,-2 3 0,2-4 0,2-2 0,-1 1-321,-4 0 0,3-1-44,-3 1 0,2-1 0,0 2 0,-2 2 18,2 1 0,-3 1 0,1-4 4,2 3 222,-5 4 0,5 1-90,-6 0 73,5 0 1,-4 5 0,5-1-13,-1 1 0,-1 0 0,3 1 0,-1 2-2,-2 2 0,1 4 0,4-5 182,0-1-24,0 5 1,0-2 878,0 3-413,-7 4 1,6-4-302,-4 10 0,2 3 0,0 6 0,-2 0 59,2 0 0,-4 2 1,1 2-1,0 1-72,-1-2 0,-2 3 0,3 1 1,-1 0-166,1-1 1,-3-1 0,4-5 0,0-1-1750,-1-4-137,4 4 1,-3-13 0,9 0-1897,0-8 3650,7-5 0,-9-1 0,4 0 0</inkml:trace>
  <inkml:trace contextRef="#ctx0" brushRef="#br2" timeOffset="252">2716 10079 8175,'5'-9'1932,"0"-1"166,-1 7 1,-2-3-1046,3 6 1,-2 2-1,6 1 1,2 3-1083,2 2 1,3-3-1,1 3 1,2-1-259,-2 1 1,1-3 0,-1 3-1,2-2-2963,-2-2 3250,-1-3 0,-1 5 0,-1 2 0</inkml:trace>
  <inkml:trace contextRef="#ctx0" brushRef="#br2" timeOffset="253">2645 9738 8215,'0'14'-219,"0"1"0,0-1 801,0 0 1,0-4 1139,0-1 653,0-6-1147,0 4 1,-2-7-730,-2 0 1,2-7-384,-3-2 0,4-4 1,1-3-1,0-1-111,0-2 1,0-6 0,0 3-1,0-2-153,0 0 0,0-4 0,0-4 0,0 2-129,0 0 1,-2 5 0,-1-7 0,-2 5 112,2 4 1,-3-1 0,-1-3 0,1 2 42,0 1 0,-4 5 1,4-3-1,0 0 93,-1 0 1,3 5 0,2-2-1,-1 3 57,-2 2 1,0 4 0,4 2 0,-2 0 77,-2 0 220,0 5-84,5-3-166,0 6 0,0 2 167,0 2 0,0-1 188,0 7-27,0-7 177,0 10-276,0-5 1,-1 4 24,-4-2 1,3 2-1,-4-4 1,1 2 90,0-1 1,-1 1 0,3 4 0,-2 0-187,2 0 1,-3 1 0,1 0 0,0 3-70,-1 1 1,4 0 0,-2-5-584,2 0 0,2 0-6145,0 0 4838,0-6 1,0-3 0,2-10 1722,2-4 0,-2-10 0,4-3 0</inkml:trace>
  <inkml:trace contextRef="#ctx0" brushRef="#br2" timeOffset="254">2560 9184 8215,'8'-7'2201,"-2"4"-881,-6-6 1545,0 6 0,1-2-2132,4 10 0,3-2 0,6 5 0,2 0-1102,3 0 1,-3 1 0,4 4 0,1-2-890,3-2 0,-4-4 0,1 3-45,-1-2 1303,-4 5 0,11-3 0,-5 6 0</inkml:trace>
  <inkml:trace contextRef="#ctx0" brushRef="#br2" timeOffset="255">2929 9454 6680,'0'-8'-631,"0"2"631,7 12 0,-6 2 0,6 0 0,-7 4 0,-7-10 0,-1 4 0</inkml:trace>
  <inkml:trace contextRef="#ctx0" brushRef="#br2" timeOffset="256">2673 10151 8356,'-6'-8'155,"3"1"0,-7 7 1,-1 0 334,-1 0 1,2 0 0,2 2 0,0 3-1,2 4 1,0 4 276,3 1 1,1 5 0,2 0 0,0-2-344,0-1 1,2-2 0,2-1 0,6-4 0,3-4 443,1-3-793,0-2 0,-1-2 0,-2-3 292,-2-4-241,1-4 1,4-1-1,-2-2-336,-2-3 237,3 3-508,-12-4 1,5 6 533,-6 0 0,-1 7 0,-4 7 0,-4 8 210,-4 5 1,0 7 0,2 2-1,3 1 403,2-5 1,-3-2 1148,4-2-2258,0-6 1,15-19-1,1-12 101,0-6 1,-2 4-280,1 1 0,1 7 0,-6-2 136,-2 3 1,-2 10 481,-1 6 0,-4 8 1,-1 9-1,0 2 443,-1-2 1,4-6-661,-3-1-506,4-7 0,2 0 1,3-12-1,2-9-1525,2-2 0,0-9 2251,1 1 0,10 0 0,-3-7 0</inkml:trace>
  <inkml:trace contextRef="#ctx0" brushRef="#br2" timeOffset="257">2602 9255 8517,'-11'19'-24,"-1"0"871,1-2 0,-2 4 0,7-1 0,-1 1 140,1-1 1,1-1-1,7-6 1,3-4-682,4-4 1,5-3 0,4-5 0,1-5-341,-2-7 0,3-8 1,-1-1-1,-1-1-115,-2 1 1,-7-1-1,-1 6-82,-2 1 1,-1 7 0,-7 4-1,-4 0 344,-8 4 0,-2 8 0,-6 6 0,0 6 631,0 7 0,4-2 1,-2 0 207,-1-1 438,12-2-676,-10-5 0,17-5-1353,-2 1 0,4-13 0,6-2 0,7-6-853,4-3 1,7-1 0,-4 1 0,1 0 1491,-1 0 0,5 6 0,-2 2 0</inkml:trace>
  <inkml:trace contextRef="#ctx0" brushRef="#br2" timeOffset="258">2844 9553 8328,'-22'0'370,"3"0"0,3 0 3887,2 0-3302,6 0 1,8-4-1,9-3 1,4 1-1,3-2 1,3 2-356,5 0 0,-2 1 1,1 5-1,3 0-688,1 0 1,-4 0 0,1 0-1,0 0-1091,-2 0 0,-2 0 1,-6 0-1,1 0-5000,-1 0 6179,0-7 0,-6 0 0,-2-8 0</inkml:trace>
  <inkml:trace contextRef="#ctx0" brushRef="#br2" timeOffset="259">3029 9411 8321,'-8'-6'3954,"0"4"-2782,3-2 1,4 4 0,-1 3 0,8 2-680,9-2 1,2 0 0,-3 2-1,0 2-24,1 1 0,-3 5-289,-2-4 0,1 4 1,-6 1-1,-2 2-228,-2 3 1,-1-3 0,-1 4 0,-2-1-248,-2 0 0,-6 5 0,3-5 0,-2-2-1053,1-1 1,6 0 1347,-2 3 0,-3-3 0,0 4 0</inkml:trace>
  <inkml:trace contextRef="#ctx0" brushRef="#br2" timeOffset="260">3356 9596 8266,'-18'14'0,"4"1"0,-2-1 2673,12 0 1,-6 0-1390,5 0 1,2-1-1,8-5 1,5-7-1290,2-4 0,1-8 1,-2 2-1,-3-5-76,-2-5 1,-1 3 0,-5-3-178,0 3 1,-2 2 183,-2 0 1,0 6 0,-5 3 0,-2 3 348,-2 2 1,-1 2 0,0 3-1,1 4 519,4 4 1,-4 6 0,5 0-139,0-2 0,2-6 1,7-3-524,4-2 1,3-1 0,6-5-1,-1-1-357,-4-4 1,7-3 0,-5-6 0,0 0-526,2-1 1,-7 1 652,-1 0 0,-5 8 142,-5 6 1,-1 6 0,-5 8 0,1 2 535,-1 3 0,5-3 424,1 3-1374,4-4 0,5-15-66,1-9 0,6-4 0,-3-7 0,0 1 46,-3 0 0,-2 1 0,0 7 453,2 2 0,-2 6 0,-6 0 0,-3 7 540,-2 11 1,3-1 0,-3 5-1,2-3 603,3-2 0,1 0-1712,2 0 0,2-6-226,2-3 1,3-10-1,4-6 510,-2-6 0,-1 1 220,2-3 0,2-3 0,-4 0 0</inkml:trace>
  <inkml:trace contextRef="#ctx0" brushRef="#br2" timeOffset="261">7550 9596 8167,'-14'0'-297,"4"0"0,1 0 0,-2 0 177,-2 0 0,4 5 0,1 1 1,0 2 249,0 3 0,3 2 0,-3 3 0,0 2 1,2 6-1,0 3-98,3 1 1,0 1 0,-1 1-1,0 3-40,0 5 0,3 5 0,1 2 0,0 4-37,0 2 0,5 1 1,1 5-1,2-2 55,3-3 0,2-3 1,1-8-1,0-3 7,0-5 0,5-2 0,2-5 0,-1-4-31,1-7 1,4-3-1,-3-7 1,2-2-27,0-1 1,-1-9-1,6-4 1,-1-6-81,1-7 0,-3-2 0,0-5-30,-3-2 0,-4-3 0,3-7 0,-1 1 0,-5-1-2,-5 0 1,0 1 0,-6 1 151,-2 3 0,-2 3 0,-2 8 0,-4 3 0,-4 6 0,-9 2 0,-2 3 0,-2 4 0,-8-4 0,-7 5 0</inkml:trace>
  <inkml:trace contextRef="#ctx0" brushRef="#br2" timeOffset="262">7749 9511 8146,'-1'8'283,"-3"-2"0,-2-1 1239,-2-1 1,-1 1-1153,-6-5 1,8-1-1,2-4 1,3-5-1,2-4 1,0-5-193,0-4 0,0-4 0,0-2 0,0 1-123,0-1 0,0 1 1,2 0-1,1-1-145,2 1 0,-1-1 1,-4 1-1,0-1-23,0 1 0,-1 0 1,-2 1-1,-2 1-191,2 3 1,-4-1 157,3-4 1,-3 4 0,4 2-1,-1 1 87,0 4 0,-2-4 0,0 2 129,-2 2 1,3 3-1,-3 3 376,2 1 1,0 7 86,1-2 1,2 4 249,-7 1 0,7 1-423,-2 4 1,4-2 0,-1 7 0,-1 1-104,-2 1 0,0 3 1,4-1-1,-2 2-264,-2 3 0,0-4 0,4 4-1089,-4-3 0,3-2 179,-2 1 0,2-1 0,2 0-2645,0 0 3562,0-6 0,-6-2 0,-2-6 0</inkml:trace>
  <inkml:trace contextRef="#ctx0" brushRef="#br2" timeOffset="263">7650 8757 8146,'-7'-8'5559,"6"2"-4661,-6 6-881,7 6 1,2-4-266,3 3 0,3 1 0,7-1 0,3-2-996,1-1 0,1-1 1244,-1 4 0,-3 3 0,5 6 0</inkml:trace>
  <inkml:trace contextRef="#ctx0" brushRef="#br2" timeOffset="264">7635 8587 8248,'-14'1'308,"0"2"124,0 2 0,4 0 0,1-5 0,-1 2 0,1 1 768,-1 1 1,2 3-799,-1-3 0,3 4 1,7 5-1,4-4-143,4-4 1,4-3-1,1-2 1,0-2-142,1-3 1,-3-2-1,-1-8 1,-1 1-152,1 0 0,-3 1 0,0 2 1,-2 2-259,-3-2 267,-1 4 0,-4-4 0,-3 7 98,-4 0 1,-2 4 0,0 4-1,1 2 192,-1 2 1,-1 1-1,-1 6 1335,4-1-1355,-4 0 0,13-6 1,0-3-174,8-4 0,0-7 1,1-4-1,2-2-86,2-2 1,-4-1 0,-1 1 0,0 1-310,0 4 0,-5-4 266,2 4 1,-5 3 0,-5 2 0,-4 8 46,-4 5 1,4 4-1,-1 1 1,1 0 98,1 0 1,-3 5 0,6 0 361,2-1 0,1-3-228,2 0 0,2-8-226,3-2 1,2-5-1,8-5-18,-1-4 0,-5-4 0,-1-1 68,-1 0 0,-3 0-11,-4 0 1,-1 1 0,-4 3 22,-4 6 1,1 2-1,-2 4-102,-1 2 1,5 4-239,1 7 1,5-8 188,5-2 1,3-3-1,6-4 1,-1-3-40,-4-4 0,4-4 1,-5-1-1,-1 0-99,-2 0 1,2-1 321,-3 1 0,-1 2 65,-7 2 1,-4 4-1,-6 7 1,-1 4 124,1 5 0,-2 7 0,1 2 0,-1 0 164,3 1 0,4-4 1,-1 3 53,5-3 1,5-3-751,5-4 0,5-3 1,7-7-176,2-4 0,0-3 1,-5-6-1,0 0-299,1 0 1,-6 1-1,-1 2-87,-2 1 0,-3 7 773,-7-2 0,-4 4 0,-6 2 0,-2 4 201,-3 5 1,3 2-1,-1 3 1,4-1 441,4 0 1,1 0 0,-2 0 0,5 1 358,4-1 1,1 0 0,0 0-485,0 0 0,6-1 0,5-3-636,7-6 1,-6-2 0,4-4 0,-2-2-282,-3-6 1,0 1 0,2-4 0,-2-3-309,-1 0 0,-7 1 0,1 0 0,-2 1 93,-2 0 1,-5 0 0,-1 1 0,-2 2 400,-3 2 0,-2 5 0,1 1 346,2 6 1,-1 5-1,6 7 1,2-1 61,2 0 1,2 0 0,4 0-764,5 1 1,2-6-1,2-1 1,1-2 604,-1-3 0,6 5 0,2 0 0</inkml:trace>
  <inkml:trace contextRef="#ctx0" brushRef="#br0" timeOffset="265">6441 8729 8263,'-8'0'263,"-4"1"1,4 4 187,0 5 0,1 7 1,7 4-1,2 2-173,3 7 1,1 5 0,5 8-1,-1 1 1,1 3-45,1 5 0,1-1 0,-2 3 1,-3 3-1,0 3-78,0 0 1,-5-2 0,3-3 0,-1-3-400,0-4 0,-1-5 1,-4-6-1230,0-3 0,5-11 1472,0-4 0,6-28 0,-3-9 0</inkml:trace>
  <inkml:trace contextRef="#ctx0" brushRef="#br0" timeOffset="266">6470 8587 8175,'-8'0'801,"8"-7"0,9 0-590,10-8 1,3 1 0,7 0-123,-1 0 0,7-1 1,3 3-1,4 1-65,6 1 1,-2 6 0,4-4 0,1 1 0,-1 4 93,4 2 1,-4 1 0,3-2-111,0-3 0,1 4 0,0-4 0,-1 2-175,6-2 0,-2 2 0,4-7 0,-2-1-45,-2-1 1,4-1-1,1 2 1,-4 2 140,-4-3 1,1 0-1,-2-1 1,2 2 60,2 2 1,-2 1 0,-3-3 0,-3 3 8,0 1 0,0-2 35,3 4 0,-1-4 1,-5 2-1,2 0 4,3-4 0,-4 4 0,4 1 0,-2 1-106,-3 0 0,-2 1 0,-1 4 1,-2 0-56,-3 0 0,3 0 0,-5 0 1,0 0 60,-2 0 1,-4 0-1,-2 1 1,0 2 11,1 2 0,-7 6 1,-3-3-1,-2 2 88,2-1 1,-8 1 0,4 2 0,-3-1 165,1-1 1,-4-1 0,-1 5 126,-1 1 0,-1-6 0,-3 1-22,2 1 0,1-3 0,-3 1 0,4 2-144,0 2 0,-2 1 0,3 0 0,0 0-136,0 1 0,-3-1 0,3 0 0,-1 0-34,1 0 1,-5 5 0,4 2-1,-2 3 110,-1 6 1,3 4-1,-4 9 1,1 1 116,0 4 1,2 2 0,0 9 0,1 1-27,-1 1 1,3 6-1,-2-4 1,1 0 62,3 0 1,-3 3 0,-1-4 0,0-3-251,-4-6 1,-1 1 0,-2-8 0,0-5-864,0-6 0,0-5 0,0-4-2397,0-2 3251,0-10 0,-7-1 0,-1-5 0</inkml:trace>
  <inkml:trace contextRef="#ctx0" brushRef="#br0" timeOffset="267">7806 8402 8279,'-8'-2'1049,"3"-2"-681,4 2 0,1-6 0,1 5-186,4-2 1,-2 0-1,5 7 1,-2 4-1,-1 9 1,0 8 133,0 9 0,4 6 0,-4 9 0,0 5 0,-1 5-51,1 5 0,5 4 1,-4 8-1,0 2-135,1-2 1,2-1 0,-4-3 0,-2-4-254,-1-4 0,2-7 0,3-6-673,0-7 0,-3-8 1,2-3-1,-1-6 796,-1-6 0,1-3 0,-5-2 0</inkml:trace>
  <inkml:trace contextRef="#ctx0" brushRef="#br0" timeOffset="268">7166 8416 8172,'-14'0'713,"0"0"0,6 6-403,3 4 1,4 6 0,1 6 0,0 8 0,1 6 35,4 8 0,1 5 0,7 11 0,-1 5-259,4 6 1,2 5-1,-4-2 1,0 1-370,0-6 0,0-4 1,1-10-1,-1-3-865,0-4 1147,-6-10 0,5 3 0,-5-5 0</inkml:trace>
  <inkml:trace contextRef="#ctx0" brushRef="#br0" timeOffset="269">2375 10108 7412,'-8'-14'380,"0"-7"0,5-3 1,-2-4-1,0-5 1,1-5-291,-1-3 1,-1-7 0,2 1 0,0 0 0,-1-2 0,0-2-118,0 1 0,1 7 0,4 10 0,-2 3-21,-3 1 1,4 7-1,-4 3 1,3 3-85,2 2 218,0 0 1,-1 6 0,-2 2 693,-2 0-633,0 4 1,7-4-1,3 6 1,4 0 105,4 0 1,1-7-182,0-2 0,2 1 0,3-2 0,5-1 42,2-1 1,3-1 0,1 0-1,1 2-35,3 0 0,10-4 1,-1 5-1,2-3-57,4-1 1,0 2-1,5 1 1,-2 1-47,2-1 1,6-2 0,2-1 20,-2 0-319,4 6 0,1-5 319,6 4 0,-1 1 1,-2 0-101,-2 2 0,-4-1 1,2 4-52,0-1 1,3-3-1,-2 4 1,0-3-1,-2-1 1,-1 0-123,-1-1 0,-1 3 0,-6-5 0,-2 1-110,2 1 1,-5-3 297,-2 6 0,-2-4 0,-3 4 0,-1 2 19,-3 1 1,-3 2 0,-7 0 0,-1 0 155,-3 0 1,-3 0 0,-7 2 268,0 3 0,-1 3 0,-4 6 138,-4 0 0,-4 0 1,-1 0 84,0 1 1,0 0-1,0 3-378,0 1 1,2 8 0,1-1 0,2 8-35,-2 2 1,-1 3 0,-2 7 0,0 3-123,0 2 1,0 1-243,0 5 0,0 0 0,0-2 0,0-3-385,0-5 1,0-4-1,0-3 1,0-4-126,0-1 1,0-7-1,0-6 707,0-1 0,-7-2 0,-1-5 0</inkml:trace>
  <inkml:trace contextRef="#ctx0" brushRef="#br0" timeOffset="270">3598 9184 8425,'0'-14'668,"0"-1"195,0 7-599,0 2 1,4 19 0,3 7 0,-1 10 0,2 10 0,0 7 103,3 10 0,1 8 0,1 11 0,-7-36 0,-1 2-257,0 2 1,0 0 0,-2-3 0,1-1 0,2 0 0,0 0 0,1 35-148,0-4 0,-3-8 0,-2-6 0,1-10-323,2-7 1,0-7-1,-5-9 1,0-6-3519,0-2 3877,0-8 0,-7-2 0,-1-6 0</inkml:trace>
  <inkml:trace contextRef="#ctx0" brushRef="#br0" timeOffset="271">2816 9198 8337,'-15'0'695,"7"6"1,-3 4-157,7 9 1,-1 4 0,5 12-243,0 8 0,5 6 0,1 9 0,2 4 0,3 3 0,2 1-333,1 0 1,0-2 0,0-1-1,-1-6-535,-4-2 1,4-6-1,-5-2 571,0-3 0,4-1 0,-4 0 0</inkml:trace>
  <inkml:trace contextRef="#ctx0" brushRef="#br3" timeOffset="272">7536 8004 8371,'-6'-13'130,"-4"2"1,-3 3-1,-1 2 1,0 3 0,-2 1 354,-3 2 1,2 8-1,-5 6 1,0 8 0,1 7-188,1 4 0,-1 0 1,4 8-1,-2 5 0,1 3 1,4 5-93,5 1 0,-2 2 1,4-2-1,1-1-43,0-2 1,1-1 0,6 1 0,4-3-101,5 0 0,2-7 0,2 3 0,1-8-60,-1-2 1,5-2 0,1-6 0,1-3 42,-1-5 1,6-3 0,-4-4 0,2-2-37,-1-6 0,1-2 0,4-2 0,1-2 32,-1-2 0,1-9 1,-2-7-1,-2-1 72,-1 1 1,-2-7 0,3 0 0,-3-5-40,-1 1 1,2-1-1,-2 0 1,-1-1-72,1 2 1,-2-4 0,-5 0 0,-1 0-147,-4 1 0,2-4 0,-6 5 0,0 1 8,1 2 1,-4 2-1,2-1 1,-4 1 122,-4-1 1,-6 1-50,-9-1-41,3 7 309,-4-5 0,-1 12-161,-2-4 0,0 3 0,0 3 1,-1 2-333,2 2 0,-3 4 0,4-3 0,1 0-383,-1 0 1,-3 4-1,5-6 1,2-1 667,1-2 0,-4-1 0,-2 0 0</inkml:trace>
  <inkml:trace contextRef="#ctx0" brushRef="#br3" timeOffset="273">3114 8971 9048,'-6'-8'161,"3"1"1,-5 9-1,0 3 1,0 6-1,-3 6 587,-2 7 0,4-1 1,1 4-1,0 5-343,0 3 1,5 4 0,-2 9 0,4 2-142,1 1 1,0 9 0,1-3 0,4 1 0,4-1-1,4-3 69,1-2 0,7-11 0,2 0 1,4-5-246,2-4 0,6-9 0,2-4-326,5-3 175,0-8 0,6-3 0,-1-10 47,-1-4 0,3-10 0,-2-5 106,-1-3 0,3-8 0,-2-3 0,-2-3-41,-6-1 1,-4-1 0,-7 0 0,-1 1-82,-3-1 1,-5 0 0,-10 2-1,-4 2-57,-3 1 0,-6 5 1,-4-3-1,-7-1 47,-6 1 0,-9 3 1,-6-4-1,-2 3-14,0 2 1,-5-3 0,-6 2 0,0 1 15,0 2 1,2 5 45,4 6 1,1 2 0,1 12 0,1 2-214,2 1 1,7 13 0,-3 4 0,6 2-517,4 4 1,-1 1 0,8 5 0,2-2-890,4-1 0,8-7 1612,-2 2 0,4-3 0,1-2 0</inkml:trace>
  <inkml:trace contextRef="#ctx0" brushRef="#br0" timeOffset="274">2588 13690 8233,'-14'-7'202,"4"2"1,2 11 0,1 7 0,0 7 0,1 7-1,3 8 1,1 6 241,2 6 1,0 5 0,0 12 0,2 8 0,0-31 0,2 0 0,2 4 0,1 0-184,1 2 1,1 0 0,1-2 0,1 1 0,-3 4 0,1 0 0,1 2 0,1 0-133,0 1 0,0 0 0,-2 2 0,1 0 0,0-2 0,2-1 0,-1 0 0,0 0-112,0 1 1,0 0 0,-2-5-1,-1-1 1,2 0 0,-1-1-1,-1-4 1,0-1-94,6 35 1,-4-9 0,-1-9 0,2-7-525,2-9 0,-4-15 1,-1-3-1,0-8-982,0-7 0,-5-6 1,4-14 1581,-1-12 0,-4-4 0,4-8 0</inkml:trace>
  <inkml:trace contextRef="#ctx0" brushRef="#br0" timeOffset="275">2602 13747 8215,'-20'0'2663,"4"-6"-2244,8 4 0,10-4 1,13 6 5,4 0 1,5-5 0,11-1 0,7-2-302,9-3 1,6 3-1,5-1 1,4-2 0,7-2-255,-33 6 0,0 0 1,0-2-1,1-1 1,3 0-1,2-1 0,-2 1 1,0 0-36,1 0 0,0-1 0,-3 1 0,0 0 0,3 1 0,0 0-6,1 0 0,1-1 1,0-2-1,1 1 1,0 1-1,0 1 0,-1 0 1,0 0-20,-2 1 1,1 1-1,2-1 1,1 1 0,-3 0-1,1 0 1,-1 0-1,1 1-59,-2 2 1,0-1-1,-4-1 1,-1 1-1,35-1 1,-4-1 257,-4 1 0,-4 1 0,-6 5 0,-2 0 227,-3 0 1,-3 0-1,-6 0-19,0 0 0,-7-1 1,-3-3-1,-3 0 96,-1 1 1,-3 1-1,0 4-102,-3 2 0,-5-1 0,1 7 0,-3 1 261,-2 2 0,-5 2 0,-1 3 0,0 2-35,0 2 0,-5 2 0,2 5 0,-2-1 73,2 0 0,-4 7-334,4 3 0,1 5 0,-1 4 1,0 5 48,1 4 1,0 2 0,6 2 0,-3 3-3,2 2 1,2 3 0,1 6-1,0 2-156,0-2 0,2 4 0,2-3 0,2 0-215,2-3 0,-3-5 1,3-3-1,-1-2-581,-4-7 0,-1-1 0,-2-11 1,0-7-631,1-4 1,-3-9 1358,-2 1 0,2-7 0,-4 4 0</inkml:trace>
  <inkml:trace contextRef="#ctx0" brushRef="#br0" timeOffset="276">2830 15965 8005,'-7'0'-97,"7"0"0,10 0 476,7 0 0,7-6 0,8-4 1,4-1-1,7 0 0,10 2 18,10-2 1,13-2 0,-35 6 0,0 0 0,3 0 0,-1 0-211,2-1 1,0 1-1,6 1 1,-1 0-1,1 0 1,0 1-1,1 0 1,0 2-1,1-1 1,1 0-1,0 1 1,0-1-174,1 2 1,0-2 0,1-1 0,0-1 0,1 1-1,-1 1 1,-1-2 0,0-1-51,0 0 0,-1 0 1,-1-2-1,0-1 1,0 0-1,0-1 1,-3 1-1,-1-2-97,1 0 1,-2-1 0,-2 2 0,-2 0 0,0 0 0,-1 0-99,-1 1 1,-2-1 0,35-13 0,-1 4-156,-6-2 0,-10 4 1,-7-1-1,-2 4-14,-3 0 1,-8 3-1,-5 1 1,-3 1 55,-2-1 0,-6 3 1,-3-1-1,-3-2-308,-2-2 0,-6 4 652,-3-1 0,3 7 0,0-3 0</inkml:trace>
  <inkml:trace contextRef="#ctx0" brushRef="#br0" timeOffset="277">2773 14757 8034,'-22'0'-45,"4"-2"369,7-3 1,5 2 0,8-6-1,4-1 1,8 1 187,8-1 0,11 2 0,7-3 0,6 2 0,6-1 0,6 1-174,9-1 0,10 6 0,-32 0 0,2 0 1,-1 0-1,1 0-169,1 0 0,0 0 1,0 0-1,1-2 1,1 0-1,1-2 1,2 1-1,1-2-239,1 0 0,-1 0 0,1 0 0,1 0 0,0-2 0,0-2 0,-1 1 0,-1-1-32,-2 0 0,0-1 1,-1 1-1,-1-1 1,-1 2-1,-1 1 1,-2 1-1,-1 1-173,-2 1 0,0 0 0,32-6 0,1 1 0,-6 2-17,-9 2 1,-1 5-1,-12 0 1,-2 1-118,-2-2 0,-13 3 0,-4-2-303,-5 2 0,-11 2-1011,-23 0 1723,-10-6 0,-7-2 0</inkml:trace>
  <inkml:trace contextRef="#ctx0" brushRef="#br0" timeOffset="278">2830 15126 8057,'16'8'-382,"4"-3"0,9-4 774,7-1 0,7-4 0,5-4 0,9-2-9,8-1 1,6-9 0,3 6-1,5-2 1,-38 8 0,-1 0 0,2 1-1,0 0-64,-1 0 0,0 0 0,2-1 0,1 1 0,1 0 0,1 0 1,0 0-1,0 0-221,0 0 1,0 0-1,0 0 1,-1-1 0,0 1-1,0 0 1,2 0 0,1 0-154,1 0 0,0 0 0,-1 0 1,-1 0-1,-1 0 0,-1 1 0,1 0 1,-1 1-189,-1 0 1,0 0 0,-3 1 0,0 1-79,2-2 0,-1 0 0,1-1 1,-2-1-1,33 0 0,-4-3-357,-7 1 1,-6 4 0,-5-3-1,-8 2-260,-9 2 0,-3-2 938,-13 1 0,3 1 0,-8 4 0,-3 0 0</inkml:trace>
  <inkml:trace contextRef="#ctx0" brushRef="#br0" timeOffset="279">3413 13591 8054,'-8'6'1015,"3"4"-806,3 2 1,2 9 0,0 3 0,2 4 95,3 5 0,3 0 0,6 8 0,0 7-167,0 5 1,2 1-1,2 9 1,0 2-1,1 6-23,-8-32 1,-1 1 0,-1 2-1,-1 0 1,3 1 0,0-1 0,0 2-1,-1-1 1,0 1 0,-1 1-26,1-1 1,0 2 0,-1 1-1,0 0 1,2-2 0,0-1-1,-1-2 1,1 0-58,6 35 0,3-6 1,1-5-1,0-6-220,-1-6 0,1-11 1,-4-10-40,2-3 1,0-8 0,-5-3-487,0-3 1,1-8 0,-3-5 711,-2-6 0,2-18 0,-4-9 0</inkml:trace>
  <inkml:trace contextRef="#ctx0" brushRef="#br0" timeOffset="280">4052 13463 8119,'-7'-14'636,"-6"0"0,13 1-353,0 3 0,2 7 1,7 11 6,2 6 0,2 12 0,1 2 1,0 10-265,0 8 1,2 9 0,2 10 0,0 3 2,0 4 0,-9-29 0,-1 1 0,1 0 0,0 1 0,1 2 0,0 1 39,1 1 1,0 1-1,-1-2 1,-1 0-1,3 4 1,0 1 0,0-2-1,1 0 15,0 2 1,1-1 0,2-3 0,1 1 0,0 1 0,-1-1 0,0-3 0,0-1 138,-1-2 1,0-1-1,-1 1 1,0-1 0,15 31-1,-2-4-259,-4-7 0,3-8 0,-7-6 0,0-8-200,1-4 0,-4-6 1,3-7-1,-3-5-2648,-2-3 2885,0-8 0,-1 0 0,-4-13 0,-2-6 0</inkml:trace>
  <inkml:trace contextRef="#ctx0" brushRef="#br0" timeOffset="281">3398 15482 8097,'-14'0'169,"0"4"0,0 1 1153,0-2 0,4-1-245,1-2 0,5-2-678,0-2 1,2 0-302,2-5 1,2 1 0,1-3-475,2 2 526,-1 5 1,-4 4 0,0 10 0,0 2 198,0 3 1,0-1 0,0 0 0,2 0 72,3 1 0,-2-3 0,6-2-335,2-6 1,2-4-1,1-4-320,0-6 1,-6-2-1,-3-4 1,-2 0-326,2 2 0,-3-4 1,1 10 467,-6 1 1,-5 0-1,-7 7 362,1 0 1,0 7 0,1 2 828,4 4 1,3-4-500,6 1-1154,0-7 0,4 2 0,3-10 0,-1-5-285,0-2 0,-1-3 1,-5 1-1,2 0-1293,2 0 2130,-2 0 0,4-1 0,-6 1 0</inkml:trace>
  <inkml:trace contextRef="#ctx0" brushRef="#br0" timeOffset="282">3370 15396 8185,'-8'10'-132,"3"-1"1689,4 2-1175,1-4 0,-5-3 0,0-8 1,2-6-1,2-2-79,1-3 1,0 1 0,0 0-1,-2 0-168,-3 0 0,4-5 0,-6 0 0,3 1-238,-1 2 0,-1 1 1,2-3-1,-2-1-51,-2 2 0,3 1 0,-2 0 0,0-1-30,4-2 1,0-5 0,0 5 0,-2 0-44,2-1 0,0 4 1,0-3 134,-2 3 1,-1 4-1,2 1 804,0 1-69,-1 7 0,3-8-159,-2 6 0,2 2 0,-3 8-152,4 4 0,1 4 0,-2 3 0,-1 1-171,-2 2 0,0 0 0,4-6 0,-2-2-568,-2-2 1,0-4 0,4 3-811,-4-2 0,3-3 0,-2-7-198,2-6 1415,2-3 0,-6-7 0,-2-2 0</inkml:trace>
  <inkml:trace contextRef="#ctx0" brushRef="#br0" timeOffset="283">3199 14856 8185,'8'6'3433,"5"-2"-2580,-4 5 0,-1-6 1,3 2-1,4-3-339,2-2 0,2 0-694,-5 0 1,5 0 0,0 0 0,-2 0-480,-1 0 1,-2 0 0,1 0-1,-1 0-2513,0 0 3172,-6 0 0,5 0 0,-5 0 0</inkml:trace>
  <inkml:trace contextRef="#ctx0" brushRef="#br0" timeOffset="284">3242 14586 8177,'-14'8'314,"4"-2"0,1-6 544,-2 0 0,-2-1 0,1-6-510,2-7 0,4-6 0,6-10 0,0-4 0,0-5-282,0-7 0,-2 0 0,-1-6 0,-2-2 0,1 1-348,-3 1 0,4 3 0,-5 8 0,0 1-194,0 2 0,0 13 1,-3 0 416,2 3 0,-1 6 1092,-4-3-592,0 9 1,5 4 0,1 8-12,1 2 1,3 6 0,4 7-49,0 2 0,0 0 0,0-3 0,0 1-188,0 2 0,0 2 1,0-4-1,0 2-363,0-2 1,0-1-1,-2-2-1480,-3 1 776,4-1 0,-10-8-2208,6-6 3081,0-6 0,-1-15 0,-2-1 0</inkml:trace>
  <inkml:trace contextRef="#ctx0" brushRef="#br0" timeOffset="285">3029 13861 8177,'6'-8'3290,"4"3"-2270,-4 4 1,2 1-1,-3 0-868,4 0 0,8 0 1,2-2-1,0-1-855,2-2 1,1 1-1,6 4 703,1 0 0,-1 6 0,1 2 0</inkml:trace>
  <inkml:trace contextRef="#ctx0" brushRef="#br0" timeOffset="286">3356 14259 8237,'-6'-14'102,"4"4"0,-3 1 0,4-2 0,1-2 851,0-1 1,0 0 0,1 0-1,4 1-370,4 3 0,4-1 0,3 5 0,3 0 0,3-1-214,0 4 1,6-3 0,-1 1 0,5 2 0,-2 0-637,-5-2 1,2 4 0,-3-6 0,1 3-829,-1-1 1,1 0 0,-6 3-1,0-1-2222,1-1 3317,-10-1 0,15-1 0,-9-2 0</inkml:trace>
  <inkml:trace contextRef="#ctx0" brushRef="#br0" timeOffset="287">3669 13904 9535,'0'8'3127,"0"-2"-1674,0-6-972,0 6 1,11-4-1,4 3-116,6-4 1,1 4 0,3 0-1,-2-1-275,-3 3 1,4-4-1,-5 5 1,-2 0-2,-1-1 1,-7 3 0,-1 4 0,-1 0-30,-4 1 1,-2-1 0,-1 0 0,-1 0-624,-4 0 0,-3 1 0,-6-1 0,0-1-1947,-1-4 1,1 2 2509,0-6 0,0 6 0,0-3 0</inkml:trace>
  <inkml:trace contextRef="#ctx0" brushRef="#br0" timeOffset="288">3996 14131 8204,'-15'0'838,"1"0"435,6 0 0,5-1-279,13-4 1,5-3 0,14-6 0,1-1-744,3 1 1,-1 0 0,4 1 0,0 2-398,1 2 1,-6 1-1,2-3 1,-3 3-554,-1 2 1,-7 1 0,-3 5-1,-3 0 699,-2 0 0,0-6 0,0-2 0</inkml:trace>
  <inkml:trace contextRef="#ctx0" brushRef="#br0" timeOffset="289">4351 13889 10088,'10'0'1284,"-1"0"0,2 0-710,2 0 1,3 0-1,1 0 1,2 2 62,-2 3 1,1-2 0,-1 6 0,2 2 261,-2 2 1,-7 1 0,-4 1-665,0-1 0,-4 0 0,3 2 0,-5 1-577,-5 2 1,-3 5 0,-6-5 0,0 0-714,-1 1 1055,1-4 0,-13 11 0,-3-5 0</inkml:trace>
  <inkml:trace contextRef="#ctx0" brushRef="#br0" timeOffset="290">3100 14842 8425,'-14'2'97,"1"2"0,2 6 0,2 2 1,-3 4 424,0 3 1,4 3 0,2 7 0,1 1 0,0 1 0,2 4-187,1 1 1,4 1-1,3 2 1,4-2-167,4-3 0,3 4 0,1-5 0,4-3 0,1-4 0,3-7-143,2-4 1,1-7 0,2-3 0,2-5-50,1-5 0,2-9 1,-4-11-1,3-7-105,-3-6 0,-1-3 0,-3-1 0,-3-3-43,-5-2 0,-5 4 0,-5-1 0,-4 6 113,-3 3 0,-4-2 1,-3 5-1,-6 3 150,-6 4 0,0 3 0,-9-2 1,-2 5-125,-4 4 0,-3 0 0,4 1 0,-2 0-398,1 0 0,4 6 0,4 2-163,5-1 592,-3 6 0,0-6 0,-7 7 0</inkml:trace>
  <inkml:trace contextRef="#ctx0" brushRef="#br1" timeOffset="291">3157 14515 8154,'0'24'120,"0"-1"1,0-4 0,0 3 0,0-1 0,0-4-1,-2-2 2365,-3-6-1915,4 4 1,-5-15 0,6-3 0,0-12 0,-2-8 0,-1-5 145,-2-3 0,0 1 1,4-6-1,-2-1-410,-2-3 1,0 0 0,4 1 0,-3 0-319,0-2 1,-1 5 0,5-6 0,-2 4-169,-2 1 0,2 4 0,-4 2 0,1 3-223,0 2 0,0 5 0,5 4 0,-1 4 19,-4 0 1423,4 1-573,-12 0 1,10 8 0,-5 6-1,2 8-14,2 4 0,1 2 0,0 2 0,-3 3 25,-2 5 0,3-2 1,-3 2-1,0 1-408,0 2 1,4-3 0,-4-2-1,1-2-1409,4-2 1,0-7-363,-2-2 1,4-7 0,-4-2 0,4-10-3063,1-7 4764,6 1 0,-5-11 0,6 5 0</inkml:trace>
  <inkml:trace contextRef="#ctx0" brushRef="#br1" timeOffset="292">3015 13847 8154,'0'-14'1027,"4"4"52,1 1 0,0 4 1,-4-3 63,4 2 1,-2 1-1,5 7 1,0 1-548,0 1 0,3 1 0,6-5 0,4 2-1253,1 2 1,-3-2-1,5 3 1,1-4-4346,2-1 5002,8 0 0,-5 7 0,4 1 0</inkml:trace>
  <inkml:trace contextRef="#ctx0" brushRef="#br1" timeOffset="293">3498 14160 8205,'-22'6'737,"3"3"924,3 4 0,7-5 0,1-2-617,1 1 1,4-6 0,10 4-1,7-4 1,8-2-420,5-4 0,8 2 1,2-7-1,5-1-741,0-1 0,1-1 1,-1 0-1,0 2-712,-5 0 1,3-4-1,-7 5 1,-3-1-1028,-5 2 1,-4-2-1,-7 4-1556,0-1 3411,-6 5 0,-1-16 0,-7 3 0</inkml:trace>
  <inkml:trace contextRef="#ctx0" brushRef="#br1" timeOffset="294">3782 13946 8132,'-14'0'4226,"6"0"0,3 0-3588,10 0 0,8 0-168,6 0 0,5 5 1,-4 0-1,1 0 199,-1 1 1,-1-3 0,-5 5 0,1 0-54,-1 0 0,-6 1 1,-4 5-1,-2 2-305,-2 3 0,0-1 0,-2 4 0,-2-2-1345,-6-2 0,2-3 0,0 0-4274,2-1 5308,1 0 0,5 0 0,0 0 0</inkml:trace>
  <inkml:trace contextRef="#ctx0" brushRef="#br1" timeOffset="295">4081 14088 8022,'-29'0'336,"7"5"0,3 0 1940,4-2 0,0-1-867,1-2 0,9 0 0,9-2 0,10-3-621,6-4 0,10-4 0,8 1 0,3 1-432,2 1 1,4 1-1,2-6 1,0 3-551,0 2 0,2-2 1,-7 4-1,-4-2-722,-4 1 0,-4 6 0,-9-2 0,-4 3-5832,-3 2 6748,-8 0 0,-8-6 0,-8-2 0</inkml:trace>
  <inkml:trace contextRef="#ctx0" brushRef="#br1" timeOffset="296">4394 13875 8022,'-14'-6'6902,"6"4"-5933,1-4 1,15 4-1,6-1-396,9-1 0,2-1 0,0 5-161,-1 0 0,-2 1 0,3 3 0,-3 2 304,-1 2 0,-4 1 1,-6 4-1,-3-2 133,-2-2 0,-1 2 1,-5 7-436,0 1 0,-1 1 1,-4-2-309,-5 1 1,-2 6 0,-4-3 0,-1 2-632,-2-1 1,-2 0-1,4 2 1,-2-3-9044,1-2 9568,-4-1 0,0 2 0,-6 1 0</inkml:trace>
  <inkml:trace contextRef="#ctx0" brushRef="#br2" timeOffset="297">3455 14828 8060,'-14'0'-107,"0"0"0,0 0 1,-1 0 2406,1 0 0,5 0-1387,-1 0 0,7-2 0,0-1 1,6-3-122,7-2 0,2 0 1,2-3-1,2 1 1,2 1-103,1 1 1,6-3-1,0 5 1,5-1-1,3 1-34,-1 3 1,-2-4 0,-2 3 0,2 1-313,4 1 0,-4 2 0,1 0-306,-6 0-224,2 0 0,-11 0-233,3 0 0,-3 0 0,-2 0-1167,0 0 1,-4 0-2224,-1 0 0,-6-2 714,2-2 3095,-3-4 0,-9-6 0,0-1 0</inkml:trace>
  <inkml:trace contextRef="#ctx0" brushRef="#br2" timeOffset="298">3839 14629 11219,'-14'0'6130,"6"-2"-5230,3-3 1,5 4-1,5-4 1,5 3 33,2 2 0,4 0-623,3 0 1,2 0-1,2 0 304,-4 0 1,-8 2-227,-1 3 1,-7-2-438,2 6 1,-5 1-1,-4 4-1914,0 0 0,-1 5 0,3 0 1,-1 0 1961,-2 2 0,-6 1 0,4 6 0</inkml:trace>
  <inkml:trace contextRef="#ctx0" brushRef="#br2" timeOffset="299">3910 14515 8078,'-6'8'547,"3"0"1,-5-3 1593,2 4-1885,1-3 0,5-6 0,0-9 0,0-4 0,0-1-56,0 0 1,0-2-1,0-1 1,0-4-1,0-1-92,0-3 1,0-7 0,-2-1 0,-1 1-67,-2 2 0,-1 2 0,3-1 0,-2 1-84,2 0 1,-3-1 0,-1 2-1,1 2-71,0 1 0,-4 5 0,4-3 0,0 2 50,-1 2 0,-2 3 1,4 0-1,0 1 83,-1 0 1,4 4 0,-2 1 0,1-1 123,-2 3 0,3-1 973,-3 3-586,4 3-162,1-4 0,0 8-112,0 2 1,-5 4 0,0 6-1,1 1 2,-3-1 0,6 5 0,-6 0 0,3-2-354,-1-1 1,-1-2 0,3 0-3245,-2 1 1872,0-7 1,5-4-1,0-8 1,0-8 1466,0-5 0,6-5 0,2-6 0</inkml:trace>
  <inkml:trace contextRef="#ctx0" brushRef="#br2" timeOffset="300">3797 13790 8078,'4'-14'2519,"1"-1"0,1 8-1405,-1 2 0,-2 3 1,7 4-932,1 3 0,-3-4 0,1 5 0,2-1-1636,2 0 0,6 6 0,1-3 1453,2 0 0,2 4 0,5-4 0</inkml:trace>
  <inkml:trace contextRef="#ctx0" brushRef="#br2" timeOffset="301">3853 13790 8251,'0'14'51,"0"0"0,0 1 1342,0-1 1,0-3-929,0-6 0,0-4 0,0-13 1,0-6-1,0-4 0,0-6 106,0-4 0,0-7 0,0 1 1,0-3-276,0-2 0,-4 0 0,-3 1 1,1-3-182,0-2 1,-4 3 0,4-4 0,0 6-149,-1 4 1,-2-2-1,3 6 1,-1-1-204,1 0 1,-4 2 0,6 6 0,-1 2-96,-1 1 1,2 2 0,-3-2 0,0 5 70,4 4 1,1 0 0,1 3-1,-2 1 220,-2 1 97,0 7 0,4-8 889,-4 6-40,3 0 0,-6 7-464,4 3 0,2 3 0,-4 6 1,1 2 25,0 3 1,1 0-1,2 7-297,-3 4 0,2 2 1,-5-4-1,2-1 0,3-1-326,1-3 1,-3-5 0,1 1-3790,1-4 1080,-5 0 0,6-9 1941,-3-6 0,4-13 1,1-10 922,0-4 0,6-2 0,2 1 0</inkml:trace>
  <inkml:trace contextRef="#ctx0" brushRef="#br2" timeOffset="302">3711 12909 8251,'5'-15'595,"0"1"0,4 5 2027,-4-1 0,1 7-1606,-1-2 1,3 4 0,6 1 0,0 0-1058,1 0 0,0 0 1,3 1-267,1 4 0,1-3 0,-2 2 0,2-2-2004,2-2 2311,-4 6 0,2-4 0,-6 4 0</inkml:trace>
  <inkml:trace contextRef="#ctx0" brushRef="#br2" timeOffset="303">3512 12638 7911,'-9'0'345,"1"-1"0,0-2 0,0-2 373,-3 2 1,-2 3 0,-1 4-350,0 6 1,0 7 0,-1 2 0,3 0 0,1 2-126,1 2 0,6 0 0,-4 0 0,0 3-99,0 0 1,5 8-1,-2-1 1,3 0-1,2 0 1,0 2 172,0 1 1,0-3-101,0 5 0,5-6 1,1 1-1,2-5 65,3-4 1,4 1-1,2-6 1,4-1 34,1-2 1,1-4 0,6-1-237,-1-1 1,1-7 0,1 2 0,1-4 0,4-1-62,1 0 0,1-8 0,2-4 1,-1-6-5,2 1 1,-1-5 0,1-3-105,-3-7 1,-5 2 0,0-3 14,-7 3 0,2-5 0,-5-1 0,2-2 41,-1 0 1,-7 5-1,0-4 1,-7 1 54,-2 0 0,-3 4 0,-4-3 0,0 2 83,0 0 0,-3 5 0,-5 4 1,-7 0 276,-6 2 1,-3-3-117,-4 6 0,-2 0 0,-3 5 0,-5 1-192,-3 4 0,0 2 0,1 7-599,2 0 1,5 0 0,-3 3 0,1 5 0,3 7-1306,2 0 1,4 0-1,0-4 1828,3-2 0,-1 1 0,-5 4 0</inkml:trace>
  <inkml:trace contextRef="#ctx0" brushRef="#br2" timeOffset="304">3157 9212 8425,'-14'-8'38,"-1"5"1,1 6 0,0 7 457,0 2 0,4 7 0,1 2 0,-2 1 0,-2 5 0,-1 5 19,0 5 1,4 1-1,2 3 1,2 5-196,3 3 1,1-1 0,2 2 0,2-1 0,2-3 175,6-2 1,4-1-1,5-2 1,5-5-39,3-7 1,1-3-274,1-7 1,5-4 0,4-7 0,3-4 0,2-5 29,0-7 1,-1-11 0,-1-6-1,-1-7-107,-2-6 0,-7-3 1,3-2-7,-4 1 0,-4-3 1,-2 0-1,-7-1-56,-5 5 0,-1-5 1,-7 5-1,-1-2-46,-1-3 1,-10 4 0,-6 2 0,-7-1-26,-1 2 1,-9 6 0,2 1-1,-1 5 27,0 3 1,-3 7-1,-2 0 1,1 6-1,-1 6-41,3 3 0,-3 5-276,2 7 1,0-1-1,6 10 1,4-3-592,4-2 1,0 1 0,3-1 0,5 0-2848,3 0 3753,3 0 0,5 1 0,0-1 0</inkml:trace>
  <inkml:trace contextRef="#ctx0" brushRef="#br2" timeOffset="305">7479 8359 8247,'-21'0'152,"4"2"1,-5 3 0,0 2 0,0 3 391,-4-1 1,4 6 0,0 5 0,0 2 0,2 4-119,-1 0 1,2 4 0,5 4-1,0 4 1,-1 4 0,3 4-76,2 1 1,4 7-1,6-2 1,2 2-143,2-2 1,9 2-1,7-5 1,1-2-1,3-1-48,3-5 1,-4-9-1,9-4 1,-4-7-123,2-6 0,3-2 0,1-4 0,2-5-106,0-8 0,4-5 1,-7-8 88,-1-2 0,2-13 1,-2 0-1,-4-4 22,-2-2 1,-9 0 0,2-4-96,-3-1 0,-2 0 0,-1 1 0,-4 1 0,-4 1 30,-4 2 0,-8 7 0,-6-3 1,-8 4 123,-6 2 0,2 1 0,-10 2 0,1 3 107,-4 1 1,-2 4 0,1 6-159,1 1 0,2 7 0,-2-2 20,4 4 0,9 1 0,3 0 0,2 0-1015,2 0 1,2 1-1,2 3 943,0 0 0,6 1 0,2-5 0</inkml:trace>
  <inkml:trace contextRef="#ctx0" brushRef="#br0" timeOffset="306">6953 12439 7997,'0'-9'761,"0"-1"0,0 6 1,0-3-1,1 7 335,4 11 1,-2 10 0,7 12 0,1 5 0,2 5 0,-1 4-742,-2 5 0,2-3 0,-2 0 1,1-1-701,-2-1 0,2-4 1,-4-7-1,-1-3-743,0-6 0,4 0 0,-5-8-3504,-2-2 4592,-2-7 0,6-4 0,1-6 0</inkml:trace>
  <inkml:trace contextRef="#ctx0" brushRef="#br0" timeOffset="307">7067 12837 7997,'-7'-28'0,"6"4"634,-4 1 0,3 5 0,2-1 1351,0 3 0,2 4-1202,3 2 0,3-1 0,7 7 0,4 0-845,5 3 0,3 1 0,0 0 0,-2 0-1011,-1 0 0,-7 6 0,2 4 1073,-3 2 0,-8 9 0,-2 1 0</inkml:trace>
  <inkml:trace contextRef="#ctx0" brushRef="#br0" timeOffset="308">6868 13250 8095,'-41'8'0,"15"-2"1031,-2-6 0,15-2 0,8-2 1426,4-6 1,9-7-1,8-4 1,10-1-1222,11-3 0,10-2 0,7 0 0,4 2-2208,4 1 0,0 7-112,-6-2 0,-3 3 1,-3 3-1,1 2 1084,-1 2 0,-10-1 0,1-4 0</inkml:trace>
  <inkml:trace contextRef="#ctx0" brushRef="#br0" timeOffset="309">8773 12425 8061,'-14'-8'734,"6"2"1,3 6 69,10 0 0,3 6 0,6 4 0,0 2-79,0 3 0,5 0 1,0 3-1,-1 2-267,-3 2 0,-2 1 1,-2 2-1,-3-2 0,-2 3 1,-3-1 271,-1-1 1,0 1 0,1-6-1,1-2-756,0-1 0,-3-6-1273,-1-1 1,-1-6-1,-4-1-3305,-5-10 4604,4-2 0,-7-23 0,6 3 0</inkml:trace>
  <inkml:trace contextRef="#ctx0" brushRef="#br0" timeOffset="310">8801 12127 12461,'-8'1'1840,"4"4"-2294,8 3 0,11 4 1,7 0-1,1-3 454,1 2 0,0 8 0,4 3 0</inkml:trace>
  <inkml:trace contextRef="#ctx0" brushRef="#br0" timeOffset="311">9057 12397 8061,'-5'9'5819,"1"1"-3921,-1-7 1,7 2 0,4-10-1215,8-5 0,7 2 1,9-1-1,1-2-1106,2-2 0,5 4 0,-3 1 1,0 2-822,0 2 0,-4 3 1,-6 1-1,-2 1 1243,-3 4 0,5 3 0,-3 6 0</inkml:trace>
  <inkml:trace contextRef="#ctx0" brushRef="#br0" timeOffset="312">9370 12098 8048,'-22'-9'0,"3"-1"0,3 7 2396,2-2 1,4 4-1,1 2-929,-2 4 0,5 3 0,2 8 0,8 4-904,5 9 0,-1 5 0,1 8 1,4-1-830,4 1 0,-1-2 0,5 6 1,-2-5-1076,0-3 0,1-2 1,-1 2 1340,5-5 0,-4-3 0,1-2 0</inkml:trace>
  <inkml:trace contextRef="#ctx0" brushRef="#br0" timeOffset="313">9654 11956 7959,'-14'-8'3045,"0"2"0,6 7-1528,3 4 1,10 0-832,4 9 1,4 3 0,1 13 0,2 4-607,3 4 1,-2 11 0,6 6 0,-1 3-2990,0-2 2909,-5 7 0,10-5 0,-5 13 0</inkml:trace>
  <inkml:trace contextRef="#ctx0" brushRef="#br0" timeOffset="314">7109 13506 8011,'0'-15'2580,"0"1"-1117,0 0 0,0 8 0,0 6-1068,0 8 0,0 4 1,0 2-1,0 1 0,0 0-159,0 4 1,-1 2 0,-2 4 0,-4-1 0,-1 1 77,-3 2 0,3 0 0,-1-2-1095,-2-1 0,0-7 1,0 2-1523,1-3 1,6-7-1,-4 1 1402,1 1 0,-2-3-357,4 1 1258,0-6 0,-1 10 0,-2-5 0</inkml:trace>
  <inkml:trace contextRef="#ctx0" brushRef="#br0" timeOffset="315">6740 13918 8007,'-7'14'531,"-1"0"-6,1 1 0,0-6 1,9-1-1,3-2-71,4-3 0,8-7 1,6-6-1,2-4 1,6-5 7,4-5 0,1 2 0,4-2 0,-2-1-261,1-2 1,4 1 0,3 0-1,0 4-198,-5 2 1,0 1 0,-8 4 0,-3 1-567,-5 0 1,1 5 0,-8 1-1185,0 1 0,-7 3 1747,-2 4 0,-12 0 0,2 0 0</inkml:trace>
  <inkml:trace contextRef="#ctx0" brushRef="#br0" timeOffset="316">7166 13534 8406,'-9'-9'4002,"-1"-1"-3303,1 7 1,-4 0-273,4 12 1,1 2-1,5 13 1,-2 3 150,2 4 0,0 6 1,-2 5-1,-3 3-572,0 2 0,-5-1 1,4 4-1,-4 1-664,-1-1 0,0-4 1,0 2-1,-1-6-459,1-4 0,5 0 0,1-8 1117,1-3 0,-4-8 0,3 2 0</inkml:trace>
  <inkml:trace contextRef="#ctx0" brushRef="#br0" timeOffset="317">7024 14103 8007,'8'-22'0,"5"1"1263,-4 7 0,-1 6-415,1 3 1,-5 12 0,0 5 0,-2 7 94,-2 3 1,1-3 0,3 3 0,0-1-1013,0-4 1,-3-1 0,1-2-1799,2 0-577,4 1 1,2-7 1409,-1-4 0,-6-4 0,4-6 0,-3-7 962,1-4 0,0-7 0,-3 4 1,1-2 285,1-4 1,7 4-1,-1-1 1,4-3 918,5-1 1,-3 4 0,4 1-1,-1 1 447,0 4 1,0 2 0,-4 6 0,-1 4 183,0 4 0,0 1-610,0 0-957,1 6 1,-7 3-267,-4 10 0,-2-1 0,-2 5 0,-2 3-524,-2 1 1,-6 1 0,-9 0-1,-3 1-529,0-1 1,-5-4 0,3-2-1465,-3-1 2067,5-2 0,2-7-130,6-2 390,6-4 1,9-9 0,14-5 0,7-6-424,4-2 0,14-6 682,3-2 0,9-9 0,-2-3 0</inkml:trace>
  <inkml:trace contextRef="#ctx0" brushRef="#br0" timeOffset="318">9270 13264 7978,'2'9'3376,"3"-1"-2766,4-1 0,4 4 0,1-2 1,0 4-1,0 3 61,1 3 1,-1-2-1,0 7 1,-1 1 0,-2 2-163,-2 1 1,-6 1-1,2-1 1,-3-1-549,-2-3 0,0 1 1,0-5-1,0 1-794,0-1 0,-5-5 0,-1-7 0,-2-4 833,-3-5 0,-2-12 0,-1-9 0</inkml:trace>
  <inkml:trace contextRef="#ctx0" brushRef="#br0" timeOffset="319">9356 13008 8066,'0'-9'827,"-2"1"5592,-3 1-5633,4 3 1,-4 4 0,10 0-1437,4 0 0,-1-2 650,2-3 0,-1-3 0,5-6 0</inkml:trace>
  <inkml:trace contextRef="#ctx0" brushRef="#br0" timeOffset="320">11417 11828 7896,'-14'0'540,"6"-2"1,2-1 2238,0-1-2389,4-1 0,0 6 1,9 4-1,-1 5 1,2 4 84,0 5 1,-3 1-1,2 6 1,1-1-117,0 5 0,-3 0 0,3 6 1,-2 1-109,-3-1 0,4-4 0,-3 1 1,1-3-76,1-2 0,-4-1 0,4-3 0,-1-5-25,0-4 1,1-2-748,-1-3 0,-2-7 258,7-13 0,-7-1 13,1-13 0,-2 1 1,-2-6-1,2 1 137,2-1 0,-2 6 0,3-1 0,-4 0 308,-1 2 0,5 2 1,0 6 1366,-2-1-695,5 1 0,-5 6-86,6 3 1,-4 10-294,5 5 1,-2 7 0,3 2 0,-4-2-250,0-1 1,2-2-1,-2 1 1,-1-1-1111,0 0 0,4-4 0,-4-3-696,2 0 0,1 2 1,6-4-965,-1-2 2606,-6-1 0,4-15 0,-4-3 0</inkml:trace>
  <inkml:trace contextRef="#ctx0" brushRef="#br0" timeOffset="321">11872 11913 7971,'-14'0'3829,"0"0"-1097,6 0-2109,2 0 1,7 0 0,5 0 0,7 0-1050,5 0 1,2-4 0,-1-1 0,3 0-1249,0-1 0,0 4 1674,-3-2 0,-3-4 0,5 0 0</inkml:trace>
  <inkml:trace contextRef="#ctx0" brushRef="#br0" timeOffset="322">12086 11785 10783,'-8'0'5495,"3"0"-4956,10 0 0,-2 0-436,6 0 1,1 2 0,4 1-1,-1 3 172,-4 2 0,4 2 1,-5 6-1,1 1 193,1 2 1,-6 5-1,4-4-86,-1 2 1,-1-4 0,-3 2-76,2 1 1,-1-5 0,-4 3-860,0-4-741,0 0 0,0-9 1,0-6-1622,0-8 1,-6-6 2913,-3-5 0,-10-3 0,-3-7 0</inkml:trace>
  <inkml:trace contextRef="#ctx0" brushRef="#br0" timeOffset="323">12142 11601 7971,'0'-8'8107,"0"1"-9274,0 20 1,7-8 1166,2 9 0,4-3 0,1 3 0</inkml:trace>
  <inkml:trace contextRef="#ctx0" brushRef="#br0" timeOffset="324">12356 11814 7971,'0'8'5630,"0"0"-3467,0-4 0,1-2-2037,4 3 1,3-8-1,6-2 1,2 0-953,3-1 0,-3-1 1,3-4-197,-4 2 0,0 4 0,-1-3 1022,0 2 0,7-5 0,1 3 0</inkml:trace>
  <inkml:trace contextRef="#ctx0" brushRef="#br0" timeOffset="325">12668 11501 7922,'0'-8'3955,"-4"3"-2274,-1 10 0,0 3 0,7 8-1615,3 3 1,-2-3 0,6 3 0,2-2 0,0 2-827,-1 5 0,2 2 0,-4 3 760,0-1 0,5 7 0,-5 1 0</inkml:trace>
  <inkml:trace contextRef="#ctx0" brushRef="#br0" timeOffset="326">11602 12795 8002,'-1'-8'2992,"-4"3"0,3 5-2545,-3 5 0,5 3 1,4 6-1,2 2-103,2 3 0,0 3 0,3 8 0,-3 1-193,-2 3 0,4 4 0,-6-5 0,-1-2 0,-1-2-24,-2-6 0,0 3 0,0-7-335,0-2 0,0-9-40,0-8 0,0-13 0,0-9 0,0-3-52,0-4 0,0 6 0,2-7 261,2 5 0,-1 6 1,5-4-1,0 3 312,0 3 0,-3 1 0,4 3 1,2 4 247,2 4 1,-3 3-1,-1 2 1,2 2 8,2 3 1,1 3 0,-1 6-1,-2 0-277,-2 0 1,-1 5-1,3 0 1,-3-2-503,-2-1 0,4-6 0,-5-1 0,-1 1-1822,3-2 1,-4-2-1,6-6 2071,2 0 0,2-6 0,1-2 0</inkml:trace>
  <inkml:trace contextRef="#ctx0" brushRef="#br0" timeOffset="327">12086 12994 7936,'-19'-5'648,"0"0"1,0 1 0,4 4 3063,1 0 0,5 4-3109,-1 1 1,9 0 0,1-5-1,9 0 1,9 0 0,5 0-993,4 0 0,2-2 1,-3-1-1,0-2-1100,-3 2 0,-1-3 1489,2 1 0,3-6 0,-5 3 0</inkml:trace>
  <inkml:trace contextRef="#ctx0" brushRef="#br0" timeOffset="328">12370 12781 12194,'0'9'2130,"0"1"0,6-1-1499,4 5 0,2 0-295,3 1 1,-3 4-1,-1 1 1,-1 2 33,1 4 1,-3 0 0,0 3-1,-1-2 54,1-4 0,-4 3 1,0-7-1,-2-2-658,-2-1-1112,6-2 0,-6-8-1173,0-6 0,-1-12 2519,-9-12 0,1-9 0,-6-4 0</inkml:trace>
  <inkml:trace contextRef="#ctx0" brushRef="#br0" timeOffset="329">12441 12496 7936,'-10'2'5841,"1"1"-3048,-2 2 0,3 4-2732,-1-4 1,7 0-62,2-5 0,6-13 0,9-3 0</inkml:trace>
  <inkml:trace contextRef="#ctx0" brushRef="#br0" timeOffset="330">11005 12169 8092,'8'-6'-142,"-3"-4"1,-4-2 0,-2-1-1,-3 2 1,-2 3 905,-2 2 1,-1 0 0,-5 2-1,-2 0 1,-2 1-217,-1 1 1,0 7 0,5 3 0,0 3 0,-2 6-291,-3 4 0,3 4 1,-2 6-1,2 6 0,0 4-5,-3 8 1,3 6 0,-1 7 0,4 2 132,4 1 0,5 3 1,0-6-1,2-4 80,2-4 1,5-2 0,3-9 0,3-7-97,5-4 1,6-10 0,-2-5 0,2-6-172,4-6 1,1-5-1,1-6-344,0-9 1,6-5 0,-3-9-806,-4 1 1,0 0 0,-8-1 0,-2 1-459,-1-1 1,-2 1 0,-1-1-1,-4 2 1408,-4 4 0,-3-10 0,-2 3 0</inkml:trace>
  <inkml:trace contextRef="#ctx0" brushRef="#br0" timeOffset="331">10820 12084 7992,'-22'0'3774,"8"0"-2915,7 0 0,9-2 0,4-1-218,9-2 1,4-6-1,6 4 1,-1-3-559,1 1 1,0 4 0,0-3-52,-1 2 0,-7 1 0,2 5 0,-3 0 299,-2 0 1,-4 0 50,-1 0 0,-5 6 0,0 5 0,-2 7 127,-2 5 1,0-1 0,0 2 0,-2 1-476,-2 2 1,2 6-1,-4 1 1,1-3-794,0-1 0,0 3 0,5 1 0,0-1-3959,0 1 4718,0-4 0,0 18 0,0-4 0</inkml:trace>
  <inkml:trace contextRef="#ctx0" brushRef="#br0" timeOffset="332">11048 12681 8037,'-7'-8'2824,"-1"-4"-177,-6 4-1952,6 0 1,8 1 0,10 7 0,4 0-221,5 0 1,-2 7 0,5 2 0,1 4-84,-1 1 1,-5-1-1,2-2 1,-5-2-89,-4 2 1,2 2-1,-4 1 1,0 2 76,-3 3 1,-4-2-263,-1 7 0,0 0 0,-1 4 0,-4 2-350,-4 3 1,-4-1 0,-3 4-1,-1 1-6904,-2-1 7135,0 2 0,-8-2 0,-3-1 0</inkml:trace>
  <inkml:trace contextRef="#ctx0" brushRef="#br0" timeOffset="333">8986 14401 7942,'-8'14'289,"2"-2"0,6 0 0,0 4 0,0 0 431,0 0 1,5 2-1,1 5 1,2 0-1,3 6-68,1 1 1,3-3 0,-3 6 0,-1-3-328,-1-2 0,-5 1 1,3-3-1,-2 0 0,-3-4 1,0-2-485,2-2 1,-4-7-430,4-2 1,-3-7 0,-4-2 0,-1-10 587,-2-7 0,-6-5 0,3-6 0</inkml:trace>
  <inkml:trace contextRef="#ctx0" brushRef="#br0" timeOffset="334">8986 14174 7930,'-14'0'3510,"6"6"-3123,2 2 1,6 1 0,3-1-1,5 0-3546,6 0 3159,3 2 0,4 4 0,1 0 0</inkml:trace>
  <inkml:trace contextRef="#ctx0" brushRef="#br0" timeOffset="335">9228 14558 8073,'-13'9'2191,"4"1"1,2-6 1931,7 6-3073,0-7 0,7 3 0,4-7 1,6-4-931,7-5 0,3-1 1,1 0-1,0 2-1264,1-2 1,-1 0 0,1 0 0,-2 3-780,-4 1 0,-2 1 1,-7 3 1922,0-2 0,1-6 0,-1 3 0</inkml:trace>
  <inkml:trace contextRef="#ctx0" brushRef="#br0" timeOffset="336">9441 14131 8004,'-9'-13'1692,"-1"4"1,1 3-783,-6 6 0,3 1 0,1 6 0,3 7 351,1 8 1,3 5-1,4 3 1,0 3-882,0 5 1,6-2-1,4 2 1,2 2-996,2 1 0,2-3 0,3-1 0,3 1-4005,0-1 4620,5-3 0,-5 1 0,7 2 0</inkml:trace>
  <inkml:trace contextRef="#ctx0" brushRef="#br0" timeOffset="337">9825 14017 7929,'-6'-9'0,"-4"-1"7057,4 7-5777,-7-3 0,12 8 1,-4 4-1,5 8 0,5 10-1100,4 7 1,8 12 0,4 11-980,1 6 1,0 9-1,-9-30 1,-1 0 0,0 0-1,-1 1-1310,-1 1 0,0 0 1897,3-3 1,-1 1 0,-3 3 0,-2 0-1,3-3 1,1 1 0</inkml:trace>
  <inkml:trace contextRef="#ctx0" brushRef="#br0" timeOffset="338">11602 13833 8079,'-14'-5'3760,"0"0"-2777,6 0 0,1 7 0,9 3-407,3 4 1,1 9 0,5 2 0,-1 4-270,1 6 0,1 0 0,3 8 1,-3 1-84,-2 2 1,1 2 0,-5 1 0,0 2 0,1 1 0,-4-1 294,-2-2 1,-1-3 0,0-3-1,0-4 734,0-4-553,-6-8-740,5-2 0,-6-15 0,7-11 1,0-15-560,0-9 1,7-8-1,0 3 1,3 1 178,-1-1 0,1-3 0,2 6 0,0 6 432,-3 5 0,-4 5 263,4 2 0,1 1 267,4 4 0,-5 7 1,-1 9 190,-1 1 1,-1 3-1,-3 6 1,3 3-55,2 3 1,-3-4-1,3 3 1,-2-2-463,-3-2 1,4 2-848,-2-1 0,4 0-323,-4-5 1,4-4 0,-2-2-1417,0-2 0,-2-1 0,5-5 2369,1 0 0,1 0 0,3 0 0</inkml:trace>
  <inkml:trace contextRef="#ctx0" brushRef="#br0" timeOffset="339">12114 14273 8013,'0'-8'4386,"0"0"256,0 4-3262,0 2 1,0-6 0,2 5-1,2-3-1035,6-2 1,4 0 0,3-3 0,2 3-1022,-1 2 0,2 1 0,1 5-606,1 0 1,-5 0-1,4 0 1,-2 0-2475,0 0 3756,0 0 0,1 6 0,2 2 0</inkml:trace>
  <inkml:trace contextRef="#ctx0" brushRef="#br0" timeOffset="340">12612 14003 7986,'0'-14'3141,"-7"6"1,4 2 2077,-6 6-3970,5 0 1,0 4-1,7 4-757,2 5 1,6 0-1,-3 10 1,1 3-20,1 0 1,-6 3 0,4-1 0,0 1-507,0-1 1,-5-4-1,3-2 1,-1-1-1413,0-4 0,0-6 0,-5-2-2773,0 3 0,0-8 4218,0-4 0,-7-12 0,-1-10 0</inkml:trace>
  <inkml:trace contextRef="#ctx0" brushRef="#br0" timeOffset="341">12626 13534 7885,'-29'0'0,"14"0"9829,2 0-3726,13 0-6304,0 0 0,6 5 0,4 0-9338,2-2 9539,-4-2 0,5 6 0,-5 0 0</inkml:trace>
  <inkml:trace contextRef="#ctx0" brushRef="#br0" timeOffset="342">7408 14586 7893,'-6'14'935,"4"-4"0,-1-1 1,4 2-157,4 2 0,6 1 1,-3 2-1,2 3-157,-1 5 0,1 7 1,4 4-1,-2 0 0,-1 1-371,-1 0 1,-2-3 0,1 4 0,-2-2 0,-3-5-335,1-5 1,0-5 0,-4-5 0,3-1 82,0 0 0,1-6 0,-5-2 0</inkml:trace>
  <inkml:trace contextRef="#ctx0" brushRef="#br0" timeOffset="343">7607 14856 7925,'8'-14'0,"0"1"0,-5 2 990,2 2 1,1 6 16,-1-2 1,-2-1-1,6 1-540,2 2 0,-3 6 1,2 3-1,-1 2-2082,-1 3 1,3 3 1614,-6 5 0,6 3 0,-3 7 0</inkml:trace>
  <inkml:trace contextRef="#ctx0" brushRef="#br0" timeOffset="344">7337 15482 7966,'-29'8'4407,"7"-2"-3268,8-6 0,8-2-429,6-2 0,8-9 0,6-8 0,10-1-133,7-3 0,12-5 0,7 0 0,2 5-329,1 3 1,-3 4 0,2 9 0,-4 4-249,-4 3 0,-1 2 0,-1 0 0</inkml:trace>
  <inkml:trace contextRef="#ctx0" brushRef="#br0" timeOffset="345">7436 16576 7948,'-20'7'3263,"4"-6"-2822,2 6 1,14-12 0,9-1-1,5-2 305,5-3 0,10-4 0,7-4 0,4-3-528,2 0 1,-2-5 0,6 5 0,-5-2-445,-3 1 1,-7 10-1,2-1 1,-3 1-693,-1 1 1,-7 2 0,-3 2 0,-5 0-536,-4 0 0,1 4 1,-7-6 1452,0-1 0,-9-1 0,-3-3 0</inkml:trace>
  <inkml:trace contextRef="#ctx0" brushRef="#br0" timeOffset="346">7891 16093 7948,'-1'-14'595,"-4"0"0,3 4 706,-2 1 1,0 5 0,0 1-159,-6 6 0,2 8 1,0 12-1,1 7-514,-1 4 1,3 9 0,-3 6-1,0 3-349,0 7 0,0-1 0,-3 7 0,2-2-781,-2-3 0,3-2 0,0-2 1,0-3-1188,0 0 0,5-14 0,-2-3 0,4-9-1046,1-8 0,0-13 2734,0-10 0,1-6 0,2-13 0,4-1-39,1 2 1,-4-3-1,6 6 371,1 1 0,2 4 1,-1 3-1,-1 3 1951,-1 2 1,-6 1-1213,6 5 0,-5 0 0,3 2-491,-2 2 1,5-2-712,-2 3 0,4-10 1,1-5-1,1-2-405,-1-2 0,0-1 322,0 1 1,5-3-1,2 1 1,-1 3 305,1 1 0,-2 5 1,-5 3 361,0 2 0,-6 13 0,-3 3 1,-4 4 138,-1 2 1,0-2-1,-1 4 1,-4-2-179,-4-2 0,-4-3 0,-3-2 0,-1-4-941,-2-4 0,0-3 0,5-2 1,-1 0-1371,1 0 1,6-2-1,4-3 1896,2-4 0,-4-10 0,-2-3 0</inkml:trace>
  <inkml:trace contextRef="#ctx0" brushRef="#br0" timeOffset="347">9427 16278 7976,'-29'6'7624,"14"-4"-6594,2 4 0,13-4 0,0 2-72,0 6 1,6-2 0,4 3 0,2 3-500,3 3 0,-1 4 0,0-4 0,-1 4 0,-2-1-379,-2 1 0,-1-2 0,2-5-733,-6 0 1,-1-1 0,1-2-1255,0-2 1,0-5 0,-8-1 1906,0-6 0,-14-12 0,2-7 0</inkml:trace>
  <inkml:trace contextRef="#ctx0" brushRef="#br0" timeOffset="348">9356 15951 7976,'0'-22'2558,"0"1"173,0 7 0,-2 1 3386,-3 4-6281,4 3 0,-4 4 1,10-1 163,4-2 0,4 0 0,1 5 0</inkml:trace>
  <inkml:trace contextRef="#ctx0" brushRef="#br0" timeOffset="349">11574 15510 7936,'-8'-1'4190,"3"-4"-3289,3 3 1,2-3 0,0 12-499,0 7 1,0 2-1,2 9 1,1 5-1,2 6-28,-2 5 1,0 2 0,0-2 0,2-1 0,-2-4 22,-1-1 1,3 3 0,-1-5-1,1-3-289,1-5 0,-4-4 0,3-7 0,-2-1-729,2-4 128,-4 4 0,7-18 1,-5 0-1,2-7 218,-2-7 1,0-4-1,1-7 1,2-1 171,2-2 1,-4 1 0,4 7 0,0 1 392,0-1 1,-3 4 603,4 2 1,-4 5-80,5 5 0,-6 2 0,6 9-78,1 3 1,-3 3-1,0 7-458,-2 4 1,3-3-1,-2 3 1,1-3-249,3-2 1,-3 0 0,0 1-1,-1-1-634,1 0 1,-3-1-1,3-2 1,0-3-3279,0-2 0,-3-1 3880,4-5 0,0 6 0,6 2 0</inkml:trace>
  <inkml:trace contextRef="#ctx0" brushRef="#br0" timeOffset="350">12029 15752 7961,'-16'8'8239,"3"-2"-7368,13-6 0,7 0-351,2 0 0,8 0 0,2-2 1,0-1-1232,2-1 0,-1-6 0,4 4 0,-5-1-734,-3 1 0,-2 1 0,0 5 1445,0 0 0,1 0 0,-1 0 0</inkml:trace>
  <inkml:trace contextRef="#ctx0" brushRef="#br0" timeOffset="351">12398 15496 8059,'-8'0'5462,"2"0"-4381,6 0 1,2-5-660,2 0 1,0-1 0,5 3 0,2-2 58,2 2 0,-5 3 0,-2 5 1,-1 6 452,-1 6 1,3 5-1,-4 7-98,2-1 0,-1 1 0,-4-1 0,0 0-284,0 1 0,5-1 0,0-1 0,-2-3-892,-1-5 0,-2-3-4402,0-2 2290,0 0 0,0-8 2452,0-6 0,-7-12 0,-1-10 0</inkml:trace>
  <inkml:trace contextRef="#ctx0" brushRef="#br0" timeOffset="352">12484 15311 8025,'-10'-9'4341,"1"-1"-3582,5 7 0,0-2-1232,8 10 1,9-2 472,6 7 0,6-1 0,-3 5 0</inkml:trace>
  <inkml:trace contextRef="#ctx0" brushRef="#br0" timeOffset="353">12697 15567 8003,'0'14'9830,"0"0"-8298,0 1 0,3-7-1204,7-4 1,1-2-1,11-4 1,0-1-961,0-2 0,2 1 1,4 4-1,-1 0-916,-3 0 0,1 0 0,-5 0 0,1 0 1548,-1 0 0,6 0 0,-4 0 0</inkml:trace>
  <inkml:trace contextRef="#ctx0" brushRef="#br0" timeOffset="354">13152 15268 7971,'-6'-7'2945,"-4"2"0,2 3-1751,-1 2 0,6 2 1,-2 4-1,3 8 1,4 8-753,3 5 0,2 3 0,8 3 0,0 5-941,4 3 0,-3 7 0,3-1-695,-3-1 0,-3 3 1,-2 0-1,-2 0 1194,2 0 0,2 5 0,1-4 0</inkml:trace>
  <inkml:trace contextRef="#ctx0" brushRef="#br0" timeOffset="355">8858 15297 7855,'14'0'-121,"5"0"0,3 0 0,5 0 1,8-2-1,6-1 401,6-2 1,1-6 0,7 2 0,4-4 0,1 1-116,3 2 0,-8-3 0,7 6 0,1-3 0,0 1-23,-1-2 0,-4-1 1,1 1-1,1 4-35,1 0 1,1 2 0,-5 5 0,0 0-27,-1 0 1,6 0-1,1 0 1,0 0 8,1 0 0,2-1 1,-1-2-1,1-2-4,2 2 0,5 0 0,-7-2 0,2-3-83,-2 0 0,4-4 0,-4 0 0,4-3-125,1-4 1,1-5-1,3 3 1,-1-1-108,-5-3 1,3 3 0,-6 0-1,3 0 202,3 0 1,-3 9 0,-1-1 100,-2 1 0,-1 7 0,3 1 0,-2 4-37,2 1 1,-3 0-1,1 0 1,1 0 60,-2 0 0,2 0 1,-5 0-14,-2 0 0,3 0 1,-1 0-1,-1-2-64,3-3 1,-11 2 0,4-6-239,-1-3 0,-1-2 0,0-3 0,-3-2-255,-4 2 0,-6-4 472,-4 2 0,3-6 0,-4 3 0</inkml:trace>
  <inkml:trace contextRef="#ctx0" brushRef="#br0" timeOffset="356">9114 16946 7872,'0'14'20,"0"-6"1,3-2-1,8-6 1,13 0 0,12 0 27,10 0 0,8-6 0,11-5 1,9-8 72,-33 5 0,0 0 0,0-1 1,0 0-1,4-3 0,0-1 1,-1 2-1,-1 0 0,0 0 1,1 0-79,1 0 1,0 0 0,-1 1-1,0 0 1,3-2 0,0 0-1,-1 0 1,-1-1 0,-1 2-1,-1 0-62,-2-1 0,0 1 0,3 0 1,-1 1-1,-2 1 0,-1 1 0,-1 0 1,-1 0-112,36-15 0,-3 7 0,1 3 0,-1 4 32,0 0 1,0 3 0,0 1 0,-2 3 229,-2 1 1,2 3-1,-4 4 1,1 0 107,1 0 0,-7 0 0,3 1 0,0 2-106,4 2 1,-3 0-1,3-5 1,-1 0 30,-1 0 0,4 0 0,-2 0-110,2 0 0,2-2 0,2-1 0,3-3 150,-36 2 1,0 0 0,4 0-1,1-2 1,0 0 0,1-2-1,1 1 1,0 0-303,1 0 0,0 0 0,-1 0 1,-1 0-1,1-1 0,1 0 160,0-2 1,0 1 0,1 0-1,0 0 1,2-1 0,-1-2-1,2 1 1,-1 0-231,1 1 1,0-2 0,1-1-1,0-2 1,-1-2 0,-1-1-1,1 0 1,0 0-1047,-1-2 1,1 0-115,2 0 1,-1-1 1326,-2 0 0,-1-1 0,3 1 0,-1-2 0,-3 0 0,0-1 0,-1-2 0,0 0 0,0-2 0</inkml:trace>
  <inkml:trace contextRef="#ctx0" brushRef="#br0" timeOffset="357">10450 14373 7902,'-11'0'1598,"7"0"-1174,8 0 0,14 0 0,5 0 1,6 0-181,4 0 1,3 0 0,9 0 0,0-2 0,1-1-623,-5-2 1,2-1-1,-7 3 1,1-2-1,-6 2 378,-5 1 0,-6 2 0,-6 0 0</inkml:trace>
  <inkml:trace contextRef="#ctx0" brushRef="#br0" timeOffset="358">10834 14017 7908,'-14'-17'420,"0"3"1,1 11-1,4 4 177,4 12 1,3 7 0,2 10 0,0 4-162,0 3 1,0 8-1,2 7 1,3 8-667,4 3 0,6 7 1,2-4-1,2 5 230,-2 5 0,-6-37 0,0 1 0,0 2 0,0 1 0</inkml:trace>
  <inkml:trace contextRef="#ctx0" brushRef="#br0" timeOffset="359">10337 15993 7990,'-7'-1'1341,"7"-4"-895,13-3 1,9-1 0,7-1-239,-1-1 1,7-3 0,4-3-1,6-4 1,3 1-584,3-1 1,-7 2-1,1 5-375,-6 0 750,-7-1 0,2 1 0,-5 0 0</inkml:trace>
  <inkml:trace contextRef="#ctx0" brushRef="#br0" timeOffset="360">10735 15567 7990,'-14'-14'565,"1"4"0,2 2 432,1 2 0,7 3 0,-1 9 0,2 7-298,2 4 0,5 10 1,1 2-1,3 7-729,7 5 0,-1 3 0,3 2 1,0 3-575,1 1 0,-3 3 604,3 3 0,3 1 0,0 0 0</inkml:trace>
  <inkml:trace contextRef="#ctx0" brushRef="#br0" timeOffset="361">15029 14202 7958,'-7'-8'2296,"-1"2"-1369,0 6-467,2 0 1,12 6 0,2 4 0,2 4 0,-1 5-12,2 5 0,-3 3 0,0 3 0,0 3 0,-2 3 0,2 2 64,0 0 0,-5-5 0,4 3 0,-3-1-297,1-3 1,0-2 0,-5-3-1,0-4 97,0-4 0,0-3-202,0-2 0,0-7-417,0-7 0,0-12 0,0-8 0,0-2-19,0-3 0,1-2 0,3 0 146,0 3 0,7-3 1,-3 5 130,0 0 0,3-3 1,-4 7-1,1 4 131,3 3 0,-4 8 0,1-3 0,0 1 873,0 0 1,-3 0-456,4 5 0,-1 7 0,3 2 0,-3 4 9,-1 1 1,2 0 0,-4 1 0,0-1-316,1 0 0,-3 3 0,5-1 0,-2-3-502,-3-1 0,1-1 0,-1 1-1035,1-3 0,3-1 0,-4 3-1761,2-2 0,1-4-860,-1 5 3963,-4-7 0,12 9 0,-5-4 0</inkml:trace>
  <inkml:trace contextRef="#ctx0" brushRef="#br0" timeOffset="362">15398 14515 7958,'8'-14'1384,"-2"6"451,-6-5 1,0 10-908,0-6 1,8-1 0,7-4-316,7 0 0,5 1 1,1 2-1,0 3-856,1 2 1,-1-4-1,2 6 1,0 0-814,-1 3 1,1 1 0,-11 0 0,-2 0 1055,-1 0 0,-2 6 0,0 2 0</inkml:trace>
  <inkml:trace contextRef="#ctx0" brushRef="#br0" timeOffset="363">15697 14273 7958,'-6'-12'323,"-4"2"0,-3 5 805,-1 4 0,0 1 0,0 0-87,0 0 0,4 11 1,2 5-1,2 4-340,3 6 0,1 2 1,2 4-554,0 1 0,2 5 1,2-5-1,6-2-1123,3-1 0,1 4 1,0-3-1,0-2 975,0-4 0,7-1 0,1 4 0</inkml:trace>
  <inkml:trace contextRef="#ctx0" brushRef="#br0" timeOffset="364">15896 14160 7958,'0'-23'1914,"0"3"0,0 6-589,0-1 1,-2 8 444,-2 2 1,4 6-1,0 9-1365,7 9 1,1 9 0,2 9-1,1 8-1328,2 9 1,1 1 0,-2 10 0,-1 0-2958,-1 0 3880,-1-5 0,6 9 0,-1-4 0</inkml:trace>
  <inkml:trace contextRef="#ctx0" brushRef="#br0" timeOffset="365">15270 15539 11547,'2'14'2410,"3"2"-1874,4 3 0,-1 3 0,0 6 1,0 0-1,-2 3 0,0 0-5,-2 2 1,-3 5-1,-1-3 1,2 0-1,1-1-236,2-2 0,-1-4 0,-4-2 0,0-4-319,0-2 0,0-10-544,0-15 0,7-11 0,2-15 1,4-4 131,1-1 1,0-1 0,0-1 0,1 5 457,-1 3 0,0 3 0,0 4 530,1 4 0,-1 5-93,0 4 1,-5 4-1,-1 7 1,-1 4 476,-4 5 1,-2 4 0,-1 5-1,0 3-267,0 0 1,0 5 0,0-5 0,0 2-1030,0-1 1,0-5 51,0 1 0,0-4 0,2 0-1050,3-1 0,-2-5 1,6-1-4348,2-1 5705,-4 4 0,5-10 0,-4 5 0</inkml:trace>
  <inkml:trace contextRef="#ctx0" brushRef="#br0" timeOffset="366">15825 15666 8002,'-13'-7'7290,"10"-6"-5500,-16 11 0,19-6 0,0 5-2002,8-1 1,9-7-1,4 3 1,1 0-643,3 3 1,2-1 0,2 1 0,-1 2-849,0 1 1702,-5 2 0,3 0 0,-4 0 0</inkml:trace>
  <inkml:trace contextRef="#ctx0" brushRef="#br0" timeOffset="367">16194 15467 8002,'0'-22'0,"2"2"862,3 6 0,-4-1 1,4 1 2980,-3 0-1990,-2 6 1,6 5 0,2 12-1059,0 10 0,4 8 0,-2 6 0,1 7-1099,-2 6 1,4-1-1,-3 8 1,1-1-1557,-2-2 0,4-1 1860,-4-6 0,-2 0 0,-1-1 0</inkml:trace>
  <inkml:trace contextRef="#ctx0" brushRef="#br0" timeOffset="368">7650 7051 8219,'0'-28'64,"0"1"1,0 2 0,0 3 0,1 1 720,4 4 1,-2 10-1,5 12-393,-2 13 0,-1 10 1,-5 11-1,0 14 1,0 10-1,-2 8-234,-2 5 0,1 3 0,-1-38 1,0 1-1,0 0 0,0-1-224,0-1 1,0 0-1,-4 33 1,-3-2-1,3-8-383,2-5 1,-4-2 0,5-4 0,1-6-296,-3-7 0,6-6 0,-6-7 0,3-4-458,-1-2 1,-1-6 1201,1-4 0,-9-7 0,-8 3 0</inkml:trace>
  <inkml:trace contextRef="#ctx0" brushRef="#br0" timeOffset="369">7465 7990 8219,'4'-22'0,"1"3"0,2 4 757,-3 6-408,-2 3 0,9 17 0,-5 4 1,2 8 22,3 7 1,-3-2-1,0 5 1,0-3-12,0-1 1,1-7 0,5-3 0,1-5-113,-1-5 0,6-4 0,4-11 0,3-12-603,1-13 0,7-9 0,2-15-1280,-1-3 1,5-9 1633,-3 1 0,-3-4 0,-1-1 0</inkml:trace>
  <inkml:trace contextRef="#ctx0" brushRef="#br2" timeOffset="370">22152 2218 8152,'-21'-14'-5,"-3"-4"0,-7 2 0,-2 5 1,0 3-1,-2 5 0,-3 2 306,-3 1 0,-2 1 0,-1 2 0,-2 5 1,-3 5-1,-1 7-128,-4 6 1,-3 15-1,-5 8 1,30-21-1,0 2 1,-2 3-1,1 2 1,0 3-1,0 2-169,-2 4 1,2 2 0,1 0 0,1 2 0,-1 7 0,1 1-1,-1 1 1,2 1 0,0 1 0,0 1-182,2-2 1,1 1 0,-1 4 0,2 2 0,4-6 0,1 0 0,3 0 0,0-1 154,1-2 0,2 0 0,4-1 0,2-1 0,1-3 0,2-1 64,2 0 1,1-2 0,2-3 0,2-1 0,2-1 0,2-1 0,14 35 549,13-4-572,-14-37 1,3-1 0,30 27-1,-23-33 1,2 0 26,4-1 0,2-1 0,-1 0 0,2-2 0,4-3 0,1-1 1,0 1-1,1-1-27,1 1 1,0-2 0,4-1-1,1-1 1,-3-1 0,1-1-1,0-1 1,1-2-9,-1 0 1,0-2 0,3 1 0,0 0 0,2-4 0,0 0 0,0-2 0,1-1-32,-1-1 0,1-1 0,-1 0 0,-1-1 0,3-2 0,-1-1-30,0-1 1,0-1 0,3-2-1,-1-3 1,-1-2 0,1-2 0,1 0-1,2-1 98,1-1 0,0-2 0,-3-3 1,0 0-1,2 0 0,0 0-74,-2-1 0,0-1 0,2-3 1,-1-1-1,-3-1 0,-1 0 1,1-1-1,-2-1-34,-2 0 0,0-1 0,2-2 0,-1-1 1,-3-2-1,-2 0 0,0-2 0,-2-1 0,-1-1 0,-2 0 0,-2 0 1,0 0-1,-4 2 0,-1 0 1,-1-1-1,-1-1 102,-3 1 1,-1-1 0,-3 0-1,-1 0 1,14-33 0,-7 1 81,-6 4 1,-10-4-1,-11 4 1,-7-3-22,-11-3 1,-10-2-1,3 37 1,-4 0-1,0 0 1,-2 1-68,-3-1 0,-1 0 0,-3-3 0,-2 1 0,-1 1 0,-2 0 0,0 1 1,-2 0 15,0 0 0,-2 1 0,-2 3 0,-2 0 1,0 1-1,0 1 0,-2 0 0,0 2-25,-1 0 0,0 2 1,-2 4-1,0 1 0,-1 0 1,0 1-59,0 3 0,-1 1 0,2 4 0,-1 1 1,0 1-1,-1 0 0,1 0 0,0 1-248,2 1 0,-1 1 0,4 2 1,0 1-1,2 1 0,1 0 0,0 1 1,1 0-398,2 1 0,0 1 675,-34-1 0,-3 0 0,7 4 0,1 4 0,3 2 0</inkml:trace>
  <inkml:trace contextRef="#ctx0" brushRef="#br2" timeOffset="371">19365 15183 7893,'0'-14'-348,"0"0"0,0-1 0,0 1 872,0 0 0,0 0 0,0 0 1,0-1-1,0 1 1,0 0 1,0 0-1,-2 1 1,-2 4 0,-4 2 133,0 1 0,-5 4 0,2-1 0,-5 6-215,-3 7 0,-6 6 1,1 6-1,-2 8-113,-3 5 1,-4 9-1,-2 10 1,0 6 97,1 6 0,1 3 0,4 2 0,1 1-19,-1-1 0,7 0 0,5 0 0,6-3-79,6-7 1,3 1 0,4-12-1,3 1-196,4-4 0,10-9 0,5-5 1,3-4-261,1-5 0,5-10 0,2-9 0,0-4-556,0-1 1,4-11-1,-3-5 1,2-4-688,0-6 0,-5-2 1,5-4-1497,2-1 2252,-5 0 1,-1 5 0,-5 1 611,-1 3 0,1-3 0,-1 5 0</inkml:trace>
  <inkml:trace contextRef="#ctx0" brushRef="#br2" timeOffset="372">19664 15894 7886,'-5'-14'960,"0"0"0,0 4 854,5 1 1263,0 5-1936,0-2 1,0 17 0,0 5-554,0 4 1,5 4-1,0 5 1,-2 1 73,-1 3 1,-2 2 0,0 4-347,0-1 0,0-6 0,1 1 0,2-3-182,2-2 0,0-6 1,-4-3-635,4-3 1,-3-10 0,4-6 275,0-8 1,-4-11 0,4-4-1,-1-4-755,0-1 0,1 1 1,-3 3 695,2 5 1,4-2 1656,-4 3-725,6-1 1,-4 17 0,2 8 0,-4 9-1,-4 5-33,-1 2 0,2-3 0,1 3 1,2-1-918,-2-4 1,3-1-1,-1-2-892,-2 0 0,3-4 1,1-2-1566,1-2 1,-4-1 2757,6-5 0,-1-7 0,6 0 0</inkml:trace>
  <inkml:trace contextRef="#ctx0" brushRef="#br2" timeOffset="373">19905 16107 7886,'8'-6'0,"0"0"1038,-3-4 1,3-1 0,6 6 0,0 2 740,0 2 0,1-4-1530,-1 0 0,2 0 0,1 5 1,2 0-1042,-2 0 1,4 0-1,-2 0 1,-3 2-3788,-5 3 4579,1-4 0,-10 6 0,4-7 0</inkml:trace>
  <inkml:trace contextRef="#ctx0" brushRef="#br2" timeOffset="374">20119 15937 10225,'-15'-8'2366,"1"3"0,5 10 1,1 4-1373,1 4 0,3 1 0,4 2-640,0 3 0,0 1 1,0 6-1,1-4-1220,4-2 1,1 6 0,5-4 0,-3 0-760,-1-3 1,4-3 0,-3-2 1624,-1 0 0,6 0 0,-5 0 0</inkml:trace>
  <inkml:trace contextRef="#ctx0" brushRef="#br2" timeOffset="375">20318 15951 7886,'0'-22'1217,"0"1"4751,0 7-4784,0 6 1,0 3 0,0 12 0,0 7-801,0 8 0,0 0 0,0 3 0,1 4-1155,4 2 0,-2 3 0,5-6 0,-2 2-1295,-3 3 0,1-3 2066,0 3 0,-2-3 0,4-1 0</inkml:trace>
  <inkml:trace contextRef="#ctx0" brushRef="#br2" timeOffset="376">20488 16107 7886,'-8'0'3497,"4"0"-2324,8 0 1,6 0 0,9 0 0,4 0-1,4 2-1374,2 3 1,-1-4-1,1 5 1,-3-1-1484,-2 0 0,-2 4 1,-4-2 1683,1 1 0,0-5 0,-5 3 0</inkml:trace>
  <inkml:trace contextRef="#ctx0" brushRef="#br2" timeOffset="377">20659 15951 7886,'-14'-8'1798,"-1"2"0,1 6-357,0 0 1,6 6 0,3 5 0,4 6 0,1 5-839,0 1 1,4 8 0,3-2 0,1 1-1009,3 0 1,-3-2-1,0 2 1,-1 0-555,1-1 0,-4 1 0,2-12 0,-1 0-494,-1-2 1,1-2 0,-3-1 1452,2-4 0,-2-3 0,4-6 0</inkml:trace>
  <inkml:trace contextRef="#ctx0" brushRef="#br2" timeOffset="378">20829 15979 7886,'0'-14'0,"0"0"0,2 1 6924,3 4-5597,-4-4 1,12 15-1,-4 1 1,3 11-812,-3 7 1,-1 2-1,-5 7 1,2 2-201,-2 1 1,0 0-1,0-6 1,2-2 349,-2-1 1,-1-11-663,-2 1 0,6-11 0,2-3-425,0-8 0,4-9 0,-4-4 0,2 1-40,-1-1 1,-4 2 453,5 5 1,-6 1 303,6 4 0,-7 4 1,2 10-1,-4 4-45,-1 4 0,5 1 1,0 0-1,-2 1-1769,-2-1 1,4 0 0,2 0-1802,0 1 1,-2-6 3317,5 0 0,5-5 0,8 2 0</inkml:trace>
  <inkml:trace contextRef="#ctx0" brushRef="#br2" timeOffset="379">21242 16065 7886,'9'-10'2134,"1"1"0,-6 5 1,6 0-1,3 2-2092,4 2 1,-1 0-1,3 0 1,-2 0-2189,2 0 2146,-3 6 0,4-4 0,-5 4 0</inkml:trace>
  <inkml:trace contextRef="#ctx0" brushRef="#br2" timeOffset="380">21583 15908 7886,'-6'-8'2158,"-4"4"0,2 2 0,-1 2-444,-2 0 0,4 8 1,3 4-1,2 7-1645,2 4 0,2 0 0,1 6 0,3-1-792,2 1 0,-3 4 1,3 0-1,-2 0-2828,-3 2 3551,5-5 0,-6 5 0,4-7 0</inkml:trace>
  <inkml:trace contextRef="#ctx0" brushRef="#br2" timeOffset="381">19735 14742 10893,'0'15'408,"0"-6"0,0 1 1,1 2-1,2 4 1,2 5-1,0 1 1,0 3 231,-1 2 0,1-3 1,-5-1-1,0 1-175,0-2 1,0 3 0,-1-6 0,-3-1 111,0-3 0,-3-2-601,3-3 0,2-10 0,-3-12 0,5-3-223,5-4 1,-2-7 0,5 3 0,0-3-2,0 3 1,0-3 0,3 9 316,-2 4 1,-4 1-1,4 7 672,3 2 0,-5 3 0,1 5-127,-1 4 1,2 5-1,-3 4 1,1 1-234,-1-2 1,4 4 0,-6-2 0,1-2-810,1-1 0,-4-7 0,4 1-2113,1 1-905,-6-5 1,5-1 1752,-6-10 0,0-3 1,0-6 1015,0 0 1,0 0 0,0-1 672,0 1 1,0 5 0,2 1 155,3 1 1,-4 1-1,6 3 619,-1-2 1,-3 0 0,7 5 329,1 0 1,1 0 0,3 0-1,-1 0-629,0 0 1,5 2 0,2 1-1,-1 2-902,1-2 1,-2-1 0,-5-2 0,0 0-2740,0 0 3169,0 0 0,1 0 0,-1 0 0</inkml:trace>
  <inkml:trace contextRef="#ctx0" brushRef="#br2" timeOffset="382">20175 14757 10114,'-6'-8'1986,"-2"1"-1075,-6 7 0,1 2 0,4 3 1,4 4 52,4 4 1,1 1-1,0 2 1,1 1-1370,4 2 0,3 5 0,6-4 0,-1 1-1063,-4 0 1,2 4 0,-5-2 1467,2 4 0,2 2 0,4-1 0</inkml:trace>
  <inkml:trace contextRef="#ctx0" brushRef="#br2" timeOffset="383">20474 14757 7886,'-14'-8'3859,"6"8"0,2 8-3185,6 6 1,0 2-543,0 3 1,1-2 0,2 7 0,4 1-1813,1 2 0,-4 6 1680,6 0 0,-1 7 0,5-4 0</inkml:trace>
  <inkml:trace contextRef="#ctx0" brushRef="#br2" timeOffset="384">24526 14899 7932,'0'-14'342,"-6"-1"1,-2 1-1,-2 2 1,2 0-1,1 3 446,-1-2 1,-2 3 0,-6 0 0,-1 2-148,-2 3 0,-5 3 0,4 6 1,-4 10-315,-6 11 1,-3 9 0,-7 14-1,3 9 1,-3 9 0,20-33 0,1 1-51,-1 1 1,2 0 0,-3 5 0,2 1 0,2 0 0,1 0 0,0-1 0,2 1-5,1-2 1,1 0-1,-9 37 1,8-7-1,4-2 81,4-2 1,5-11-1,5-10 1,4-6-227,4-7 1,8-5 0,4-6 0,7-7-416,5-9 0,5-8 0,0-6 0,1-7-884,-1-6 0,0-3 0,-3-2 1,-3 0-779,-1 3 1,-2 5 0,-6-1 1948,-3 4 0,-4-6 0,-5-1 0</inkml:trace>
  <inkml:trace contextRef="#ctx0" brushRef="#br2" timeOffset="385">24583 15624 10790,'-8'0'7940,"3"5"-6134,10-1 1,3 7-1220,6-1 1,5-1-1,0 4 1,-2 3-378,-1 0 0,-2-1 0,1 1 0,-3 2-167,-2 0 0,-4 6 0,-6-3 0,0 1 32,0 3 1,-1-4 0,-4-1-1,-5-2 187,-2-4 0,-3 2 0,1-12 0,0-1 546,0-1 0,4-2-808,1 0 0,-1 0 0,4 0 0,6 0 0,8 0 0,5 0 0,1 0-694,0 0 1,5 0 0,2 0 0,-1 0-1642,1 0 0,2 0 1,-2 0-1,-1-2-360,1-2 0,-2-4 2695,-5-6 0,7-7 0,1-1 0</inkml:trace>
  <inkml:trace contextRef="#ctx0" brushRef="#br2" timeOffset="386">25009 15638 7904,'8'-14'3801,"5"0"1622,-11-1-4133,4 8 0,-6 2 0,0 10 1,0 6-18,0 6 0,0 5 1,0 6-634,0 1 1,-5-1-1,0 1 1,2-1-641,2 1 0,-1-2 0,-1-4 0,-2-4 0,2-3 0,1-7-500,2 1 1,2-10 0,3-5 0,4-11-155,4-4 1,1-5 0,0 4-1,1 0 33,-1 1 1,0 1 756,0 5 1,-4 4-1,-1 2 425,2 2 1,2 3-1,-1 9 378,-2 8 1,1 1 0,-6 5 0,-1-1-940,3 0 0,-6 0 0,4-3 0,-2 1 0,2 2 0,-3-5-3061,2-4 268,4-1 1,-6-7-1,3-7-2716,-4-6 5509,-7-9 0,-8-9 0,-9-7 0</inkml:trace>
  <inkml:trace contextRef="#ctx0" brushRef="#br2" timeOffset="387">24853 14714 7819,'-9'-13'3347,"-1"4"-1882,7 3 0,-8 7-135,6 4 1,-4 9-1,2 10 1,1 3-413,0 1 1,-1 5 0,4 0 0,-2-1-1,1-2-382,-3-2 1,6-5 0,-4-4-608,4-4 1,2-2-1,4-4-283,4-4 1,4-11 0,3-7-1,1-4-265,2-1 0,0 3 0,-5 0 299,0 1 1,1 2 0,-1 2 6,0 5 1,0 4 0,-1 2 281,-4 4 1,-2 3 0,-7 6 0,0 0 461,0 1 1,0-1 1573,0 0 1,0 0-4104,0 1 1,0-6-2290,0 0 1,1-5 4386,4 0 0,3-8 0,6-4 0</inkml:trace>
  <inkml:trace contextRef="#ctx0" brushRef="#br2" timeOffset="388">25009 14970 7819,'10'-14'398,"-1"-1"1,-4 3-1,3 1 737,-2 1 0,5 2 0,-1-3 0,3 3-72,1 2 1,2 1 0,1 5-1,3 0-810,3 0 1,-4 0 0,3 0-385,-2 0 0,-1 0 1,-5 2-1,1 1-3841,-1 2 3972,0 0 0,7-5 0,1 0 0</inkml:trace>
  <inkml:trace contextRef="#ctx0" brushRef="#br2" timeOffset="389">25322 14714 9108,'-14'-5'1265,"0"1"1,0 5 0,1 9-1,2 2 457,1 2 0,7 2 0,-1 2 0,2 2-978,2 2 1,0 0 0,0 4 0,0-3-1261,0 3 1,0-4-1,0 0 1,2 0-2900,2 0 1,-2-5 3414,3 2 0,2-9 0,1-4 0</inkml:trace>
  <inkml:trace contextRef="#ctx0" brushRef="#br2" timeOffset="390">25422 14742 7819,'0'-17'721,"0"3"2575,0 1-2112,0 7 0,5 6 0,-1 9 0,1 6-62,1 4 1,-4 4-1,3 10-1320,-4 5 0,-1 3 1,0 2-1,0 0-321,0-1 0,0-1 0,0-3-3399,0-5 3918,0-3 0,-6-1 0,-2-1 0</inkml:trace>
  <inkml:trace contextRef="#ctx0" brushRef="#br2" timeOffset="391">3498 12510 6300,'-8'0'834,"2"0"-683,6 0 0,-2 0 1,-3 0 69,-4 0 1,-4-4-1,-1-1 1,-2 2 0,-1 1 109,-2 2 1,0 7 0,3 2 0,-1 4-183,-2 1 0,0 6 1,5 4-1,0 3 1,1 1-1,2 2-127,1 4 0,7 2 0,-2 7 0,4-1 0,1 1 0,8 1 1,4 2-1,7 1 54,3-1 1,2 3 0,5-3 0,-1-3-40,0-4 1,6-7-1,0-1 1,3-6-84,2-6 1,4-3-1,3-3 1,3-4 13,1-4 1,2-10-1,4-6 1,-3-6 28,-1-7 0,-6-4 0,2-5 1,-4-7 58,-1-6 1,-7-9 0,-3-7-1,-4 2 205,-6 2 0,2 1 0,-7 2 0,-4 1-7,-3 2 1,-8 11-1,2 0 1,-5 4-23,-5 6 0,-4 6 0,-10 3 0,-5 1 61,-3 4 0,-9 1 0,-5 2 0,-5 1-239,0 3 0,-3-1 0,0 7 1,0 1-622,0 1 0,2 2 0,6 0 0,3 0-886,5 0 0,8 0 1453,1 0 0,6 0 0,-2 0 0</inkml:trace>
  <inkml:trace contextRef="#ctx0" brushRef="#br2" timeOffset="392">4977 11899 8529,'-2'-9'5041,"-3"-1"-4196,4 7 1,-7-8 266,3 6 1,4 4-806,-4 10 1,2 7 0,-1 14 0,-2 3 0,0 5-57,0 3 0,-6 3 0,5 4 0,-3 4 1,1 2-125,-2-2 0,-7 3 0,-1-4 0,2 1-483,1 0 1,0-8 0,-1-1 0,-2-10-864,2-8 0,1 0 1,0-6-618,-3-1 0,3-9-476,-3-4 0,3-4 2312,2-1 0,0-6 0,0-2 0</inkml:trace>
  <inkml:trace contextRef="#ctx0" brushRef="#br2" timeOffset="393">4550 12567 8464,'0'-14'-1887,"0"0"2404,0 0 0,2 6 441,2 3 1,0 10 0,3 6 0,1 6-110,0 7 0,2 7 0,4 4 0,0 2-323,0 2 1,-4-3-1,-2 1 1,0-3-81,0-2 1,-1-8-1,5-7 1,-1-6-686,4-6 0,1-11 0,6-12 0,0-13-681,1-15 0,5-9 1,5-7-1,0-4 920,2-4 0,8 5 0,-18 34 0,0-1 0</inkml:trace>
  <inkml:trace contextRef="#ctx0" brushRef="#br2" timeOffset="394">2645 16292 8713,'-14'36'3,"1"4"1,2-5 0,3-1 0,2 0 0,3-6 0,1-4 464,2-4 1,3-7 0,5-8 0,8-5-262,4-5 1,6-9 0,7-13 0,5-8-43,3-8 1,8-15 0,-23 27 0,0 0 0,2-3 0,1-1 0,1-3 0,1 0 13,2-2 1,1-1-1,3-2 1,2 0-1,1-4 1,0 0-1,3-2 1,0-1-1,1-1 1,0-1-260,1-1 1,0 0 0,3 2-1,0 0 1,1-4 0,0-1 138,5-1 0,0-1 1,-2 0-1,0-1 1,-14 18-1,0-1 1,0 0-1,0 0 0,-1 0 1,2 0 9,-1 0 0,1 0 0,0 1 1,-1 0-1,0 1 0,0-1 0,2-1 1,0 0-1,0 0-131,1-1 1,-1-1 0,1 1 0,-2 3 0,0 0 0,0 0 0,15-17 0,1 1 0,-1 1 0,1 1-70,-2 2 0,1 1 0,2-2 0,-1 2 0,-4 4 0,0 0 0,-1 1 0,-2 1-44,-1 2 0,-2 1 0,-1 1 0,-1 3 0,0 2 0,-1 1 91,1-1 1,0 0 0,-4 2 0,1-1 0,-2 1-1,-1 0 1,-1 1 0,-1 0 9,-1-1 1,-1 0 0,-1 2 0,-1 1 0,-2 0 0,-1 0 9,0 2 0,1 0 1,28-28-1,-1 1 0,0 4-356,-4 5 0,-5-2-100,-9 1 331,3 1 1,-15 6 0,2 3 155,-1 5 0,-7 3 0,-2 3 0,-6 3 403,-2 5 1,-5 4-1,3 0 1,-2 1-143,-3 0 1,3 5-19,-1-1 0,-7 7 0,-7 0 1,-5 6-709,-5 6 0,-3 10 0,-8 5-565,-4 3 0,-3 12 1063,-11 4 0,4 3 0,-5-4 0</inkml:trace>
  <inkml:trace contextRef="#ctx0" brushRef="#br2" timeOffset="395">2816 16505 9095,'0'-34'1117,"1"-3"0,5-7-657,9-3 0,15-7 0,-8 20 0,3-2 0,4-5 1,2-3-1,4-6 0,1-3-161,4-3 0,1-3 0,4-6 0,1-1 0,-11 19 0,1-1 1,1-1-1,0 0 0,0-1 0,1-1 0,2-2 0,1-1 0,1 0-417,2-1 1,1 1 0,0-1 0,4-4 0,2-1 0,0 0-1,-11 15 1,0-1 0,1 1 0,0 0 169,12-14 1,0 0-1,1 0 1,-10 11-1,0 0 1,1-1-1,0 1 1,-1 1-1,0 1 1,0-1-1,0 1 1,1-2-1,0 0 1,1 0 0,-1 0-71,1 0 0,-1 0 0,1 0 1,-1 0-1,0 1 0,0 0 0,0 0 1,0 1-1,-2 2 0,1 0 0,-2 0 1,1 1-1,13-13 0,0 0 0,0 1-41,-1-1 1,-1 1 0,1 1 0,-2 3 0,1 1-1,-1 0 1,-2-1 0,-1 0 0,0 1-103,0 1 1,-1 0 0,-1 2 0,-3 4 0,-2 2-1,0 0 1,-2 2 0,0 0 0,-1 0 0,16-16-1,-1 1-258,-5 2 1,-1 1 0,-5 7-1,-3 1 1,-4 5 0,-3 1 0,-2 4-1,0 1 122,-3 2 0,0 1 1,20-21-1,-6 3 1,-9 4-47,-4 5 1,-6 3 0,-2 7 0,-3 1 166,-6 3 1,0 4 0,-9 5-190,-1 1 0,-7 6 0,-6 4 0,-4 5-1004,-5 9 1369,-9 5 0,-2 14 0,-5-1 0</inkml:trace>
  <inkml:trace contextRef="#ctx0" brushRef="#br2" timeOffset="396">2816 12183 8369,'-23'-14'193,"3"-5"0,6 0 1,-1 4-1,1 2 1,2 3 2553,2-1-2342,-3 5 1,23 8 0,-1 12 0,7 8-127,5 5 1,1 6-1,5 0 1,-2 0-238,-1 2 1,-2-5 0,3 3-1,-3-3-600,-1-1 1,-2-7 0,-5-3 0,0-5-919,0-5 0,1 4-325,-1-3 1801,-6-4 0,-2 0 0,-6-6 0</inkml:trace>
  <inkml:trace contextRef="#ctx0" brushRef="#br2" timeOffset="397">3029 12311 8369,'0'-14'-84,"1"2"-317,4 2 1168,-3 4 1,4 7-1,-4 4 1,1 6-119,2 7 0,-1-1 0,-4 7 1,0 1-349,0 2 0,0 1 1,-1-1-1,-2-2-130,-2-1 0,-6-7 0,1 2 0,-1-3 3,2-2 1,-9-6 0,4-3 0,-3-3-317,-4-2 1,4-7 0,-5-4 0,1-6-509,4-7 0,-2-1 0,3 0 1,5 2-2317,3 3 2966,3-5 0,5 9 0,0-5 0</inkml:trace>
  <inkml:trace contextRef="#ctx0" brushRef="#br2" timeOffset="398">3256 12340 8311,'-14'-10'-1198,"0"1"1399,0 6 1,6-5-1,1 5-454,1-2 0,5-1 0,-3 2-266,8 0 519,-3-1 0,12-1 0,-5-2 0</inkml:trace>
  <inkml:trace contextRef="#ctx0" brushRef="#br2" timeOffset="399">8261 8672 8040,'-14'-8'1092,"0"-3"1,-1 5-42,1-2 1,8 6-1,4 4 1,7 10-323,3 11 1,0 5 0,1 5 0,-2 7-426,-1 5 0,-5 1 0,4 5 1,-3-4-125,-2-6 0,0 2 1,0-8-1,0-2 1,0-6-1,0-5-110,0-5-479,0-7 1,6-28 0,2-15 52,0-8 1,4-3 0,-2 1-1,3 1-51,1-1 0,2 7 187,3 2 1,-8 6-1,3 4 594,-2 5 0,1 5 435,1 5 1,-6 9-1,-3 9 1,-3 4-236,-2 1 1,0 5 0,0 1-1,0 1-569,0 0 1,0-1 0,0-3 0,0 2-728,0-1 0,1-2-1204,4-2 0,-2 0 0,7-1-3041,1-4 4967,1-3 0,2 1 0,1 1 0</inkml:trace>
  <inkml:trace contextRef="#ctx0" brushRef="#br2" timeOffset="400">8702 8928 8040,'0'-8'4110,"-2"2"1,-3 7-2336,-4 4 1,3 3-1701,1 6 1,-1 0-1,1 1 1,2 0-620,1 4 0,2-3 0,0 3 0,0-2-846,0 2 0,0-3 1390,0 3 0,6-3 0,2-2 0</inkml:trace>
  <inkml:trace contextRef="#ctx0" brushRef="#br2" timeOffset="401">8915 8587 8019,'-14'-8'2901,"0"-5"-251,-1 4 0,6 2-1766,-1 3 0,7 13 1,-2 7-1,4 6-476,1 8 1,0 5 0,0 6 0,0-2-403,0-1 1,1-1-1,3 1 1,2-5-499,2-3 0,-3-8 1,2-3-1,1-5-562,0-5 1,2-4-1,4-10 310,0-4 1,-4-10 0,-2-5 575,-2-3 0,3-1 1,-2 1-1,-1 2 418,0 1 1,-1 7 0,-5-2 0,0 3 1837,0 2 0,2 6-1016,2 3 0,0 5 0,3 5 0,1 6-671,0 6 1,-3 1-1,4 4 1,1 0-454,-2 0 0,4-3 1,-4 3-631,0-1 0,5-2 0,-4-5-3971,4 0 4653,-5 0 0,5 1 0,-6-1 0</inkml:trace>
  <inkml:trace contextRef="#ctx0" brushRef="#br2" timeOffset="402">7166 4848 8251,'-20'-2'4,"-4"-1"1,-3-3 0,-1-1-1,-1 1 1,1 3 349,-1 1 0,-4 6 1,-2 3-1,1 9-162,-1 5 0,0 2 1,4 7-1,-3 4-107,3 4 0,1 9 0,1 5 1,1 5-1,-1 5 0,3 4-75,2 3 1,3 2 0,9 1 0,1 0-26,1 4 0,7-2 0,1-34 0,1 1-13,2 0 0,1 0 0,2 1 0,2 0 0,2 0 0,2 1 1,2 0-1,0-1 0,2 2 0,1-1 4,1 2 1,1 0 0,0-1 0,2-1 0,2 2 0,1 0-13,-1-1 0,0-1 1,1-1-1,1 0 1,-1-2-1,1 0 0,2-1 1,-1-2-1,1-1 1,-1-1-73,1-1 1,-1-1-1,2 0 1,1 0 0,21 24 86,3-7 0,1-4 0,5-5 0,0-5 0,1-6 47,4-4 0,0-14 1,7 1-1,2-5 16,-3-5 1,3-9 0,-4-8 0,2-10 35,2-8 0,-34 14 1,-1-2-1,1-3 1,0-1-1,1-2 0,-2 0-149,-1-1 0,0-1 0,1-3 0,-1-2 61,-1 1 0,-2-2 0,0-3 0,-2-2 0,0-1 1,-2 0-1,0-3 0,-2 0-64,1-2 1,0 0-1,-4 4 1,-2-1-1,0-3 1,-1 0-1,-1-1 1,-2 0-1,0 0 0,-2 0 1,-2-1-1,-2 0 1,-2 1-1,-1 2 1,-2-1-1,-1-1 90,-2 0 1,-1-1 0,-2 0 0,0 1-1,-2 4 1,-1 0 0,-2 1 0,-1 0 142,-2 1 1,-1 0 0,-15-36 0,8 36 0,-1 1 0,-2 0 0,0 0 280,-1 2 0,-1 0 1,-22-31-1,-1 4 1,-2 0 456,-1 4 0,-7 3-467,2 5 0,-3 8 1,-2 8-1,-2 3-164,-2 6 1,2 6-1,-2 12 1,2 4-286,2 3 0,5 2 0,2 0 0,1 2-1002,3 3 0,2-4 0,3 6-391,3-1 1,-2-4 1411,7 2 0,4-2 0,6-2 0,-1 0 0</inkml:trace>
  <inkml:trace contextRef="#ctx0" brushRef="#br2" timeOffset="403">5005 6483 8182,'-6'-15'0,"-2"-3"0,-6-3 0,-1 0 0,3-1 0,1 0 0,1-3 0,1-2 0,-4-1 0,2-2 0,2-4 0,-2-3 0,-2-5 265,-1 0 1,1-6 0,2-1 0,3 1-190,2-1 0,-1 1 0,4 7 0,-1 2 0,0 2-78,3 3 0,2 0 1,3 6-69,0-1 0,3 6 0,-3-1 1,4-1-1,2-2-44,-1-1 1,-6 1-1,4 1 1,-3 4 82,1 2 1,0 1 0,-4 5-1,3-1 84,0 1 0,1 0 0,-5 0 90,0 0 1,2-1-45,2 1 0,-2 5 0,4-1 0,1 1 0,1-1 111,-1 1 1,6-1 0,-2-2-121,7 2 0,4-3 0,6 4 1,1-2-1,1 0-11,3 1 1,3 1 0,8-5 18,4-1 0,2 1 1,9-2-17,2-2 0,4-5 1,8-5-1,-36 14 0,2 0-78,1-1 0,0 1 0,0-1 1,1 0-1,0-1 0,1 0 1,2 0-1,-1-1-62,1 2 1,-1-1-1,1-2 1,1 1-1,-2 0 1,1 1-1,0 0 1,0 0-32,0 1 0,0 0 0,0 1 1,1 0-1,2 0 0,1-1 0,-3 1 1,0 0-30,-2-1 0,1 1 0,-3 3 1,0 0-1,0 1 0,0 1 1,1 2-1,0 0-11,-1 2 1,0 1 0,35-7 0,-2 6 0,-3 2 96,0 1 1,-5 2 0,7 0 0,-5 0 15,0 0 1,-3 0 0,-1 0-1,1 2-15,0 2 1,0 0 0,3 4-1,-2-2 1,0-3-22,-1-1 0,-2-2 0,-6 0 2,0 0 1,0 0 0,-2 0 0,-1 0 0,-2 0-106,2 0 0,-7 4 118,-4 1 1,0 0 0,-7-5-1,-1 0 1,-5 0 127,-5 0 1,-8 5-1,2-1 22,-3-1 0,-3 1 456,-4 0 1,-3 4-313,-6 6 0,0 1 1,0-1-179,0 0 1,0 0 0,0 1 0,0 0 1,0 4 0,0 3 0,0 5 1,0-1-1,0-1-17,0 5 0,0 0 0,0 8 0,2 1 0,1 2-33,2 2 0,0 1 0,-4 5-38,4 8 0,-3 1 0,2 7 1,-2 0 78,-2 0 78,6 1 1,-4 10-112,3 0 1,-2-36 0,0 0 0,2 38-1,-3-38 1,0 0 13,2 4 1,-1-1 0,-2 36 0,2-38 0,-1 0 0,1 35 53,2-5 1,-4 3 0,4-9-13,-3 0 0,3-3 0,1-9 0,0-2 0,0-4-363,-2-6 1,2 0 100,-1-8 1,1-1-1,-3-8 1,2-5-1265,-2-3 1431,-1-9 0,-2 0 0,0-7 0</inkml:trace>
  <inkml:trace contextRef="#ctx0" brushRef="#br2" timeOffset="404">7635 853 8047,'-14'-2'147,"0"-2"1,1 1 0,2-5 0,2 1 0,-2 4-1,-2 2 1,-1 1 177,0 0 1,-2 0-1,-2 1 1,-1 4 0,2 6-1,0 5 1,-1 4 136,-1 2 1,-1 2 0,2 8-281,0 6 1,-1 1 0,3 13 0,0 2 0,0 1 0,5 4 227,3 2 0,3-1 0,5 5-185,0-2 1,0 4 0,2-4 0,3 0 0,6 0 238,6-3 0,1-8-360,5-4 0,-4-10 1,5-7-1,1-6-445,2-6 1,6-9 0,2-5-1,0-4 1,0-2-760,-4-4 0,4-5 1,-2-7 49,-1-2 1,-2-6 0,-2 3 0,-1-2 1049,-3 0 0,-4 1 0,-6-6 0</inkml:trace>
  <inkml:trace contextRef="#ctx0" brushRef="#br2" timeOffset="405">7834 1479 8618,'-1'-8'3482,"-4"3"-3178,-3 3 1,0 9 343,4 2 1,2 4 0,2 1 0,0 2 0,2 3-115,2 4 1,-1 4 0,5 2 0,-1-1 0,-3 1-267,3-1 0,-6 0 0,6 1-153,-1-1 0,-4-4 1,2-2-701,-2-1-140,4-2 0,-4-15 0,2-8-37,-2-14 0,0-2 613,2-4 1,0 0-1,3-4 1,1 1-1,-1 2 429,-1 1 1,5 7 372,-1-2 51,2 3 1,2 10 0,-1 6-1,-2 7-132,-1 6 0,-6 1 0,4 1 0,0-1 0,-2 0-317,1 0 0,2 5-593,-4 0 0,1-5 0,-3-4 0,4-1-846,1-1 1,-4 3-1006,6-6 1,-2-2 890,1-8 1,-1-3 0,-5-6 1297,2 0 0,-7-6 0,-5-3 0</inkml:trace>
  <inkml:trace contextRef="#ctx0" brushRef="#br2" timeOffset="406">7806 668 8055,'-8'0'4477,"2"0"-2885,6 0-1019,0 0 1,4 6-1,3 6-60,1 5 1,0 5 0,1 6 0,-3 1-279,1-1 0,-6 1 1,4-1-116,-3 1 1,2-1-1,1 1 1,-2-3-169,-1-2 1,-2-3 0,1-9 0,3-1-1416,0-1 1082,1-7 1,-3 0 0,1-11 0,2-8 300,-2-4 1,0 1 0,0-5 0,2 0-1,-2 2 144,-1 3 0,-1 0 1253,4 5-578,-4-3 1,7 15-205,-3-2 1,3 7-557,6 1 0,-4 1 1,-1-5-1,2-1-470,2-4 1,1-5 0,-1-7 0,-2-2-50,-2 2 0,1 2 0,4 6 0,-1 3 0,-2 1 137,-2 0 1,-1 7 894,1 7 0,-1 4 1,-4 3-1,0 1 1,1 2 311,1-2 1,-4-1 0,4-2-1,-1 1 199,0-1-1708,6-6 1,-3-2 0,6-6-80,0 0 0,-4 0 0,-3-2 1,1-1 783,0-1 0,2-1 0,4 5 0</inkml:trace>
  <inkml:trace contextRef="#ctx0" brushRef="#br2" timeOffset="407">9967 483 7906,'-14'0'807,"0"-1"-47,-1-4 1,3 5 0,2 0 0,6 8 0,2 6 0,2 5 0,0 5-45,0 3 0,2 7 0,1 4 1,1 3-538,0 2 0,-3 0 1,1-1-1,1 1 0,2-2-22,-2-3 1,-2-3 0,-1-8-1,0-2-234,0-1 0,0-12 0,2 1-525,3-5 0,-2-5 356,6-8 1,-5-9 0,2-10-1,-1-3 1,1-1 252,2-1 0,0 1 0,3 0 1,-2 1 138,2 3 0,-3-1 0,2 6 184,1 1 0,-3 9 0,1 4 435,2 4 0,-5 2 0,1 6 1,-2 5-154,-1 6 0,6 7 0,-5-1-519,-2 2 0,3 1 0,-1-1 1,-1-4-139,3-2 0,-4 4 0,5-5 0,0-3-1350,0-5 0,-4 0 1,6-7-1480,1 0 0,2-4 2874,1-5 0,0-9 0,0-8 0</inkml:trace>
  <inkml:trace contextRef="#ctx0" brushRef="#br2" timeOffset="408">10436 384 8063,'-14'0'3276,"6"6"1,-3-3 0,6 7-2479,2 1 1,2 1-1,1 4-132,0 3 0,0-1 0,0 5 0,1 3-842,4 0 1,-2 0 0,7 1-1,1 3 1,1 1-2246,2 4 1,4 0 0,-2 6 2420,-4 1 0,-1-2 0,4 9 0</inkml:trace>
  <inkml:trace contextRef="#ctx0" brushRef="#br2" timeOffset="409">10550 1066 8063,'0'-8'1842,"-6"-4"1,3 10 0,-7-4-120,-1-1 0,3 6-1238,-1-4 0,5 2-1443,0-2 1,4 2 957,4-6 0,4 5 0,7-2 0</inkml:trace>
  <inkml:trace contextRef="#ctx0" brushRef="#br2" timeOffset="410">9014 1805 8022,'-22'15'144,"2"-7"0,7-2 165,4 0 1,2-3 0,9 7 0,3-1 0,6 1 0,6-2 197,7-2 0,9-1 1,7-5-1,5 0-64,7 0 1,10-2-1,6-3 1,6-6 0,-34 4-1,1-1-109,1-1 1,0-1 0,1-3 0,0 0-1,2 2 1,0-1-182,3-1 0,-1-1 0,0 0 1,-1-1-1,1 1 0,0 0 1,-1 0-1,-1 0-145,0-1 1,-1 1-1,-3 3 1,0 0 0,-1 1-1,-1 1 1,38-5 0,-4 3-509,-5 1 1,-6 6 0,-10-4-1,-7 1-569,-5 4 1,-2 2 0,-8 1-304,-3 0 1,-13 0 0,-1 1 1371,-6 4 0,-2 9 0,-5 8 0</inkml:trace>
  <inkml:trace contextRef="#ctx0" brushRef="#br2" timeOffset="411">9185 2331 8064,'-6'-14'2087,"-4"0"-822,4 0-459,0 6 0,7 2 458,4 6-1032,-3 6 0,10 8 0,-4 10 0,2 3 97,-1 1 1,-6 7-1,4 3 1,-3 3 62,1 2 0,0-1 1,-5 1-1,0-2 30,0-3 1,0 1 0,0-6-256,0-1 0,0-4 1,0-4-1,0-5 0,0-3 124,0-2-264,0-6 0,0-3 0,1-10-567,4-4 1,-2-12-1,7-6 1,-1-4 206,-1-1 0,5-3 0,-5 0 84,0-1 0,3 6 1,-5 0-1,0 6 142,1 4 0,-3 6 0,-2 6 331,3 1 1,-4 6 0,4 10 0,-4 9 390,-1 2 1,0 7 0,2-5-70,3 0 0,-2 0 1,6-4-475,3 1 0,0-7 1,2-8-1,1-8-364,-1-5 1,0-5 0,0-5 63,0-5 0,2 2 0,0 0 0,0 1 1,-4 4-144,1 1 0,-5 8 568,1 4 1,-4 8 210,5 6 0,-7 2 1,2 3-1,-4-1-1327,-1 0 1,7-1-2073,2-4 1966,4-3 0,1-12 0,-2-3 0,0-4 1025,-3-1 0,-6 0 0,4-1 0</inkml:trace>
  <inkml:trace contextRef="#ctx0" brushRef="#br2" timeOffset="412">9768 2189 8044,'8'-14'1416,"-3"0"1,-4 4 0,-2 3-216,-4 0 0,2 4 0,-5 8-438,2 4 0,1 9 0,5 2 0,0 4-556,0 6 0,0-2 0,1 7 0,3 0-1125,0 3 0,3 3 0,-4 3-205,2 3 1,4-2 0,-3 4-1,2-2-3767,3 0 4890,-4-6 0,5 1 0,-4-6 0</inkml:trace>
  <inkml:trace contextRef="#ctx0" brushRef="#br2" timeOffset="413">9868 2872 8043,'4'-10'1302,"1"1"360,0-1 1,-7 2 1195,-3 4-2723,-2-4 1,-1 0-5680,3-6 5544,3-1 0,9 1 0,1 0 0</inkml:trace>
  <inkml:trace contextRef="#ctx0" brushRef="#br2" timeOffset="414">10266 2175 7915,'-27'2'0,"3"2"1246,5 6 1,3 4-1,2 5 1,0 5-1,0 3 374,-1 1 0,8 7 1,2 3-1108,3 3 1,2-3-1,2-2 1,3 0-573,4 1 1,4-10 0,2-1 0,3-3-330,1-6 1,5-3 0,-4-4-980,2-6 1,-4-2 0,1-2 0,-4-2-1042,0-2 0,-1-11 315,0-8 2093,-6 2 0,-2-12 0,-6 3 0</inkml:trace>
  <inkml:trace contextRef="#ctx0" brushRef="#br2" timeOffset="415">10365 2189 7915,'0'-22'348,"0"2"0,0 5 1825,0 1 0,-1 2 2471,-4 2-4123,3 4 0,-4 14 0,8 6 1,1 8-1,3 6 335,2 6 0,-5 2 1,3 7-1,1-1-464,2 1 1,-2 0-1,-1-1 1,-1-2 0,1-6-730,2-5 1,-5-5 0,2-1-834,-4-4 506,6-9 0,-6-10 0,4-11 0,-4-8 18,-1-10 0,5 1 1,0-7-1,0 2-6,1 0 566,-4-7 1,5 15 279,-2-3 1,-3 9-1,4 0 682,0 3 0,-2 8 1,4 5-45,-2 6 1,0 10 0,-3 7 718,2 2-1276,0-4 1,0 7-1,1-5-987,2 3 1,-4-6 0,6 2-1952,1-3 1,-3-4-1770,1-2 1,-4-5 4431,5-10 0,-7-9 0,3-9 0</inkml:trace>
  <inkml:trace contextRef="#ctx0" brushRef="#br2" timeOffset="416">10635 2275 7915,'0'-15'684,"0"1"1,2 2 1657,3 2-1462,-4-3 0,12 10 1,-4-5-576,4 2 0,6 1 0,0 5 0,-2 2-939,-1 3 1,0-4 0,1 4-1,2-3 634,-1-2 0,-3 6 0,0 2 0</inkml:trace>
  <inkml:trace contextRef="#ctx0" brushRef="#br2" timeOffset="417">10905 2019 8653,'-7'-7'1060,"-5"4"0,6-5 699,-2 2 0,4-3 288,-6 4-1745,7 0 1,-2 5-1,8 2 1,4 2 36,1 6 1,-5 7 0,3 4 0,-1 1-122,-1 3 0,3 2 1,-4 1-1,2 1 1,-2-1-116,-2 1 0,4-1 1,0 1 4,-2-1 0,3-4 1,-1-2-1,-2-2-371,-1-2 1,-2-7-182,0-2 1,0-7 153,0-2 1,0-8-1,0-9-38,0-2 1,0-2 0,0 4 0,0-2 0,1 0 145,4-2 1,-3 6 138,3-4 0,-2 3 1,0 2 370,2-1 1,1 7 79,-1 4 0,-2 2-269,6 2 0,-4 5 1,3 1-1,0 0-421,0 1 1,-4-2 0,6-5-26,1 0 0,2-5 0,-1-2-74,-2 0 0,-2 3 670,-4 0 0,0 2 1,3 4-1,1 2 222,0 6 1,-3 3 0,4 1 0,1 0 38,-2 0 1,4-1-1120,-2-4 1,3 2-231,1-6 1,-2-2 0,-2-7 0,-5-6-700,-4-3 1,-1-1 0,0 0 1497,0 0 0,0-7 0,0-1 0</inkml:trace>
  <inkml:trace contextRef="#ctx0" brushRef="#br2" timeOffset="418">11176 1820 7915,'0'-8'585,"1"-3"1756,4 6-1653,-4 0 0,12 7 1,-5 3-1,1 6 0,1 4-9,1 4 0,2 8 0,1 2 0,0 5-111,0 3 1,-1 4-1,-2-2 1,-3 6 127,-2 2 1,-1 2 0,-5-3-354,0 1 0,0 0 0,0-4-814,0 0 0,0-7 1,0-4-1,-2-5 1,-2-5-998,-6-2 0,2-7 0,-1-8-246,-2-4 0,-2-2 1714,-1-4 0,0-9 0,-1-8 0</inkml:trace>
  <inkml:trace contextRef="#ctx0" brushRef="#br2" timeOffset="419">11417 1720 7915,'0'-9'3185,"0"-1"-2225,0 7 1,0-2 0,0 10 0,2 5 0,1 4 793,2 5 0,6 1-1683,-2 4 0,-1 8 0,0-4 0,0 4 0,0 2-801,3 4 1,-3-1-1,0 2 1,0 4 729,0 3 0,-5 7 0,3-2 0</inkml:trace>
  <inkml:trace contextRef="#ctx0" brushRef="#br2" timeOffset="420">11659 2445 7896,'-6'8'2418,"3"3"764,-7-6-2685,7 0-3556,-3-5 3059,6 0 0,0 0 0,0 0 0</inkml:trace>
  <inkml:trace contextRef="#ctx0" brushRef="#br2" timeOffset="421">9583 4180 7954,'-28'14'410,"1"-2"1,3 1-1,5 0 1,3 4 28,2 4 1,5 2-1,-1 7 1,-1 4-1,0 5 653,2 7-711,2 11-238,7 1 1,0 8-1,0-5 1,2-3 0,3 0 99,4-4 0,4-3 1,3-10-1,1-3-138,2-5 0,5-5 0,-4-6 0,2-7-128,4-9 1,5-5 0,4-4 0,0-8-1,1-11 65,0-8 1,-4-14 0,1-2-23,-3-8 1,-3 5-1,-3-7-13,-5 0 0,-4 7 0,-2 2 0,-3 4 1,-6 5 193,-2 5 0,-8 5 1,-6 2 130,-5 3 0,0 5 1,-7 1-1,-3 4-107,-4 4 1,1 6 0,-5-2-219,0 3 1,5 2-1,-3 0 1,3 0 0,3 2-587,3 3 0,-1-2 0,8 6 1,2 2-1472,4 2 0,8 1 0,0 2 2050,6 3 0,11 3 0,9 7 0</inkml:trace>
  <inkml:trace contextRef="#ctx0" brushRef="#br2" timeOffset="422">10422 4080 8044,'-14'0'775,"0"0"0,1 2 0,2 2 300,1 6 1,1 4-1,-5 5 1,1 6-312,4 7 1,-4 4 0,5 9 0,0 0-340,3 3 0,4 5 1,1-2-1,0 0 1,0-3-105,0 1 1,6-6 0,5 0 0,5-9-210,3-4 1,2-3-427,-3-3 1,3-3-1,4-9 1,-1-2 0,1-6-934,2-2 1,-3-2 0,-2-2-243,-2-2 0,4-9 1,-5-7 1488,-1-3 0,-3 0 0,0-6 0</inkml:trace>
  <inkml:trace contextRef="#ctx0" brushRef="#br2" timeOffset="423">10678 4222 8007,'-2'-9'0,"-2"-1"1595,2 7 1,-6-3 1353,3 6 0,2 0-1892,-6 0 1,7 6 0,1 5 0,5 7 0,4 5-358,3 4 1,-3 8 0,0 1-531,-2 1 1,4 8 0,-4-4-147,2-1 1,-5 1-1,2-9 1,-2-4-421,2-3 0,-3-12 0,4 0-90,0-6 1,-4-5 0,4-11 0,-1-10-1,1-7-409,2-2 1,-5-7 0,3-1 0,-1-2 591,0 0 1,4 8-1,-2 2 1,-1 7 105,0 5 0,4 2 821,-5 0 1,6 6 0,-2 3 0,4 5 422,1 5 1,-5 9-1,1 8 1,1 2-502,2 0 0,1-1 0,0 6 1,0-2-1501,1-4 0,-1-1 138,0-3 1,0-3-1,0 2 1,-1-6-1368,-3-2 1,2-7 2182,-2 2 0,2-4 0,2-1 0</inkml:trace>
  <inkml:trace contextRef="#ctx0" brushRef="#br2" timeOffset="424">11176 3838 9454,'6'15'4170,"2"-1"0,6 2-3318,0 3 0,5 7 0,2 11-183,1 4 0,-5 0 0,2 11 0,-3 3-420,-2 5 1,-1 0-1,-2 5 1,-3 2 0,-2 0-1104,-3 6 1,-7 3-713,-6 0 1,-3-5 0,-2 3 1194,-4-1 0,-3-12 0,-7 9 0</inkml:trace>
  <inkml:trace contextRef="#ctx0" brushRef="#br2" timeOffset="425">7379 3199 8292,'-23'6'207,"1"5"0,1 5 1,4 4-1,-1 4 0,1 6 1,-2 6 517,2 6 1,1 5 0,3 2-1,2 1-416,2 4 1,5 1 0,0 2-1,5-1 1,7-4 0,8-5-149,5-3 0,-2-7 0,4-6 0,4-6 0,3-6-85,3-3 0,7-8 0,-2-5 0,3-7 1,1-11-489,1-7 1,-5-13 294,0-7 1,-7-2-1,1-9 1,-7 0 0,-6-3-99,-3 0 0,-3 3 91,-4 1 0,-4 8 0,-10 0 224,-4 4 0,-10 9 0,-5-2 0,-4 3 0,-4 3 0,-3 2 160,-1 1 0,0 6-330,-2-1 0,-2 5 0,9 5 0,2 4-237,4 3 0,8 2 0,-1 2 0,7 3-3260,6 4 3567,4 10 0,7-3 0,2 5 0</inkml:trace>
  <inkml:trace contextRef="#ctx0" brushRef="#br2" timeOffset="426">7962 3241 8255,'-20'2'922,"4"1"0,7 3-106,2 2 0,-2-3 0,2 5 0,1 2-315,0 6 0,-4 4 0,4 8 0,0 3 1,-1 6-18,4 7 1,2 0 0,1 6-204,0 2 1,1-5-1,4-2-345,4-3 0,4-7 0,1-4 0,1-5 0,0-4-245,4-5 0,-3-5 0,3-3 0,-2-3-714,2-2 0,-1-2 1,4-8-203,-2 0 0,1-7 1,-4 1-1,2-2-852,-1-3 2077,-9 1 0,4-6 0,-5-3 0</inkml:trace>
  <inkml:trace contextRef="#ctx0" brushRef="#br2" timeOffset="427">8190 3611 8155,'0'-28'-975,"-5"-1"585,0 1 833,1 6 0,4 1 0,-2 7 1657,-3 0 1,4 4-1349,-4 1 1,3 12 0,2 3-1,2 10 82,3 8 1,-4 7 0,4 6-463,-3 4 0,-2-2 0,0 7 0,0-5 0,0-5 0,0-1 149,0-3 0,1-6-640,4-7 0,-3 0 0,4-11 0,0 0-220,4-3 0,-2-7 1,1-6-1,2-7 0,0-7-141,-1-8 0,2 1 1,-2-4-1,1 3 37,-2 1 0,4 3 471,-4 2 1,4 3-1,1 9 726,0 2 1,-1 6 0,-2 7 0,-3 5 195,-2 4 1,4-1-708,-5 8 0,4 2 0,-4-2 0,-2-2-393,-1-1 0,2-2 0,1 0-4624,-2 1 127,5-8 4647,-6-7 0,10-14 0,-4-8 0</inkml:trace>
  <inkml:trace contextRef="#ctx0" brushRef="#br2" timeOffset="428">8446 3241 8153,'0'-20'1751,"0"4"2852,0-3-2477,0 10 0,1 2-960,4 7 1,-3 7 0,4 2-818,0 4 1,-4 7 0,3 4 0,-4 1 0,-1 2-494,0 1 0,0-7 1,0 6-1,0-5-276,0-5 1,0-1-1,-1-3-1258,-4-4 970,3-2 0,-2-7 430,8 0 1,4-5 0,6-1 0,1-1 0,-1-1-923,0 0 1,2 1 703,3-3 1,-3-1 0,3 5 0,-2-2-1130,2-3 0,-5-2 1625,0-1 0,7 0 0,-5-1 0</inkml:trace>
  <inkml:trace contextRef="#ctx0" brushRef="#br2" timeOffset="429">8716 2985 14475,'8'7'914,"4"1"1,-2 6-348,3 0 0,-1 5 0,-1 2 1,-1 2-259,1 7 1,0 3 0,-2 7 0,-4-2-625,-3 1 0,2 4 0,1 3 0,-2 1 1,-1-1-1925,-2-2 1,-5 0 2238,0 4 0,-6 2 0,3 7 0</inkml:trace>
  <inkml:trace contextRef="#ctx0" brushRef="#br2" timeOffset="430">9057 3981 8111,'-22'-15'0,"1"1"0,7 2 1925,0 2 0,6-3-795,3 4 0,5 3 0,5 2 0,6 8-581,7 5 1,2 8 0,5 4 0,1 3-233,4 6 1,-7 0 0,6 6 0,-4-1-18,-3-4 1,3 4-406,-6-2 0,0 0 0,-4-6 0,-3-1 0,-1-4-632,-1-2 0,-7-1 0,2-5-947,-4 1 1,-2-7-1,-4-2 2,-5 0 1,-2-4-1,-4 3 1682,-3-4 0,-3-1 0,-6 0 0</inkml:trace>
  <inkml:trace contextRef="#ctx0" brushRef="#br2" timeOffset="431">9142 4350 8068,'-7'-14'1717,"-6"0"-1281,11 6 1,-4 0 598,6 3 1,2 4-1,2-4 1,6 3 110,2 2 0,3 0 1,-1 0-706,0 0 0,2 0 1,1 0-1,2 0-199,-1 0 0,2 0 1,-1 0-1,-2 0-404,-1 0 1,-2-1 0,1-2 0,-1-5 0,0-3-262,0-5 0,-6-3-913,-3 0 0,1-2 0,-1-4 0,-2 3 1336,-1 2 0,-2-6 0,0 4 0</inkml:trace>
  <inkml:trace contextRef="#ctx0" brushRef="#br2" timeOffset="432">7877 10620 8264,'-8'-7'445,"3"-2"0,2 1-377,-1-2 1,2 6-1,-3-6-3,4-1 0,1-8 0,0-3 0,0 0 0,0 3-184,0 3 1,0 2 0,1 0-1,2 0 143,2-1 1,0 1-1,-5 0 1,0 0 80,0 0 1,0-5 0,0 0-1,0 0 57,0-2 0,-5 4 1,0-5-1,2 0-20,2-1 1,-4 4-1,0-3 1,0 0-74,-1 0 1,5-2 0,-4-4-1,2 0-52,-2-1 0,3 1 0,-2-1 1,2 1-27,2-1 0,0 1 0,0 1 1,0 2-81,0 1 1,0 2-1,0-3 1,0 3-114,0 1 1,-5 7-1,0 4 313,2-1 0,0 3 387,-2-1-203,4 6 0,-12-3 371,4 6 785,2 0-723,-5 6 0,5 2-402,-2 6 0,-2 0 0,6 0 1,0 2-87,-1 3 0,5-3 0,-6 4 0,2-1-450,1 0 0,-3 0 0,4-4 0,-1 0-965,0 4 1,-2-8-244,1 4 1,-1-4 1417,1 3 0,4-6 0,-6-2 0</inkml:trace>
  <inkml:trace contextRef="#ctx0" brushRef="#br2" timeOffset="433">7749 9553 10728,'0'-6'2032,"0"6"-1462,0 8 1,6 3 0,4 0 0,3-1 0,1-1-539,0-1 0,0 3 0,2-5 1,1 1-778,2-1 1,0-1 744,-4-5 0,5 6 0,2 2 0</inkml:trace>
  <inkml:trace contextRef="#ctx0" brushRef="#br2" timeOffset="434">8417 13093 8135,'-14'0'13,"3"0"0,8 0-95,12 0 0,6 0 0,10 0 1,5 0 22,6 0 0,5 0 1,4 0-1,2 0 0,7-1 1,4-2 909,4-2 1,6-6 0,-4 1-1,3-2-473,-1-3 1,0 1 0,4 0 0,-2-2-426,-2-3 1,-10 2 0,0-5 0,0 0-131,-1 0 0,-4 3 0,-4-4 1,-4 1 20,-6 0 1,-2 3 0,-6-3-1,-1 2-65,1 2 0,-7 2 0,-5 2 0,-4 2-246,-4 2 1,-6 2-163,2 4 629,-3 2 0,-2-11 0,0 5 0</inkml:trace>
  <inkml:trace contextRef="#ctx0" brushRef="#br2" timeOffset="435">8958 13904 7993,'-7'8'276,"7"-4"1,10-2 0,7-2 0,8 0 540,7 0 1,0-2 0,7-4-1,4-7-394,3-4 1,6-4-1,-3 4 1,1-2-303,4 2 1,1 1-1,1 2 1,-4-1-1,-5 1-138,-3 0 1,-3 5 0,-1-1 0,-4 1 0,-3-1-572,-6 1 1,0-1 0,-8-4 0,-2 1-873,-1 4 0,-6-2 1460,-1 6 0,-6-6 0,4 3 0</inkml:trace>
  <inkml:trace contextRef="#ctx0" brushRef="#br2" timeOffset="436">9796 7321 8294,'-14'7'190,"6"-2"0,4 7 1,2 6-1,2 4 0,0 8 1,0 8 586,0 7 0,6 7 0,2 10 0,2 4 1,-1 2-468,2-1 1,2 7-1,1-3 1,0 0 0,-1-1-1,-2-7-136,-1-5 1,-1 1 0,4-13 0,-2-5-1043,-2-7 1,-1-5 0,3-6-1149,-1-4 0,-1-12 2016,5-12 0,-6-16 0,-1-15 0</inkml:trace>
  <inkml:trace contextRef="#ctx0" brushRef="#br2" timeOffset="437">9711 7336 8122,'21'-15'0,"1"8"716,6 2 1,2-2 0,5 1 0,6 0-123,5 0 0,12-6 0,-1 5 0,3-3-466,3 1 1,2-1 0,6-4 0,-1 0-291,-4 0 1,-1-1-1,-7 3 29,-1 2 0,2-2 1,-10 2-272,1-3 1,-9 4-1,0 1 1,-4 0 79,-6 0 1,-2 5 0,-6-2-1,-4 4 547,-3 1 0,-2 0 0,1 0 0,-3 1 260,-2 4 0,-2 5 0,-5 7 0,2 3 59,-2 3 0,-2 0 0,1 7 1,1 3-125,2 5 0,-1 8 1,-2 3-1,1 2-98,2 2 0,4 9 1,-2 4-1,1 2-257,3-1 0,0 1-231,-2-7 0,4 1 0,-4-5 1,4-2-557,1-3 1,-4-8-1,-1-7 1,2-3-294,2-2 0,-5-4 0,-2-2 0,-1-4 1017,0-2 0,-7-1 0,-6-5 0</inkml:trace>
  <inkml:trace contextRef="#ctx0" brushRef="#br2" timeOffset="438">9896 8445 8244,'27'1'972,"6"4"1,7-4-397,2 4 0,9-3 1,4-2-1,8-2-136,7-3 1,4-7 0,-31 2 0,1-1 0,-1 1 0,1-2-371,-2 0 0,1-1 1,1 2-1,-1 0 0,33-11 1,-2 1-324,-1 4 1,-9 1 0,-4 2-1023,-6 0 1165,-5 6 1,-8-3-873,-3 6 1,-5-1 0,-9 2-1437,-5 0 2418,-10-1 0,-2-1 0,-7-2 0</inkml:trace>
  <inkml:trace contextRef="#ctx0" brushRef="#br2" timeOffset="439">10379 7350 8226,'-14'6'1597,"6"2"-1112,4 6 0,-3 2 1,2 1-1,2 4 149,2 1 0,7 2 0,4 6 1,2 3-104,2 5 1,2 8 0,3 3-1,3 3-336,0 6 1,4-1-1,-7 5 1,0-4-155,1-1 1,-4-2 0,3-1-493,-3-2 0,-7-6 1,-1 0-1,-2-7-684,-2-6 1,2-3-3531,-1-1 4665,-1-7 0,-10-1 0,-2-7 0</inkml:trace>
  <inkml:trace contextRef="#ctx0" brushRef="#br2" timeOffset="440">9754 7961 8273,'8'0'369,"4"0"1,3 0 297,8 0 1,10-1 0,9-3 0,6-2-8,9-2 0,14-1 0,4-7 0,-35 7 0,0 1-442,3-2 0,1 1 0,0-3 0,1 0 1,-3 2-1,-1-1 0,1 1 0,-2 0-271,1 0 0,-1-1 1,34-8-1,1 7 1,-8 2-500,-5 6 1,-5-3-1,-5 2 1,-5 2-380,-2 2 0,-11 1 0,-4 0 0,-6 0-1356,-3 0 2287,-2 0 0,-11 6 0,-2 2 0</inkml:trace>
  <inkml:trace contextRef="#ctx0" brushRef="#br2" timeOffset="441">10280 8189 8128,'-14'6'185,"4"-3"385,1 7 1,6-6 0,-4 4 728,1-1 0,6-4-881,0-8 1,0-3-1,5-8 1,-4-1-162,-1-2 0,0-2 1,0 4-1,0-3-50,0-3 1,0 0 0,0-6 0,0 2-240,0 4 0,0-4 0,-1 3-196,-4-3-227,3-1 0,-6-1 287,4 1 0,2 0 0,-3 1 0,4 1-11,1 3 1,-5 4 0,0-3 0,2 1 129,2 4 0,-1 1 1,-1 2-1,-2 0 97,2-1 0,1 6 0,2-1 533,0-1 1,-1 5-57,-4 1 0,2 4 0,-5 2-189,2 4 1,-1 3-1,3 6 1,-4 0 51,0 1 0,-3 0 0,4 3 0,1 1-483,0-2 0,-4-1 1,4-2-1137,-2 0-1016,-1 1 1345,1-8 0,0 0-1116,3-7 1,3-2 1479,-2-3 0,4-2 1,3-9-1,3-2 1,2-1 301,3 2 0,-3 1 0,2 2 357,1 0 0,-3 4 0,1 1 1,2-1 667,2 2 0,1 1 1,0 3 584,0 0 0,1-1 0,-1 5-928,0 0 1,0 1 0,0 4-1,1 5 1,-1 1-740,0-2 1,-1 4 0,-2-5-689,-2 0 0,1 4 981,4-2 0,-6 2 0,-2 3 0</inkml:trace>
  <inkml:trace contextRef="#ctx0" brushRef="#br2" timeOffset="442">12043 6767 7941,'-8'0'492,"-3"6"0,6 4 0,2 2 373,1 3 0,2 0 0,2 3 0,1 2 0,3 2-202,2 4 1,2 1 0,3 3 0,-2 1-415,-2 2 1,-1 5-1,3-5 1,-2-1-259,3-2 1,-5-1-1,1-3 1,0-2-693,0-5 0,-5-3 1,4-4-2824,-1-2 3524,-4-4 0,4 1 0,-6 0 0</inkml:trace>
  <inkml:trace contextRef="#ctx0" brushRef="#br2" timeOffset="443">13195 6753 7894,'-7'14'224,"-2"0"0,-2 0 0,1 2 0,4 3 0,1 5 0,0 3 391,2 1 1,2 5 0,1 1-1,1-3-334,4-1 1,3-3 0,6-3-1,2-7 1,1-4-61,2-4 1,6-6-1,-2 2 1,0-7 0,1-5 34,1-8 0,-3-8 1,0-1-1,-1-3-127,-4-1 1,-1-5 0,-2-1 0,-1 3-78,-3 1 1,-4 1 0,-6 2 0,0 2 13,0 1 1,-6 7 0,-6-2-1,-3 5-143,-4 4 1,-11-1 0,1 7 0,-1 1-321,0 1 1,3 2-1,2 2 1,3 1-1046,1 1 1,3 1 1441,3-5 0,1 0 0,0 0 0</inkml:trace>
  <inkml:trace contextRef="#ctx0" brushRef="#br2" timeOffset="444">10067 8928 7988,'-10'-5'-265,"2"2"562,2 5 0,3 5 0,7 12 0,6 5 0,3 5 0,-1 5 212,-2 9 1,2 1 0,-2 10 0,2 4-302,3 7 0,-6 3 0,-1 0 0,0-2-97,0 2 0,-5 0 0,2-2 0,-2-4 0,0-5-131,2-5 15,0-3 1,-4-13-469,4-2 1,-4-6-1,6-4-919,-1-5 1,2-13 1391,6-11 0,-6-15 0,-2-17 0</inkml:trace>
  <inkml:trace contextRef="#ctx0" brushRef="#br2" timeOffset="445">10109 8956 8002,'-14'-8'316,"8"-3"183,6 7 0,6-6 0,10 5 0,3 2 57,4 2 0,11-1 1,5-1-1,7-3-422,6-2 1,5 3 0,3-3 0,3 0-55,2 0 1,-5 0-1,3-3-290,0 2 1,1-1 0,2-2 0,-3 1 0,-3 1-275,-3-1 0,1 5 0,-10 0 0,-4 1 126,-4 0 1,-3 0-1,-6 5 1,-6 0 255,-3 0 1,-3 0 0,-5 2 35,0 3 1,-1-2-1,-2 6 566,-2 2 0,-5 2 1,2 1-1,-1 0-29,-1 1 0,3-1 0,-4 0 0,2 2-226,-2 3 1,0 3 0,0 6-1,3 1-98,2-1 0,-5 2 0,4 3 0,-2 7-18,-1 6 0,6-2 1,-4 5-1,0 0-58,1 3 0,-1-1 1,-3 1-1,2 0-144,-2-2 0,3-1 1,-1-8-1,0-1-664,1-2 0,-4-11 0,4 1 1,-1-3-774,0-3 0,-1-1 1510,-4-7 0,0 0 0,0 1 0</inkml:trace>
  <inkml:trace contextRef="#ctx0" brushRef="#br2" timeOffset="446">10067 10151 7825,'14'7'391,"2"4"1,3-4 0,6-1 68,6 0 1,7-1-1,10-5 1,5 0 0,7 0-1,7-1-179,2-4 1,7-5-1,2-7 1,-39 7 0,1-1-259,1 0 0,0 0 0,-2 3 1,1-1-1,-1-1 0,1-1 1,37-8-1,-3 1 0,-1 0-390,-2 2 0,-11 2 0,-5 2 0,-6 2-200,-8 5 0,-1-1 1,-10 1-1,-5 2-389,-3 1 0,-7 2 401,-6 0 1,-7 0 554,-2 0 0,-13 0 0,-9 0 0</inkml:trace>
  <inkml:trace contextRef="#ctx0" brushRef="#br2" timeOffset="447">10067 9425 7987,'14'2'-153,"2"1"0,3 4 556,4 0 1,9 3 0,4 3 0,4-2 0,6-3 226,2-2 0,11-1 0,6-5 0,1-2 0,-1-3-310,-2-4 0,5-4 0,-5-1 0,0 0-338,-1-1 0,-8 6 1,4 1-1,-6 2-257,-3 3 1,-1-4-1,-6 3 1,-1 0-225,-3 3 1,-3 1 0,-8 0 0,-3 0-373,-6 0 1,-2 0 0,-3 1-591,-4 4 1461,-2-3 0,-7 10 0,0-4 0</inkml:trace>
  <inkml:trace contextRef="#ctx0" brushRef="#br2" timeOffset="448">10237 9724 8465,'14'6'682,"9"-4"0,5 3-355,8-4 1,9-1 0,5 0 0,9-1 0,4-2-104,5-2 0,1-6 0,1 3 0,-2-2 1,-4 2-301,0 2 0,0-3 0,-7 4 0,-5 0-472,-1-1 1,-13 4 0,0-4-341,-7 0 0,-7 4-1330,0-3 2218,-7 4 0,4-6 0,-7 0 0</inkml:trace>
  <inkml:trace contextRef="#ctx0" brushRef="#br2" timeOffset="449">10593 9056 7950,'-15'-6'51,"-2"2"0,1-4 1173,4 2 1,5 1-768,-2 5 1,6 8 0,-2 5 0,3 7-274,2 7 0,7 0 0,1 13 0,1 4-70,1 6 1,-1 7-1,5 5-160,0 4 0,1 1 0,-1 1-368,0-1 0,-4 0 0,-1-12-153,2-3 0,2-8 0,1-9 0,-1-3 0,-2-7-595,-2-3 1,1-9 1161,4-8 0,0-4 0,0-1 0</inkml:trace>
  <inkml:trace contextRef="#ctx0" brushRef="#br2" timeOffset="450">10905 8999 7950,'0'-21'369,"0"6"1,-1-3 2700,-4 7-2564,4-1 1,-6 12-1,7 1 1,2 12-142,3 9 1,1 11 0,5 5-296,-2 3 1,1 8 0,4 5 0,0 6-147,1 6 0,-1 8 0,2 4 0,1-1-374,2 1 1,0-4 0,-5-8 0,0-4-898,0-4 0,1-9 221,-1-6 583,0-7 543,0-7 0,1-1 0,-1 0 0</inkml:trace>
  <inkml:trace contextRef="#ctx0" brushRef="#br2" timeOffset="451">10394 9980 9786,'-7'0'947,"7"0"0,10 0-467,7 0 1,-1 0 0,4 0-1,1-2-203,3-2 1,3 2 0,1-3 0,-1 4 0,0 1 0,0 0-146,3 0 1,1-2 0,-2-1-1,-1-2 1,0 2 0,-1 1-158,-3 2 1,1 0-1,-4 0 1,-1-1-447,1-4 0,-2 4 42,-5-4 0,-4 3-44,-1 2 1,-6 2 676,2 3-78,-3-4 1,-4 5-64,-3-6 1,-1-1 0,-5-2 159,1-2 0,2-6 0,-3 3-132,2 0 0,6 0 0,-2 4 1,2-4-91,-2 0 1,4-5 0,-4 4-1,3-4-54,2-1 1,-5 0-1,1-1 1,-1 1-30,-1 0 0,4-5 1,-4 0-1,1 2-119,0 1 0,-4 2 157,4-1 1,-4 6-1,4-1 1,0-1 4,-1-1 1,4 2-1,-4 2 1,1 0 10,0 1 1,1 2-180,4-5 0,-5 6 111,0-6 1,-1 2 129,1-1 0,4-4 149,-4 4 0,3 1-110,2-2 0,-1 1-33,-4-5 0,3-1-41,-2 1 6,2 0 0,2 0 0,-2-1-3,-2 1 1,2 0-1,-3 0 3,4 0 1,1 4 0,0 1-173,0-2 0,-5-2 93,0-1 0,1 0 58,4-1 1,0 6 0,0-1 21,0-1 1,0 3-61,0-1 0,0 4-48,0-4 84,0 6 71,0-4 1,0 1-82,0-4 1,0 3-423,0-3 392,0 1 136,0 1 59,-7-5 235,6 11-253,-6-4 145,7 6 985,0 0-667,0 6-180,0-4 0,0 6-149,0-3 0,-1-2 1,-2 6 3,-2 2 0,-1 2 0,2 1 0,-2-1-89,-2-4 1,5 4 0,-3-4 0,1 4-694,0 1 1,-4-4 0,4-1-3596,2 2 313,1-4 3807,2-1 0,0-6 0</inkml:trace>
  <inkml:trace contextRef="#ctx0" brushRef="#br2" timeOffset="452">10706 9141 8862,'0'-8'5454,"0"2"-4275,0 6 1,2 0-804,3 0 1,-2 2 0,6 1-381,2 1 1,7 3-1,1-4 1,-2 3-641,-1 2 1,3-3-1,0 4 1,-2 1-3164,-1-2 3807,-2 4 0,0 3 0,1 7 0</inkml:trace>
  <inkml:trace contextRef="#ctx0" brushRef="#br2" timeOffset="453">12114 8046 8084,'-8'-14'956,"2"5"1,7 1 0,4 2 0,5 2-1,4 1-68,5-1 0,-2 2 1,7-3-1,1 4 0,0 1 1,1 1-439,-3 4 0,-2 3 0,1 8 1,-6 1-1,-2 4-503,-3 1 0,-6 1 0,0 6 0,-5-1 0,-5 1-274,-5-1 1,-2-1-1,-4-2 1,-2-3-201,0-1 0,-3-2 0,4-7 1,-2 0 162,1-3 0,2-6 1,2 2 482,0-4 284,6-1 0,3-1-189,10-4 1,9 2 0,10-6 0,4-3-171,6 0 0,-3-7 1,6 0-1,-1 2-717,0 1 0,1-3 1,2-2-1,-1 1 673,2-1 0,-6-4 0,1 3 0</inkml:trace>
  <inkml:trace contextRef="#ctx0" brushRef="#br2" timeOffset="454">13664 7464 8024,'-15'0'768,"3"1"0,2 4 0,6 4 0,2 6 0,2 2 362,0 2 0,2 11 0,1 0 1,3 5-872,2 4 0,1 4 0,6 4 0,-1 4 0,0 1 0,0-2-2031,1-1 0,-4-3 1772,3-8 0,-3 10 0,9-4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40.5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19635 10264 8010,'-14'-3'3327,"1"3"-2853,4 6 0,2 10 1,7 5-1,0 2 0,0 6 1,0 4-294,0 3 0,0 2 1,0 7-1,0-1 1,0 2-1,0-2 1,0 2-1,2-2 65,3 0 0,-4-1 0,4-1 1,-3-1-1,-2-3 0,0-5 1,0-2-1,0-5 175,0-2 0,-5-3-306,0-7 1,0-8-365,5-6 0,0-8 0,0-11 0,2-6 12,3-7 1,-2-2-1,5-6 1,0 2 212,0-1 1,1 2 0,5 1-1,1 0 179,-1-1 1,0 11 0,0-1 0,0 5 83,1 4 1,-6 9 0,1 4 74,1 3 0,0 15 1,-2 6-1,-2 6 158,-1 4 1,-5 4 0,4-1 0,-3-6-433,-2-5 0,0-5 0,1-2 1,4-1-637,5-4 1,-3-4 0,5-12 0,2-7 59,3-8 1,2-5-1,-5-1 1,2 1 132,3 3 1,-3 2 0,3 6 0,-3 1 357,-2 2 0,0 8 0,0 0 418,0 4 0,-4 2 0,-1 4 0,1 5 354,-2 2 1,0 3 0,-5 0 0,3 3-199,2 1 1,-3-5 0,3-5 0,-2 2-428,-3 2 1,5-5-1,0-2-464,0 1 0,5-6 0,-4 4 1,4-4 263,1-1 98,-6 0 0,-2-12 0,-6-4 0</inkml:trace>
  <inkml:trace contextRef="#ctx0" brushRef="#br0" timeOffset="1">22536 9852 7910,'0'-8'3310,"-7"2"0,6 12-2892,-4 4 1,2 4 0,-2 3-185,-4 2 1,1 8 0,-3 0 0,-4 6 0,-4 3-78,-3 4 1,-1-2-1,-6 1 1,1 2 0,-1-1-33,1 1 0,4-6 1,2-2-1,2-5-6,2-4 1,2 1 0,4-6 9,2-2 0,5-7-164,10-5 1,5-5 0,7-5 0,4-5 61,1-2 0,1-7 1,6 0-1,-2 2-98,-4 1 1,3 6 0,-7 2 0,-2 2-348,-1 3 0,-8 4 408,-4 9 0,-4 1 0,-4 13 20,-6 1 0,-4 2 1,-3 0-1,-2-2-170,1-1 1,-1-7 0,4 0 0,3-4-103,5-3 1,3-7-1,9 1-294,5-2 0,4-7 0,3 1 1,2 0-53,-1 3 0,-3 2 1,-2 4 482,-3 5 0,-4 15 0,-8 6 636,-2 4 1,-9 9 0,-6-2-1,2-1 225,1 0 0,2 1 0,1-9 0,3-3 877,6-4 0,2-6 0,5-7-1375,7-4 0,1-2 0,12-9 0,3-4-533,1-8 0,-4-2 1,-1-8-1,-1 0-187,-4 2 1,2-5-1,-3 5 1,-3-1-424,-1-1 1,-5 7-1,-1-2 1,-1 1-196,-1-1 1,1 3 0,-5-2 1099,0 2 0,7-5 0,0-1 0</inkml:trace>
  <inkml:trace contextRef="#ctx0" brushRef="#br0" timeOffset="2">22607 10449 7910,'0'-14'1325,"0"4"0,0 1 463,0-2 0,0 3 1,1-2-1,6 1-948,7 1 1,2-5 0,7 4 0,1-2-1637,-2 1 0,3-1 0,-4 5 0,-1 0-1391,1-1 0,-2 3-3563,-5 4 5173,-6 0 1,-3 1 0,-10 2 949,-4 2 1,1 6-1,-2-3 1,1 2 1036,1-1 1,-5 1-1,5 4-122,0 0 0,2 0 0,6 2 0,0 3-319,0 5 0,0-2 1,0 0-1,0 0-697,0 0 0,0 2 0,0 3 0,0-2-1249,0-1 0,0-5 0,0 3 0,0-2-1353,0-2 1,-2-1-1,-2 0 2330,-6 2 0,-9 0 0,-3-5 0</inkml:trace>
  <inkml:trace contextRef="#ctx0" brushRef="#br0" timeOffset="3">22592 10847 7910,'-17'0'6688,"3"0"-5939,9 0 1,0-1-516,10-4 0,9 2 0,12-7 0,5 1 0,7-1-8,3 1 0,7 4 1,1-3-1,0 2 1,-1 3 146,-2 1 1,-3 2 0,-5 0 0,-5 0 390,-3 0 0,-8 0 1,-3 0-7030,-3 0 6265,-2 0 0,-12-6 0,-4-2 0</inkml:trace>
  <inkml:trace contextRef="#ctx0" brushRef="#br0" timeOffset="4">19991 12070 7900,'-15'0'181,"3"-2"0,1-1 1526,1-2 0,9 2-1146,1 8 0,1 3 0,9 8 1,-1 2-244,-1 6 1,5 5-1,-5 4 1,-1 5-1,-2 3 1,-3 1 241,-2 1 0,0 4 0,0 1 0,0-1-112,0 2 0,-5-6 1,-1-1-1,-1-7-174,1-5 0,1-3 1,4-5 127,-4-8-496,3 1 0,-2-22 0,8-2 0,6-13-293,3-10 1,1-4-1,0-5 1,0 3 122,0 5 0,2 4 0,2 6 338,1 4 1,0 4 0,-5 6 287,0 4 0,0 10 0,0 4 0,-1 6 238,-3 4 1,1-2-1,-5 5-279,2-1 0,0-7 1,3-6-413,-2-2 0,5-3 0,7-9 0,1-8-543,3-8 1,4-12 0,2-4-1,1-1-126,-5 1 0,0 5 0,-7 11 418,2 8 1,-4 1 0,-1 11 0,-6 9 433,-6 10 0,-3 8 1,-2 5 1185,0 3 0,-5-3 0,0 4-645,2-4 1,1-7 0,2-1-1,0-1-1088,0-4 1,2-6 0,3-3-1,4-1-1284,4-4 0,7-2 1739,4-1 0,3 0 0,1 0 0</inkml:trace>
  <inkml:trace contextRef="#ctx0" brushRef="#br0" timeOffset="5">21569 12098 7892,'0'-8'4215,"-2"2"-3424,-3 6 0,4 2 1,-5 2-1,-1 6 1,-2 2 30,-4 3 1,-1 5 0,-2 4-1,-1 3 1,-4 3-488,-1 3 1,3-5 0,-3 2 0,1-4-233,4-1 0,1-5 0,2-1 0,0-4 273,0-6 1,6 4-43,3-4 0,3 4 0,4-1-338,3-2 0,3-2 0,7-5 0,4 3-356,5 2 0,-2-5 1,3 2-1,4-3-641,2-2 1,-2 1 0,-7 2 0,0 2-960,0-2 0,-4 4 1960,1-3 0,3 7 0,0-3 0</inkml:trace>
  <inkml:trace contextRef="#ctx0" brushRef="#br0" timeOffset="6">21327 12638 7886,'-14'15'1226,"1"-6"1,2-1 1442,2-2 0,7 5-1830,2-1 1,13-4 0,12-1 0,5-4-1071,3-1 0,8 0 0,-1 0 0,2-1 1,-2-2-920,-4-2 0,-3-4 1150,-4 4 0,-1 0 0,1 5 0</inkml:trace>
  <inkml:trace contextRef="#ctx0" brushRef="#br0" timeOffset="7">23062 11842 7813,'0'-14'451,"-2"1"0,-3 6 1,-4 8 578,-4 12 1,-3 7-1,-1 10 1,-2 2-595,2 1 1,1 7 0,2-1 0,1 5 0,2 2-208,1-5 0,7-3 0,-1-6 1,2-1-1,4-2-55,2-4 0,6-6 0,7 3 0,4 0-115,1 0 0,0-4 0,3 2 0,-1-1 72,1 0 1,-4 2-1,-2-4 1,-4 2 173,0-2 1,-6 4-1,-1-2 1,-2 0 100,-2 1 1,-4-2 0,-5 4 0,-3-2 33,0-2 0,-5-3 0,4 0 0,-4-3-611,-1-2 0,-2 1 0,-1-6 0,-2-2-934,2-2 1,-4-4-1,2-5 1,2-8-48,1-4 1,2-5 0,-1-8 0,3-5 1151,2-3 0,-2-2 0,4 0 0</inkml:trace>
  <inkml:trace contextRef="#ctx0" brushRef="#br0" timeOffset="8">22919 12283 7833,'7'-21'236,"-6"6"0,4-4 1,-3 3 550,-2 2 0,0 4 0,1 2 0,4 2 37,4 3 0,10 0-756,5-2 1,3 2-1,3-5 1,3 2-1578,5 2 1,3 1 1508,2-1 0,6-4 0,1-7 0</inkml:trace>
  <inkml:trace contextRef="#ctx0" brushRef="#br0" timeOffset="9">23659 12198 7882,'-7'20'511,"0"2"0,-6 7 0,2-1 821,1 1 1,7 4-1,-2 0 1,4-1-342,1-2 0,0-8 1,0-3-1,3-4-447,7 0 0,-1-3 1,12-2-1,-1-7-432,4-6 1,-2-7 0,2-10 0,1-7-338,2-5 1,0-7 0,-4 3 0,-5-2-211,-7 0 1,0 5 0,-6-2 0,-4 3 8,-4 5 1,-5 4-1,-6 1 1,0 6 96,-1 5 1,-4 7-1,0 0 1,2 2-205,1 2 0,2 0 0,0 2 0,1 2-865,4 6 0,2-2 1398,7 1 0,7 1 0,1 4 0</inkml:trace>
  <inkml:trace contextRef="#ctx0" brushRef="#br0" timeOffset="10">24185 12098 7882,'8'10'743,"-4"-1"454,-2 2 1,-2 2-1,0 3 1,0 1-182,0 2 1,5 1 0,0-2 0,-1 1-528,3-2 0,-1-1 0,7-2 1,-1-1-393,4-4 1,3-2-1,-2-7 1,4-2 0,1-4-592,3-8 0,-3-2 1,0-8-8,-1-1 1,-2-1-1,-5 1 1,-1 3-6,-4 2 1,-2 1 0,-7 3 622,0-3 1,-7 3-1,-4-1 1,-5 6 163,-3 6 1,1-1 0,2 1 0,-2 0-780,-1-1 0,0 3 0,5-5-1433,0 1 0,0-4 1931,0 2 0,6-4 0,1-1 0</inkml:trace>
  <inkml:trace contextRef="#ctx0" brushRef="#br0" timeOffset="11">24881 11856 7857,'0'15'0,"0"-1"0,0 0 1009,0 0 1,0 2 0,0 3 0,0 3 0,0 2 0,2-2-22,3-1 1,3-1-1,6-3 1,2 1-777,3-6 0,1 1 1,5-8-1,-1-2-296,1-1 0,1-4 1,-1-3-4,-1-4 0,-7-4 0,2-3 0,-3-3-106,-2-4 0,-1 1 1,-4-2-1,-4 0 179,-4 2 1,-2-5 0,-4 5-1,-4-2 130,-4 1 0,-3 5 0,-1-1 0,-2 5 5,2 5 1,-4-2-1,2 4-915,2-1 1,1 5-3356,2-1 4149,6 2 0,8 2 0,8 0 0</inkml:trace>
  <inkml:trace contextRef="#ctx0" brushRef="#br0" timeOffset="12">25536 11771 7336,'0'14'-652,"0"1"1,0 0 2617,0 4 0,0 3 0,0 5 0,0-1 0,0-4-517,0-2 0,7 4 1,6-5-1,6-2-1399,3-1 1,3-8-1,7-3 1,1-4-471,-1-1 1,-2-1 0,-2-4 119,1-4 44,-1-10 1,-1 3 0,-2-5-186,-1 1 1,-8 2 0,0-5 0,-7-1 247,-3 2 0,4-3 0,-5 4 347,-2-1 1,-2 3-1,-2-3 1,-2 1-17,-2 4 0,-6 1 1,3 2-1,-2 0-275,1-1 1,1 6 0,-3 1-354,1 2 0,6-4 1,-6 6-388,-1 0 1,3 3 0,-1 1-160,-2 0 1,3 5-35,-2-1 1,2 3 0,-3-4 1069,2 2 0,6-1 0,-4-4 0</inkml:trace>
  <inkml:trace contextRef="#ctx0" brushRef="#br0" timeOffset="13">26332 11643 9050,'0'11'1502,"0"2"0,0 6 0,0 6 1,0 8-105,0 2 1,0 6 0,1-3 0,4 2 0,4-3-780,4-3 1,8-9 0,1-5 0,1-4 0,1-8-563,1-5 0,2-4 0,2-6 1,-1-7-1,-1-8-557,-3-5 1,1-8 0,-8-2 0,-2-3-296,-4 2 1,-8-1 0,0 6-1,-6 1 517,-7 2 1,-4 3 0,-5 3 276,-5 5 1,-2 5-1,-4 3 1,-2 3-722,-1 2 0,0 1 1,6 7-1,2 2-1443,1 6 2165,6 3 0,-8 1 0,3 0 0</inkml:trace>
  <inkml:trace contextRef="#ctx0" brushRef="#br0" timeOffset="14">19834 11274 8530,'-11'-13'-176,"6"5"1,12 10-273,9 10 1,10 3-1,9 5 1,3-1 642,6 0 0,2 0 0,11-5 1,6-1-1,7-4-53,5-4 1,4-5-1,-35-2 1,1-1 0,3-2-1,0-1 1,6-2 0,1-1-46,5-3 0,0 0 0,7-1 0,1-1 1,3-1-1,1 0 0,6 0 0,1-1-236,-23 5 1,0 0 0,1-1-1,0 0 1,0-1 0,1 1 0,2 0-1,0 1 1,0 0 0,0 1 0,0-1-1,0 1 59,0 0 1,-1 0-1,1 0 1,-3 1 0,1 0-1,-1 0 1,-2 0 0,0 1-1,-1 0 1,0 0-1,0 1 1,-1 0-89,25-4 0,-1 1 1,-5 0-1,-2 1 0,-5 2 1,-2 0 87,-2 0 1,-2 0 0,-1 0 0,-2 1 0,-2 0 0,-2 1 0,-3 1 0,-2 0-128,-2 1 0,-3 0 207,28-2 0,-1 0 0,-12 1 0,0-1 0</inkml:trace>
  <inkml:trace contextRef="#ctx0" brushRef="#br0" timeOffset="15">21284 9809 8312,'-6'-8'0,"3"4"0,-5 10 0,2 8 673,3 8 1,-5 5 0,-2 3 0,-2 3-230,-3 5 0,-5 14 1,-2 5-1,-2 2 1,0-1-300,-1-1 0,4-2 0,1-3 0,1-6 0,2-6-250,4-7 0,0-5 0,9-4-123,0-5 1,4-11-62,5-8 0,3-6 1,8-10-1,1-2 256,2-1 0,6-1 0,-1 3 1,3-2 188,1 1 0,1 2 0,-1 2 1,1 2-144,-1 2 0,-1 4 0,-3 6 0,-4 0-419,1 0 1,-5 0-393,3 0 0,-5 6 1,-5 4 122,-4 2 1,-5 2-1,-3 1 1,-3-1 674,-2 0 0,0-4 0,-3-3 0,1 0-223,-1-4 0,3-1 0,-1-2 665,-2 0 1,-2 1 546,-1 4 0,1 3 0,4 6 0,2 2 241,1 3 0,5 8 1,-4 9-615,3 5 0,-3 3 0,1 10-681,1-2 1,1-1-1,2 2 1,0-2-279,0-2 1,6-3-1,4-9 343,2-3 0,9 2 0,1 0 0</inkml:trace>
  <inkml:trace contextRef="#ctx0" brushRef="#br0" timeOffset="16">23346 10321 8155,'-21'0'751,"6"0"51,-4 0 0,11-1 1,8-3-1,8-2-406,4-2 1,4 5-1,3-3 1,5 1-1,3-1-243,1-2 0,-4 3 0,-2-3 0,-2 2-191,-2 3 0,2-1 1,-1 1-1,-1-1-182,-3 0 1,0 3 366,-1 1 0,-5 0 0,-1 1 0,-1 4 112,-4 5 1,-2 2-1,-1 2 1,0 2-104,0 3 0,0-3 1,0 5-1,0-2-136,0-1 1,0 6-1,0-5-509,0-2 1,0-1 0,-1-1-1,-2-1-1035,-2 0 0,-1-5 0,1-1-1244,-5-1 2768,-2-3 0,-3-10 0,1-2 0</inkml:trace>
  <inkml:trace contextRef="#ctx0" brushRef="#br0" timeOffset="17">23488 10065 8089,'0'-28'-948,"0"1"0,0 3 3637,0 5-1830,0 3 0,0 10 0,0 8 0,0 10-49,0 11 0,0 10 0,0 5 0,-1 4-288,-4 6 1,3-3 0,-4 6-512,0-2 1,4-2-1,-3-6 1,2-1-521,-2-2 1,4-7 0,-4 1-315,3-7 0,-4 1 0,-3-9-3184,-4-4 4007,5-6 0,-11-7 0,3 0 0</inkml:trace>
  <inkml:trace contextRef="#ctx0" brushRef="#br0" timeOffset="18">23133 10008 8089,'0'-28'-325,"0"6"905,0 1-186,0 13 0,0 8 0,0 10 0,0 2-818,0 3 1,0 4-1,0 1-670,0 2 1,0-3 1093,0 5 0,6-7 0,2 4 0</inkml:trace>
  <inkml:trace contextRef="#ctx0" brushRef="#br0" timeOffset="19">23175 10136 8089,'8'2'607,"-3"3"-372,-3-4 1,-2 7 274,0-3 0,0 0 0,-2 7 1,-3 4 22,-4 0 0,1 6 0,-2 2 0,-1 2-339,-1 3 1,-3 4-1,1 0 1,2-1-238,2-2 0,-1-2 0,6-1 0,1-2-391,-3-1 0,6-11 0,-4 1-743,3-1 1,9-6 946,2 3 0,5-7 0,4 2 0,2-4 660,2-1 0,-1 5 0,6 2 0,4-1 434,4 0 1,3 0-1,5-2-280,-1 0 0,-4 3 0,0-4 0,2 3-357,1 2 0,-5-5 1,-3 4-1,-3-3-634,-1 1 0,-1 0 0,-1-5 0,-2 0-452,-1 0 1,-7 0 858,2 0 0,-3-7 0,-2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40.52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3165BB"/>
    </inkml:brush>
    <inkml:brush xml:id="br2">
      <inkml:brushProperty name="width" value="0.05292" units="cm"/>
      <inkml:brushProperty name="height" value="0.05292" units="cm"/>
      <inkml:brushProperty name="color" value="#57D200"/>
    </inkml:brush>
  </inkml:definitions>
  <inkml:trace contextRef="#ctx0" brushRef="#br0">20033 3511 9823,'-8'15'1973,"4"-1"1,2 0-1252,2 0 1,2-6-1,2-3 1,4-5 0,2-5-570,-1-4 1,-1-9-1,2-2 1,-4-1-1,-1 1 1,-1 2-1,0 3-117,-3 0 1,-2 1 146,-4 0 1,2 8 0,-7 6 0,-1 8 331,-2 4 1,1 7 0,1 0 0,3-2 0,2-1 689,2-2 0,3 1-1302,1-1 1,6-6 0,4-3-267,2-4 1,2-7-1,1-4 1,-1-1-1,-1 0 1,-2 3-909,-2 2 1,-6 0 1394,2 1 1,-10 10-1,-3-1 1,-1 7 1164,-1 4 0,2-1 0,-3-1-221,2-4 1,7 2-1467,2-6 1,2 0-1,7-5 1,2-2-475,2-3 1,-3 4-1,-1-6-2776,2 1 2692,-5 4 0,-1-9 0,-10 7-59,-4 0 0,-4-3 0,-1-1 1015,0 0 0,-7-11 0,-1 3 0</inkml:trace>
  <inkml:trace contextRef="#ctx0" brushRef="#br0" timeOffset="1">18725 1976 8051,'-1'-8'850,"-4"3"-519,3 4 0,-2 2 1,8 4-61,6 5 0,2 9 0,4 4 1,3 4-1,5 3 83,3 3 0,3 2 1,1 5-1,4-3 0,0 3 1,1 3 106,1 4 0,2-1 0,7 6 0,3 0-257,1-1 0,-1 4 0,7-1 0,-27-25 0,0 0-116,0 2 0,1 0 0,1 0 0,1-1 0,-1-1 0,-1-1 0,0 1 0,0-1 27,0 0 1,-1 1 0,28 26 0,0-1-1,-2-4 3,-3-1 1,-3-1 0,-6-6-168,-1 1 1,-4-2-1,-3-3 1,-3-5-58,-6-3 1,-2-3-1,0-3 1,-7-5-583,-6-3 0,0-2-319,-6 0 0,-2-6 1,-8-3-703,-4-4 1,-5-1 1708,-5 0 0,-10-6 0,-7-2 0</inkml:trace>
  <inkml:trace contextRef="#ctx0" brushRef="#br0" timeOffset="2">18185 2786 8139,'14'2'348,"2"3"0,3 4 0,5 4 1,4 3-11,5 3 0,5 3 0,10 6 0,4 2 0,3 2 136,2 1 0,4 5 1,3-5-1,0 0 0,4 0-243,2 1 1,-33-18-1,2 1 1,-1-2-1,-1 0 1,1 0-1,-1 1-176,35 17 1,-1 1 0,1-6 0,-3 1-76,-3-1 1,2 0-1,-6 1 1,-4-2-120,-4-4 1,0-2-1,-7-7 1,-1 0-42,-2 1 0,-3-3 1,-3-1-1,-6-3-146,-7-2 0,0 1 0,-6-4-1587,-1 2 1079,-2-1 0,-15-10 1,-6-2 833,-6 0 0,-9-4 0,-2 4 0</inkml:trace>
  <inkml:trace contextRef="#ctx0" brushRef="#br0" timeOffset="3">20119 3568 8497,'-15'7'657,"1"1"0,0 1 0,0 0-183,-1 3 1,0 0 0,-3 4 0,-1 1-1,0 4 1,-1 1-95,-4 3 0,2 2 0,-2 2 0,-3 1 0,-3 3 0,-4 5-1,-3 3 0,-2 6 0,-7 2 1,-3 2-180,-1 2 0,-3 3 0,-2 2 0,1 2-99,28-29 1,0 0 0,-21 27 0,-5-4 0,1 1-125,5-1 1,1-12 0,11 0-1,3-6-339,1-5 1,8-2 0,3-7-1721,3-8 1025,2 0 1,9-14 0,8 0 0,11-9 1056,7-8 0,3-5 0,4-7 0</inkml:trace>
  <inkml:trace contextRef="#ctx0" brushRef="#br0" timeOffset="4">20076 3668 8388,'0'-8'1763,"0"14"1,6 10-1314,4 12 0,2 7 1,1 3-156,-4 3 0,9 10 1,-4 4-1,3 7 1,2 4-98,0 7 0,2-1 0,-12-32 0,-1 1 0,2-1 0,-1 0 0,1 0 0,-1-1 509,12 37-807,-6 3 1,11-6 416,-7 3-1635,0-4 1359,-5-1 0,0-6-21,0-3 0,-4-8-409,-1-2 1,-1-11 0,3 0 0,-1-5-479,1-4 0,-5-4 0,0-4-2542,1-5 3409,-6-10 0,12 4 0,-5-5 0</inkml:trace>
  <inkml:trace contextRef="#ctx0" brushRef="#br1" timeOffset="5">20161 3540 8013,'-6'9'1238,"-4"1"107,-2 1 0,4-6-871,3-5 0,5-13 1,5-11-1,3-4 1,1-7-78,1-8 1,4-1-1,5-8 1,0-2-1,1-1 1,3-3-1,0-2 134,1-2 0,-2-1 1,3 1-334,-1-4 1,-2 1 0,3 0-67,-1 2 0,-7 0 0,4 1 1,-2-2-213,0-1 1,1-5-1,-2 6 1,1-1-155,-2 3 1,2 5 0,-3 5 0,-3 5 6,-1 3 0,-4 6 0,0 3 0,-2 5-455,-3 8 1,-1 0-1228,-2 3 898,0 6 0,-2 15 0,-1 12 0,-1 8 1011,0 5 0,-10 1 0,-2 1 0</inkml:trace>
  <inkml:trace contextRef="#ctx0" brushRef="#br1" timeOffset="6">20161 3554 7914,'-14'0'820,"0"-5"613,0 1 1,7-1 0,7 5-728,8 0 0,13 0 0,7-2 1,10-1-186,8-2 0,6-6 1,8 2-1,3-2 0,2 0-172,3 1 1,3 6 0,3-4 0,2 1-464,-2 4 0,-4 0 0,-2 0 0,0-2-148,-5 2 0,-3 1 0,-5 1 1,-3-2-105,-4-2 1,-9 0-1,-4 5-427,-5 0 1,0 0-1,-11 0-677,-2 0 0,-9 0 630,-8 0 0,-8 0 0,-11 0 1,-6 0 839,-7 0 0,-4 0 0,-7 0 0</inkml:trace>
  <inkml:trace contextRef="#ctx0" brushRef="#br1" timeOffset="7">20104 3739 7934,'-14'0'863,"1"-2"1,2-1 301,2-2 0,7 1-662,2 4 0,15 4 0,13 3 1,8 1 44,5 3 1,13 1 0,5 3 0,4 0 0,5 3-203,1 1 0,7 4 0,-37-12 1,1-1-1,0 1 0,1 0-251,0 2 0,0-1 0,2 1 1,-1 0-1,-3-1 0,-1 1 1,2-2-1,-1 0-136,3-1 1,-1 1 0,-2 1 0,-1 1 0,36 9-1,-6 0-550,-6-3 1,-5 2 0,-7-3-426,-7 0 0,-2 2 0,-9-2 0,-6-4-2260,-5-3 3276,-5-8 0,-15 3 0,-2-6 0</inkml:trace>
  <inkml:trace contextRef="#ctx0" brushRef="#br1" timeOffset="8">21483 1450 8196,'-6'-8'774,"-2"3"1,-6 9 0,0 3 0,0 5 251,-1 3 1,1 9-1,0 0 1,1 3-556,4 1 1,-4 2 0,4 2 0,-4 2 0,-1 1 0,1 1-401,4 1 1,-4-4 0,5 2 0,0-4-785,4-4 0,-3-8 0,2 0 0,1-5-2615,-3-4 3328,6-4 0,-12-12 0,5-2 0</inkml:trace>
  <inkml:trace contextRef="#ctx0" brushRef="#br1" timeOffset="9">21199 1791 8166,'0'-8'653,"-1"2"0,-4 6-163,-5 0 0,2 6 1,-1 4-1,-1 4 547,3 5 0,-5-2 0,8 7 0,1 0-332,1-2 0,2 5 1,2-5-1,1 0 0,5-3 1,3-3-687,4-2 1,4-1-1,0-4 1,5-4-887,3-4 1,3-2 0,3-6-1,5-7-2049,3-8 2916,2-5 0,-1-14 0,1-3 0</inkml:trace>
  <inkml:trace contextRef="#ctx0" brushRef="#br0" timeOffset="10">17559 3625 7906,'-14'0'1536,"6"2"0,5 1-1031,6 2 1,10-1 0,7-4 0,3-1 0,2-2-487,2-2 1,6-5-1,2 4 1,-1-2-1,3-1-449,-1 1 0,-4-3 1,-1 4-1,-4 1-2081,-3 0 2511,-7 1 0,4-1 0,-7-2 0</inkml:trace>
  <inkml:trace contextRef="#ctx0" brushRef="#br0" timeOffset="11">17901 3526 7921,'-10'-5'0,"1"0"1295,5-6 0,-2 8-590,6-6 0,2 5 0,2 0 1,6 2-217,3 2 1,6-5-1,-1 1 1,0 0-64,-2 3 0,-2 1-235,0 0 0,-4 5 0,-3 2 0,0 5-189,-4 3 0,-8 4 0,-4 0 0,-4 6-1397,-1 7 1,0 3 1394,-1 3 0,-5 9 0,-2-3 0</inkml:trace>
  <inkml:trace contextRef="#ctx0" brushRef="#br0" timeOffset="12">18284 2858 8263,'-6'-8'-233,"3"1"505,-7 7-299,7 0 0,-1 0 78,8 0 0,4 0 0,6 0 0,1 0 8,-1 0 0,2 0 0,1 0 1,5 0 13,5 0 1,-2-1 0,10-4-1,0-6 23,3-6 1,-2-1 0,2-6 0,3-1 11,5-2 1,0-3 0,4-1 0,2-4-42,4-1 1,2 2-1,10-2 1,-3 1-70,-2 4 0,0-4 1,-1 0-1,3 1-72,-1-1 0,6 0 0,-5 3 10,-1-1 0,6 0 0,-5 6 1,1 2-26,0 1 1,-6 2 0,2-2-1,-4 4 76,-1-1 0,0 6 0,0-4 38,0 3 1,-5 2 0,-1-1 0,-2 1 53,-4 0 1,3 0-1,-4 0 1,-3-1-1,0 1 16,0 0 0,0 0 0,-1-1 1,-4 1-66,-1 0 1,-2 0 0,-6 1 0,-2 2-41,-1 2 0,-7 4 1,2-3-69,-3 2 1,-6 1-447,-1 5 285,-6 0 239,3 0 0,-6-6 0,0-2 0</inkml:trace>
  <inkml:trace contextRef="#ctx0" brushRef="#br0" timeOffset="13">20588 5488 7971,'14'-7'-218,"0"-1"0,0-6 1,2-2-1,5-1 1,6-4 31,4-1 266,9-1 0,-4-7 0,8-2 1,2-3-1,3 0 139,2 1 0,-1-4 0,4 3 0,-4 0-105,-1 1 0,5-6 0,-2 2 0,2-3 0,0 0 0,-2 0-14,1-2 1,1 9 0,0-8 0,-4 5-29,-1 0 0,0 6 0,-3-4-128,2 0 0,4 7 0,-5-2-52,-1 4 0,-2 7 0,-3-1 0,-1 3-25,-2 4 1,-7 2 0,2-2 0,-4 2-170,-5 2 1,1 4-1,-6-5 302,-2-1 0,-1-1 0,-2-2 0</inkml:trace>
  <inkml:trace contextRef="#ctx0" brushRef="#br1" timeOffset="14">19123 4819 7949,'-8'8'-171,"1"3"0,3-4 0,0 1 0,0 3 349,3 1 0,2-4 1,4-3-1,5-4 177,2-1 1,3-6 0,-1-2-1,0-1 1,0-1 157,0-1 0,1-3 1,-1-3-1,0-2-52,0 1 0,0 1 1,1 0-1,0-2-27,4 1 0,-1-2 0,4-1 1,0 1-188,0-1 1,0 1 0,4 2-1,-3-2-79,3-2 1,5-1 0,2-2-1,0 3-32,2 1 1,-5-2 0,5 2 0,-2 1-112,0-1 1,1-3 0,-6 6-1,0 0-118,1 2 0,-1 2 1,-1 0-1,-2 0 57,-1-1 1,0 1 0,4 0-1,-1 0 65,-3 0 1,3 4-1,-4 1 21,4-2 0,0-2 0,-2-1 0,-1-2-6,1-3 0,-3 3 0,2-4-29,1-1 0,-4 5 0,-1-4 0,-1 1-21,0 0 1,5 0 0,-5 5 0,0 0 24,2-1 1,-6 1 0,6 0 0,-2 0 63,0-1 1,4 6 0,-4-1 0,0 1-16,2 1 0,-4-5 0,5 6-61,-1-1 0,4-7 0,-3 3 1,2-6-80,0 1 1,-1 1 0,6 2-79,-1 0 0,-4 0 0,0-1 0,-1 1 26,0 0 0,-1 1 1,-5 2-1,2 3 82,-2 2 0,-1 0 1,-2 3-1,1-2 48,-1 2 0,0 0 1,0-1-1,2 0 37,3 0 0,-3-2 0,3 0 0,-3 0-43,-2-1 0,0-4 1,0 3-1,0-1-6,1-1 1,-3 6 0,-1-4-1,-1 0-39,1 0 0,1 3 0,3-3 7,-1 2 1,-5 0 0,1 2 0,1 0-116,2 1 0,1-4 1,0 2-1,0 2-422,0 2 1,-4-4 0,-1 0-1974,2 2 2548,-4 2 0,-7 7 0,-8 2 0</inkml:trace>
  <inkml:trace contextRef="#ctx0" brushRef="#br1" timeOffset="15">14261 12027 8441,'-14'0'-82,"1"6"0,4 4 191,4 3 0,3-4 1,4 0-1,3 3 50,4 0 1,0-2-1,4-1 1,3 1-1,1-1 33,4 1 0,1-7 0,6 1 1,1-2-1,1 0 15,3 2 1,3-2 0,9 3 0,0-4-55,3-1 1,5-1-1,0-2 1,2-4-71,2-1 0,-4 4 0,3-4 1,2 0-59,1 0 1,-1 5 0,1-4 0,1 3-21,1-1 1,6 0 0,-6 5 0,1 0 40,1 0 1,-5 0 0,6 0 0,-3 0 3,1 0 0,1 0 0,-1 0 0,4 0 42,3 0 1,3-5 0,-3-1-1,1 0-68,1-1 1,0 1 0,-31 5 0,2-1 0,0-1 0,0 0-70,-1-1 0,0 0 1,36-6-1,-37 4 0,1 0 1,-1-1-1,0 1-20,39-8 1,-37 9-1,0-1 1,-2-4 0,-1-1-1,1 2 1,1-1-3,-1 1 1,0-1 0,34-9 0,2 5 0,-5 0 30,-4 0 1,7 1 0,-3 4 0,0 4 24,-3 3 0,0 2 0,-5 2 0,-1 3 10,-4 4 1,2 4 0,-6 1 0,3 2 18,0 3 0,3-4 0,-8 4 1,2-3-20,-2-2 1,3 1-10,-3-1 0,-1 5 11,1 0 0,-5 0 0,5-5 0,2 0-7,1 0 1,2 1-1,0-1 1,0 0 14,0 0 0,3 0 1,-2 1-1,-1-3-28,3-2 0,-1 1 0,5-6-15,0-2 1,-3 3 0,-4 0 0,0 1 0,0-1-4,0-3 1,-2 4 0,-1-3 35,-2-1 1,-5 5 0,4 0 0,-2 2 36,-3-1 0,-2-4 0,-2 3 1,0-2-17,-5-3 1,5 4-1,-6-3 1,2-1 21,0-1 0,-5-2 0,5 0-37,1 0 0,-2-2 1,1-2-1,-1-4-113,0 0 0,2-6 0,-6 1-313,-1-4 0,-2-4 0,-3 2-1160,-3-4 1581,-4-4 0,-6-2 0,1 1 0</inkml:trace>
  <inkml:trace contextRef="#ctx0" brushRef="#br1" timeOffset="16">2602 13264 8438,'-14'-6'-119,"0"4"1,0-3 0,-1 2-1,1 0 1,0-2 0,0 2 505,0 1 1,-1 2 800,1 0-763,6 0 0,3 0-219,10 0 0,8 0 1,7 0-1,2 0-93,4 0 0,1 0 0,3-1 0,3-2-70,5-2 0,1-4 0,1 2-14,-2-1 0,0 0 1,4-3-1,2 2 59,4-2 0,-7 3 1,6 0-1,2 0-68,0 0 1,7 5 0,-6-2 0,2 2 18,0-2 1,-4 4 0,4-4 0,0 4 7,-1 1 1,-1 0-1,-3 0 1,6 0 2,2 0 0,2 0 1,0 0-1,-2 0-2,-3 0 1,3 0-39,-2 0 0,2 0 1,2 0-1,1-2-25,4-3 1,-2 4 0,5-6 0,-2 3 88,-3-1 0,-2 0 1,-1 5-121,0 0 0,-5 0 1,0 0 45,2 0 0,1 0 0,4 0 1,1 0 3,1 0 1,1 0 0,-5 0 0,0 0-4,0 0 1,-1-5 0,3-1-1,1 0-8,1-1 0,1-2 0,-7 3 1,-1-1 27,-2 1 1,0 0 0,4 3-1,-3-2 12,-1 2 0,-4 1 0,4 2 1,0 0-12,-1 0 1,-1 0-1,-4 0-8,1 0 1,1 0 0,-5 2-10,-1 2 0,1-2 0,-1 3 0,1-2 11,0 2 1,-1-4 0,0 4-1,-1-4-51,1-1 0,-7 0 1,8 0-1,-4 0-66,-3 0 1,4 0-1,-7 0 1,-1 0 12,-2 0 0,-2 2 0,-1 1 0,-2 4 26,-1 0 1,-2 3 0,2 6 0,-4 1-54,1 2 0,-5 0 1,4-5-2,1 0 0,-5 1 0,4-1 107,1 0 1,-4 0 0,7-1 0,-1-2 474,0-2 1,2-1 0,-5 3-1,1-1-375,-1 1 0,4-3 0,-3 1 0,-1 1-153,1-2 1,4 3 0,-1-5-1,3 0-53,1 1 1,-4-3 0,-1-2 24,3 3 1,1-4-1,-1 4 88,-2-3 0,4-2 1,-1 0-1,5 0 72,0 0 1,-2 0 0,0 0 0,1-2 45,2-3 0,1 4 1,-6-4-1,2 3 14,3 2 1,-1-4 0,4-1-1,0 2 26,1 1 0,1-4 0,4-2-75,1 0 0,-4-5 0,3 6-81,2-1 1,2-5 0,-4 4 0,1-3-24,0 3 1,-1-4-1,1 4 1,-1-4-29,1-1 1,-2 5 0,0-1-21,2-1 1,-4-2 0,9-1-43,-4 0 0,-1 1 0,-1 2 0,1 2-14,0-2 0,-1 0 0,-1 0 0,-1 3 44,-2 1 1,-5 3-1,3 4 1,1 0 72,-1 0 0,-3 0 1,3 0-1,-1 1 18,-3 4 0,-1-2 1,1 7-1,1 1 26,-1 1 1,-2 1 0,0-2 0,1-2-35,3 3 1,0-5 0,-2 1-1,1 0-130,-1 0 1,2-5-1,1 2 1,2-3 38,2-2 1,-3 0 0,2-2 0,0-1-78,-1-2 1,4-1 150,-3 1 0,-2 2 0,2-5 1,0 2-20,-2 3 0,4-4 0,-6 2 0,1 2 19,0 2 0,3 1 0,-4-2 95,3-3 0,-4 4 1,5-4-15,1 4 0,1 1 1,-1 0-1,-1 0 68,2 0 0,1 0 0,2 0 1,-1 0-1,1 0 0,1 1 0,3 2-84,6 2 1,2 0 0,0-5 0,-1 0 35,-2 0 1,0 1-1,5 2 1,-2 2-35,-3-2 0,4 4 1,-4-1-1,3 0-7,2 1 1,-5 2 0,-1-3 0,-2 1-13,-4-1 0,4 4 0,-3-6-214,-5-1 0,0 4 0,-7-2 1,-3-4-345,-1-4 1,-1 0 0,-3-7 0,-2-1-480,-5-1 1,-8-4 1005,-1-3 0,-13-3 0,1-7 0</inkml:trace>
  <inkml:trace contextRef="#ctx0" brushRef="#br2" timeOffset="17">18128 2118 8103,'-22'8'-34,"1"5"1,7-4 0,-2 4-1,-1 3 1,-2 1 0,2 2 235,1-2 0,2 1 0,-2 1 0,-2 3 0,0 2-11,0-1 1,2 1-1,2 4 1,-2 1-93,-3-1 1,4 1-1,-3 1 1,6 1-1,2 4 1,-1 1-43,-2 4 0,4-4 1,-1 2-1,1 2 11,1 1 0,-3 1 0,6 1 0,1 0-3,-3-1 0,6 1 0,-4 0 0,3-2 21,2-3 0,2 3 0,1-5 1,3 2-56,2 0 0,2-5 1,4 3-1,2-1-31,3-3 0,-2-2 0,7-2 19,1 0 1,-3 1 0,3-1 0,4 1-5,2-1 0,3 1 1,-6-1 17,1 0 1,1-1 0,1-1 0,2-4 29,-1-2 0,4-1 0,2-5-15,3 1 1,2 4-1,1 0 1,2-2 31,1-1 0,2-2 0,-3 0-77,2 0 0,-1 5 0,-4 0 1,1-1 75,3-3 1,-3-5 0,5-2 0,0 0-29,3 0 0,4-5 0,-1 2-103,-3-4 1,3-1 0,-1 0 0,5 0-55,2 0 0,-4-1 0,-3-3 1,3 0 58,3 0 1,0-2-1,-7 0 27,0-2 0,-3 5 0,4-4 1,-4 1-40,-1-3 1,4 1 0,-4-2-1,1 1-34,4 1 1,-5-5-1,0 4 1,-2-4-4,1-1 0,-1 1 1,-4 2-1,-1 2 54,1-2 0,0-2 0,-1-1 0,-1 0 36,-3-1 0,3 0 0,-3-3 43,3-1 1,-3-4 0,0 2 0,0-1-22,-2-3 1,4-2 0,-7-2-1,-1-1-91,-2-3 1,-2 3 0,0-5-92,1 1 0,-2-1 1,-2-5 52,-1 3 1,-5 0-1,3-4 1,-2 0 26,-2-3 0,-3-2 0,0 2 0,-1-2 32,0-1 0,0-1 0,1 4 1,-3-2-1,-1-1 71,-1 1 0,-7 2 0,2 1 0,-4 0 51,-1 1 0,0-2 1,0-1-1,0 0-47,0-1 1,-1 5 0,-3-7-10,0 4 1,-7 3-1,1 0 1,-2 1 15,-3 1 0,1-5 0,0 6 1,0-2 26,-1 2 1,0-3 0,-3 5-48,-1 0 1,-4-4 0,2 7 0,-1 1-14,-3 2 0,-2 2 1,-2 0-1,1 1-23,0 3 0,-1-1 1,1 4-1,-1 1 28,1-1 0,-2 2 1,-2 5-1,-3 0 128,-1 0 1,5-1 0,-4 1 0,2 0 72,-1 0 1,-5-1-1,3 1 1,-2 2-158,0 2 0,1-3 1,-2 4-40,1-4 1,-1 1 0,-7 1-1,-2 3-76,3 1 1,-4-2 0,0 4-36,-2 2 1,4 1 0,-5 2 0,-1 0 77,3 0 0,-7 0 0,2 0 30,-5 0 0,-4 5 1,4 2-1,-3 0 5,-2 4 0,4 2 1,-6 3-1,0 1 42,-3 2 0,-3 7 0,1-3 0,-3 4-28,1 2 0,5 1 0,31-14 0,0 1-84,1 1 1,1 2 0,-30 16 0,0 2 0,-2 1-174,33-18 1,0-1-1,-30 18 1,5-1-1,7-1-1454,5 0 1459,4-4 1,1 3 0,1-7 0</inkml:trace>
  <inkml:trace contextRef="#ctx0" brushRef="#br2" timeOffset="18">20645 1791 6726,'0'-9'1383,"0"-1"-771,0 7 0,0-5-39,0 4 1,-2 0 0,-3-4-1,-4 2-41,-4 3 1,4 6 0,-1 3 0,1 2-79,1 3 1,0 2-1,5 1 1,-2 0 0,2 1 307,1-1 1,2 0 0,0 0-548,0 1 1,2-8-1,3-2 1,4-3-44,4-2 0,1-2 0,2-3-74,3-4 1,-4-4-1,4-2 1,-3-3-225,-2-1 1,-1 0-1,-2 3-139,-1-2 0,-7 2 1,0-2 704,-6 7 1,0 5 0,-7 6 0,-2 2 561,-6 2 0,4 4-542,0 6 0,0 1 0,6-1 1,-2-2 136,1-2 0,5 3 1,0-4-466,2 4 0,4-5 0,2-4 281,6-2 0,3-2 87,1 0 1,-2-2-652,-2-2 0,-4 0-380,-6-5 1,-1 6-1,-4-2 783,-5 3 0,-2 2 0,-2 2 0,-1 3 1,1 4 1,0 4-1,1 1 1,2-1-254,2-4 0,6 4 0,-2-4 0,3 4 0,4-4 0,3-1 0,4-1 0,5-3 0,5-4 0,5-1 0,3-4 0,0-3 0,-2-6 0,-1 0 0,1 0 0,-5-1 0,-2 1 0,-6 0-209,-2 0 0,-7 4 1,2 1 208,-4-2 0,-7 3 0,-5 0 156,-6 2 1,-1 1-1,-5 5 1,-3 1-157,-1 4 0,1-2 0,0 7 0,4 1 0,2 1 0,2 3 0,7-1 0,3 0 0,2 0 0,1-4 0,5-1 0,7-6 0,4 2 0,4-3 0,4-2 0,5-8 0,-5-5 0,0-4 0,2-1 0,-6 3 0,3 0 0,-6 1-1403,-2 0 1478,-7 6 0,2 2 0,-10 7 0,-4 4 200,-4 5 1,-6 7 0,0 2 0,2-2-276,1-1 0,6-2 0,1 1 0,7-9 0,2-6 0,7-11 0,7-8-386,0 1 1,0 3 0,0 0-4781,1 1 3711,-1 6 0,-1 8 0,-4 11 0,-4 5 1455,-4 3 0,-1 6 0,0-2 0</inkml:trace>
  <inkml:trace contextRef="#ctx0" brushRef="#br2" timeOffset="19">20047 3554 6158,'0'-14'967,"-1"0"1,-2-1-395,-2 1 1,-1 2 0,3 1 0,-4 1 0,-1-1 984,-3-2 0,-1 5-923,-3 4 1,1 2 0,2 5 0,0 5 16,3 6 1,1 5 0,-1-1 0,4 1 106,3-2 1,2 4 0,0-2-379,0-2 1,2-3-1,3-4 1,6-6-114,6-2 1,0-4-1,6-4 1,-1-7-175,0-4 1,-3-3 0,3 2-343,-2-1 0,-2 0 0,-7 5 0,-3 0-693,-2 0 853,-1-1 1,-7 7 0,-3 4-1,-4 4 430,-4 4 0,-6 4 0,-1 8 1,-1 3 298,1 5 1,-2-4-1,6 1 1,5-2 670,3 0 0,-2 0-1312,6-5 0,5-6 0,9-3 0,4-5 0,5-5 0,-3-3 0,4-8 0,-1-1-55,0-2 0,-5 0 0,-4 3-511,1-3 1,-5 8 0,-1-3 399,-3 1 0,-4 7 0,-3 1 445,-4 4 0,-5 2 1,-4 4-1,-1 6-11,2 6 1,1-1-1,3 3 1,4-3-185,4-2 0,4 0-297,1 1 0,6-8 1,3-2-1,6-5 0,2-6-574,2-8 0,5-2 0,-5-6 1,-2 1-358,-1 4 0,-2 1 896,0 2 0,-7 1 437,-7 4 1,-7 4-1,-9 11 1,-1 8 417,-2 9 0,-5-1 1,5 0-1,2 0 662,1 0 0,8-5 1,4 2-1270,2-3 0,4-3 0,2-4-68,6-4 1,7-3 0,2-4-1,-1-3-456,-3-4 0,0 1 0,-1-2 0,0-1-859,0-1 1,-1-2-1,-4-1 1,-2 1-2771,-1 0 4153,-4 0 0,4-7 0,-6-1 0</inkml:trace>
  <inkml:trace contextRef="#ctx0" brushRef="#br2" timeOffset="20">20005 2872 8265,'0'-8'-347,"-2"-3"1,-3 6 0,-4 2 470,-4 1 364,5 2 1,-4-1 0,2-2-130,-2-2 1,-3 0-1,1 5-320,0 0 0,0 0 1,0 0-1,-1 2-55,1 2 0,0-2 1,0 4-1,0-1 15,-1 0 1,1 6-1,0-2 1,-2 4-5,-3 1 0,2 0 1,-7 1 8,-1-1 0,3 2 0,0 1-19,1 2 1,-4 1-1,3-2 1,-2 2 0,0 2 1,5-3 0,-3 4 0,0-1 13,0 0 1,0 0-1,-3 3 1,2-1-10,3 1 0,-5 4 1,1 2-1,-3 2 8,-1-1 1,4 0 0,0-1 0,-1 2 25,-2-1 1,-1 3-1,1-2 1,2 0 4,1 2 0,5-4 0,-3 6 1,1-1-9,4 0 1,-4 1 0,2 2-1,0-1-7,-1 2 0,4-1 1,-3 1-1,3-3-18,2 3 1,0-4-1,0 1 1,-1-1-4,1 0 1,0-3-1,0 4 1,1-1-6,4 0 0,-4 1 1,5 2-10,0-1 1,-4 0 0,4 3 0,-2-1 5,1-2 0,6-2 0,-2 2 0,3-5-38,2-3 1,0-2 0,0-1 19,0-3 1,5 1 0,1-4 0,2-1 12,3 1 1,2 2 0,1-2 0,0 1 20,1 3 1,4-2 0,1 0-1,1 2 29,-1 2 0,5-3 0,-1-2 0,3-1 60,1-4 0,2-1 0,4-2 0,2 0-11,0 1 1,5-3-1,-3-1 1,3-3-99,2-2 1,-5-1 0,0-5 0,1 0-98,2 0 0,2 0 0,0-1 10,-1-4 1,3 2 0,0-7 0,3-1 45,-2-1 0,-1 2 0,1 1 0,2-3 44,-3 0 0,0-2 1,-4-1-1,0 1 30,1 0 1,-7-5 0,8 0 0,-4 2 59,-2 1 0,4 2 0,-5-1 77,0 1 1,5-2-1,-3-1-103,3-2 1,-3 0 0,0 5 0,0 0-42,-1 0 0,2-1 0,-4 1 20,1 0 0,0 0 0,4-1 0,-2 0 19,1-4 0,-1 3 1,3-5-1,4 2-20,-1 0 0,0-6 0,-1 1 0,-1-2-19,1-3 1,-2 1-1,-1-2 1,-3-2-57,3-1 0,1 0 0,0 4 0,-1 1-99,-2 0 1,-5-6 0,3 1 0,-1 2-64,-4 1 0,-1 1 1,-1 1-1,-1-1 116,1 1 1,-6-1 0,1 1 0,0 0 26,-2-1 1,3 1-1,-4-1 10,1 1 0,-3-5 0,3-1 0,-2 1 28,-2-1 1,-1 4-1,1-4 62,1 4 1,0 2 0,-5-1-8,0 1 0,-5 0 0,1-1 0,-1 1-18,-1-1 1,3 6 0,-6-1 0,0-1 1,1-2 0,-4-3 0,2-2-3,-2-1 1,-2 0 0,0 4 0,-2 1-1,-2 0 1,-4-1-1,-6 1 1,-1-1 14,1 1 1,-5-1 0,0 1 0,0 0-13,-1-1 0,2 1 0,-4 1 1,0 2-2,0 1 0,3 5 1,-5-3-1,-1 0 35,-2 0 0,4 3 0,-1-4 0,-1 1 78,-2 0 0,3 5 1,0-2-1,-1 2 39,-2-2 1,3 3 0,1-3 0,-1 5-86,2 4 0,-5-2 0,3 2 0,-1-1-19,1 1 1,-2-2-1,2 2 1,-3-1 28,-1 2 1,4-4-1,0 4 1,-1-4-24,-2-1 1,-1 4 0,-1 1 0,1-1 14,-1 3 0,6-5 0,-1 8-4,-1 1 1,-2 1 0,-3 2 0,-2 0 12,-1 0 1,-2 2-1,4 1 1,-2 3-6,1 2 0,0-3 0,1 3 0,-2-1-28,1 1 1,-3 0-1,0 3-34,-1-1 0,0-1 0,-4 6-84,2-1 1,-4 0 0,-7 0 0,0 0 8,0 1 0,1-1 1,4 0-1,-2 0-21,-1 0 1,0 1 0,6-3 0,1-1-175,2-1 0,7-1 0,-4 6 1,2-1-286,-1 0 0,1 0 1,6 2 534,4 3 0,-10 3 0,2 7 0</inkml:trace>
  <inkml:trace contextRef="#ctx0" brushRef="#br2" timeOffset="21">20289 3199 8124,'-5'9'-788,"-1"-1"0,0 0 656,-1 0 1,1-5 0,3 3 0,-3-1 294,-2 0 0,3 0 238,-4-5 0,-1 1 1,-4 2 571,0 2 1,4 1-51,1-1 0,-1 3-262,-4 6 0,6-4 1,2-2 431,-1-2 0,6 5-462,-4-2 0,5 2 1,5-1-444,4-5 0,4-4 1,1-1-1,0 0-141,1 0 0,-1-6 0,0-4 0,0-2-174,1-2 0,-6 1 0,-1 2 1,0 3-441,0 2 0,-7 1 0,-1 5 882,-8 0 0,-4 8 1,-2 5-1,-1 4 573,1 0 0,5 4 0,1-2 0,0-2-319,0-1 1,5-7-1,-2 1 1,5-1 113,5-1 1,3-1-1,7-9-682,4-3 1,-1-3 0,4-6 0,-2-2-239,-2-3 1,2 4 0,-2-4-1,-4 3-823,-3 2 0,-8-1 835,2 1 0,-5 6 0,-6 5 1,-9 6 494,-7 7 1,0 7 0,-2 4-1,1 1 372,1 3 1,1-3-1,7-1 1,1-4 1790,4-4-2493,2-2 0,18-10 0,5-7 0,5-10-800,4-7 1,-3-6 0,2-2 0,0-3-32,-2 3 1,-6 7-1,-9 5-36,0 3 0,-4 10 1310,-8 6 0,-3 13 0,-4 10 0,1 4 583,1 2 1,2-6-1,-1-1 1,4-1-618,3-4 1,2-1 0,2-3-1,3-4-1259,4-4 1,4-3 0,1-4-209,0-3 0,5-3 0,0-6 1118,-1 0 0,4 0 0,0 0 0</inkml:trace>
  <inkml:trace contextRef="#ctx0" brushRef="#br2" timeOffset="22">19024 4720 8138,'-10'-8'1680,"1"3"-886,-2 4 1,-2 2 0,0 4 0,2 4 53,2 4 0,4 1 0,-3 2 0,2 1-309,3 2 1,1 0 0,2-4-1,0-1 1,0 0 0,0 0 16,0 0 0,7-4 0,2-2 1,4-2-284,1-3 1,0-1-1,0-4-128,1-2 1,-1-4 0,-2-7 0,-1 1-119,-1 0 1,-5 0 0,3-2-274,-2-3 0,-1 3 424,-5-3 0,-7 10 1,-4 4 23,-6 4 1,1 12 0,-3 4 214,3 6 0,7-4 0,-1 4 696,-1-1 0,5-4-962,1 3 1,10-9-1,4-6 1,4-4-313,1-4 0,1-6 0,-1-7 0,0-4-170,0-1 0,-1 3 0,-2-3 1,-3 1-286,-2 4 1,-1 1 0,-7 4 756,-2 2 1,-4 5 0,-7 10-1,1 6 350,0 7 1,0-1 0,1 7 0,2 1 134,2 2 0,5-5 1,0-3-627,2-3 0,4-4 0,2-2 0,6-5 0,3-4 0,7-1 0,2-1 0,2-6-1002,0-7 0,-5-2 0,3-8 61,-2-1 0,-6 5 1,-6 1-1,-1 3 417,-4 2 0,-5 6 0,-6 3 941,-6 4 1,-10 7 0,1 5-1,-4 6 468,-2 7 1,7-4-1,3 1 1122,4 0 1,0-6-2008,1 4 0,8-9 0,6-5 0,8-4 0,9-1 0,4-1 0,1-4-509,3-5 0,-3-4 1,0-3-1,-1-1-1024,-4 6 0,-1-3 0,-3 6 31,-4-4 0,2-1 420,-6 0 0,-7 4 1,-7 3-691,-4 0 0,-1-4 1772,0 2 0,0-4 0,-1-1 0</inkml:trace>
  <inkml:trace contextRef="#ctx0" brushRef="#br0" timeOffset="23">9754 14430 9266,'-43'57'231,"-3"1"1,4 4 0,5 6 0,7 6 0,18-34 0,1 0 45,0 2 1,3 0 0,2 3 0,2 0-1,1 1 1,1 0 0,1-1 0,1 0-1,1-1 1,1 0 18,2-2 1,2 0-1,11 34 1,18-4-1,7-8 1,9-12-159,4-7 0,12-16 0,5-10 0,-31-15 1,0-2-161,3-2 0,-1-3 1,1-4-1,1-3 0,2-5 1,0-4-1,-1-3 0,-1-3-172,-1-3 1,-2-2 0,1-5 0,-2-1 0,0-4 0,-1-1 0,-3 0 0,0-2 71,-3 1 0,0-1 0,-3 3 0,-1-1 0,-3 3 0,-3-1 133,-2 3 0,-1-1 0,9-31 0,-13 13 0,-6 3 153,-6 5 1,-8 7-1,-10 4-107,-11 1 0,-18-4 1,-9 2-1,-10-1-172,-11 0 1,33 22 0,-1 1 0,2-2 0,-1 1-1,0 1 1,1 1-250,-1 2 1,0 1 0,-30-10-1,9 8 1,6 4 0,8 6-2270,7 6 2633,4 5 0,5 9 0,6-3 0,7-3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40.5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11972 11970 8049,'-37'10'372,"4"-1"0,11-4-105,8 4 0,6 1 1,11 4-1,5-1 167,6-4 0,10 5 0,1-1 1,7 4-1,6 1 0,4-2 0,6-2 1,6 0 135,6 0 1,9-1-1,8-4 1,2-4-462,-38-4 0,1 0 0,0-2 1,1 0-1,1-1 0,0-1 0,2-1 1,0-1-1,1-1 0,-1-1-83,2 0 1,1 0-1,-3 0 1,-1 0-1,1 0 1,0 0-1,0 0 1,-1 1-1,2 0 1,0 1-57,-1 0 1,1 0 0,-1 3 0,0 0 0,-4-2 0,1 0 0,-1 0 0,1 1 34,0 2 1,-1-1 0,37 2 0,-3 3-1,-3 4-12,-2 1 0,-1-4 0,-4 4 0,-6 0-176,-6 0 0,-5-3 0,-7 3 0,-1-2-323,-3-3 0,-5-1 0,-7-2 1,-4 0-347,-2 0 0,-5 0 0,-8-2 1,0-2 851,-4-6 0,-8-3 0,-3-1 0</inkml:trace>
  <inkml:trace contextRef="#ctx0" brushRef="#br0" timeOffset="1">14958 11757 8011,'-29'6'40,"13"-3"1,7 7-1,9-1 1,9 1 249,10-1 1,10-4 0,9 5 0,11-1 161,9-1 0,10 3 1,11-6-1,-36-3 0,1-1-256,1 0 1,1-1-1,4 1 1,2-2-1,2 2 1,1-2-1,1 1 1,1-1-178,3-1 0,-1-1 0,-2 0 1,-1 0-1,2-2 0,0-1 0,-3 1 1,0 0-1,1 0 0,-1 1 7,1 0 0,0 0 0,-1-2 0,-1 1 0,-1 2 1,0 1-1,-1 0 0,-1 1-134,-2 0 0,0 0 0,-6 1 0,-1 0 0,1 0 0,-1 0 1,0 0-1,-2 0-356,39 0 0,-3 5 1,-9 1-363,-6 2 0,-13-3 0,-7 3 0,-7-2 826,-7-3 0,-3 2 0,-8 2 0,-2 2 0,-3 0 0</inkml:trace>
  <inkml:trace contextRef="#ctx0" brushRef="#br0" timeOffset="2">12569 8786 8021,'-14'-7'-78,"-1"0"1,6-8-1,0 3 1,-1 1 0,-1 1-1,-2 1 679,-2 1 1,-3 0 0,4 5 0,0-2-197,0 2 1,-5 8 0,-2 4-1,0 5 1,-1 5-71,0 5 1,5 9-1,-4 7 1,2 4-1,0 6-72,2 6 0,8-1 0,4 11 0,3 1-28,2-3 1,0 6 0,2-5 0,3-1-53,4-2 1,4-5 0,1-5-1,2-6-250,3-7 1,-2-4 0,7-10 0,1-6-385,2-9 0,1-7 0,1-6 0,-1-5-515,1-6 0,-1-10 1,-1 0-1,-2-3-55,-1-1 0,-7-5 0,2 0 1021,-3 1 0,-2 2 0,0 2 0</inkml:trace>
  <inkml:trace contextRef="#ctx0" brushRef="#br0" timeOffset="3">12697 9298 7929,'0'-21'6,"0"5"1201,0-3 1,1 3 577,4 2 1,-2 8-993,7 6 0,-7 6 1,3 10-1,-1 3-147,0 5 1,4 3 0,-2 1 0,-1 0-433,0 1 0,1-1 0,-4 1 0,1-2-99,0-4 0,-1-2 0,0-7-873,2 0-42,-1-6 0,-4-3 92,0-10 145,0-3 0,2-6 403,3 0 1,-4 0 0,4-1-1,-3 1 66,-2 0 1,0 0 0,1-1 0,2 0 140,2-4 1,1 3 0,-2-3 0,2 3 207,2 2 1,-3 0 901,4 0-688,0-1 1,4 9-1,-2 6-74,-1 8 1,-7 5 0,2 1-1,-4 0-54,-1 0 0,2 0 0,1 1-612,2-1-293,-1-6 1,1-4 0,0-8 0,0-6-298,1-2 0,-3-4 0,7-2 317,1-1 0,-4 2 1,3 8 445,1 4 0,2 3 0,-1 4 421,-2 3 0,-2 3 0,-5 6 0,3 0 25,2 0 0,-3-1 0,3-2 1,0-3-448,-1-2 0,-2-1 1,5-5-583,1 0 0,-3 0 1,0-2-492,-2-2 0,3 0 0,-4-5 1172,-2-2 0,5-2 0,0-1 0</inkml:trace>
  <inkml:trace contextRef="#ctx0" brushRef="#br0" timeOffset="4">12782 8516 8139,'-8'0'5490,"2"6"-5029,6 2 0,5 11-214,-1 0 1,3 0-1,-4-3 1,3 2 0,1 5-198,-1-1 0,3 0 1,-4-5-1,0 2 0,0-1-1184,-1-3 1,1 0-1565,-5-1 2131,6-6 0,2 0 763,6-4 1,-4-1-1,-1 7 434,3 1 0,-5 2 1,3 1-1,-1 0 542,-1 0 1,3 0-1,-4 1-287,1-1 1,-5 0-1,1 0-575,-2 1 1,-4-1-1,-2-2 1,-4-1-213,0-1 0,-5-5 1,4 3-1,-4-1-1601,-1 1 1,0-4 0,-1 0-3476,1-2 4978,6-2 0,-4-6 0,4-2 0</inkml:trace>
  <inkml:trace contextRef="#ctx0" brushRef="#br0" timeOffset="5">12697 8573 8095,'-14'0'288,"4"-2"0,2-3 655,2-4 1,8 1 0,7 0-716,4 2 0,1 1 0,0 5 0,0 0 0,1 0 0,-3 1-84,-2 4 1,1 3-1,-5 6 1,0 1-145,1-1 1,-3 5-1,-4 0 1,0 0-189,0 1 0,0-4 1,0 3-1,-1-3-6,-4-2 0,2-6 0,-5-2 1,0-1-40,0 0 1,3-1 0,-4-4-273,-2 0 0,3-1 406,-1-4 0,5 2 132,0-7 0,4 7 0,3-3 6,2 0 1,1 4 0,-1-3-182,4 4 1,-1 1-1067,1 0 1208,1 0 0,-2 6 0,-2 2 0</inkml:trace>
  <inkml:trace contextRef="#ctx0" brushRef="#br0" timeOffset="6">13351 9184 8002,'-14'8'1738,"-1"-2"-1613,1-6 1,6-2 0,5-2 0,5-6-1,4-1-125,2 2 0,1-10 0,6 3 0</inkml:trace>
  <inkml:trace contextRef="#ctx0" brushRef="#br0" timeOffset="7">13649 8857 7984,'-6'-14'629,"5"-5"1,-4 0-1,3 1 295,2 3 1,7 2 0,2 7 0,2 10-264,-1 14 1,1 9 0,-7 7-1,1 9-241,1 7 0,-4 6 0,3 1 0,-2 0-151,2-1 1,-4 0 0,4-4 0,-2-6-117,2-7 0,-4-4 0,6-10 0,-2-4-275,-1-7 1,7-9 0,-3-2 0,2-8-300,-1-9 1,1-8 0,4-11-1,-1-7-160,-4-6 1,4 5-1,-4-5 1,4 2 368,1 5 1,0-2 0,0 9 0,-1 4 447,-3 2 1,2 10 0,-4 1 353,0 4 1,3 9 0,-5 2 0,1 8 187,-1 5 0,0 7 0,-3 2 0,4 2-428,1 0 1,-5-1 0,3 6 0,-1-1-568,0 1 0,4-6 0,-4-1 0,0 1-885,1-1 0,-5 1 1102,4 6 0,-3-1 0,-2 1 0</inkml:trace>
  <inkml:trace contextRef="#ctx0" brushRef="#br0" timeOffset="8">15683 9312 8048,'-10'-13'240,"1"4"472,5-4 1,-2 18 0,8 1 0,2 10-172,6 8 0,-2 9 0,1 6 0,2 5 1,2 5-165,1 2 0,-6 6 1,-2 6-1,-1 0 1,0 2-7,-2 0 0,-1-10 1,-2 0-1,0-3-119,0-1 1,0-5 0,0-2 0,0-8 24,0-7 0,0-10-384,0 0 0,0-18 0,0-12 0,0-14-164,0-11 1,4-12-1,3-4 1,1-3-3,3-2 1,1 5-1,4 1 1,2 2 222,0 3 0,3 9 0,-5 3 0,0 6 283,-4 4 1,-1 10 0,4 11 205,-1 6 1,-6 7 0,-4 8 0,-2 6 134,-2 3 1,2-5 0,1-3-546,1-3 1,3-8 0,-4-7-165,2-9 1,6-9 0,-2-14-776,4-3 808,-5 1 0,4 2-118,-2 2 0,2-1 1,3 11-1,-1 3 125,0 5 1,0 5 0,1 8 0,-3 2 452,-2 6 0,2 9 1,-4 6-1,2 5 85,-1 3 0,-1 5 1,3-5-1,-3-3-245,-2-4 0,5-1 0,-1-6 1,3-2-858,1-1 1,0-8-1,0-2 1,0-1-1207,1 0 1,-1-2 1864,0-8 0,0-3 0,0-6 0</inkml:trace>
  <inkml:trace contextRef="#ctx0" brushRef="#br0" timeOffset="9">16678 9610 8074,'-14'0'663,"-1"0"0,8 2 342,2 3 1,5-5-1,5 0-1482,4-8 1,2 0 476,-1-2 0,8-5 0,-2-8 0</inkml:trace>
  <inkml:trace contextRef="#ctx0" brushRef="#br0" timeOffset="10">17346 8786 8169,'-20'-14'234,"4"1"1,-5 2 0,2 3-1,-1 2 1,-1 2 225,1 3 0,-4 2 0,3 4 0,1 5 0,-2 5-123,0 9 1,3 6 0,-3 14 0,1 4 0,4 4-36,1 3 1,2 13 0,-1 5 0,3 6-153,7-36 0,0 1 0,2-4 0,0 0 1,2 2-1,2 0 0,1 38 109,2-1 0,4-6 1,8-2-1,3-8-103,5-4 1,-2-10-1,1-8 1,4-11-416,5-10 1,3-10 0,4-5 0,-1-7-446,2-7 1,1-9 0,0-13-1,-3-3-688,-5 3 1,2-4-1,-2 4 1392,-2 4 0,-1-8 0,-1 5 0</inkml:trace>
  <inkml:trace contextRef="#ctx0" brushRef="#br0" timeOffset="11">17645 9710 8228,'-10'-5'-20,"2"-1"951,2-2 1,1-2-364,5-4 0,7 2 1,2 2-1,4 7-20,1 6 1,-5 5 0,-1 8-1,0 1-164,0 2 1,-5 8 0,4 0 0,-3 4 34,1 1 1,0 0 0,-5-1 0,0 2-151,0-1 0,0-8 0,0-5 0,0-4-207,0 0-458,0-8 1,4-11 0,1-12 78,-2-5 0,4-5 0,-1-6 10,2 0 0,-3 7 0,3-3 0,-1 7 236,1 5 0,-3 4 1,5 2-1,1 5 543,1 4 0,2 2 1,1 4 73,-1 5 1,-5 7-1,1 2 1,1 0-331,2 2 1,-4-6 0,1 4 0,1-5-601,1-4 0,2 1 0,1-6-702,-1-2 0,-5-8 1,-1-4-1,-1-6-2728,-4-3 3814,-2-5 0,-1-5 0,0 0 0</inkml:trace>
  <inkml:trace contextRef="#ctx0" brushRef="#br0" timeOffset="12">17744 8487 8247,'-12'-14'1217,"8"0"560,-5 0 1,7 6-1428,7 3 1,3 5-1,5 6 1,-4 7-1,-4 6-328,-4 3 1,-1 2 0,0 4-1,0 1-22,0-1 1,-6-1 0,-2-4 0,-1-4-150,-1-3 1,7-2 141,-2 1 1,4-6 0,2-1 205,4-2 0,3-1 0,6-3 0,0 1 60,1 2 1,2 1-1,0-3 1,-2 3 94,-3 2 1,4 0 0,-8 3 0,1-1 118,1 1 1,-7-3-1,2 1 1,-4 2-94,-1 2 0,-1 6 1,-4 1-1,-4 1-293,-4-1 0,-1 4 0,-2-3 0,-1-1-752,-2 1 1,0-4-1,4-6 1,1-3-3278,0-2 3942,0-1 0,0-11 0,-1-2 0</inkml:trace>
  <inkml:trace contextRef="#ctx0" brushRef="#br0" timeOffset="13">18014 10804 7849,'-9'15'-537,"1"-1"1,2 0 536,2 0 0,3-6 0,1-1 0,0-7 0</inkml:trace>
  <inkml:trace contextRef="#ctx0" brushRef="#br0" timeOffset="14">17929 10776 7849,'-14'-8'-45,"0"-4"1,-1 4-1,1-2 1,0 2-1,0 2 82,-1 3 1,1 1 0,2 4-1,1 1 1,1 3 0,-1 2-13,-2 3 1,-1 2 0,0 3 0,0 1-1,0 2 31,-1-2 0,1 4 1,0-2-1,1 0 0,2 0-29,2 0 1,4 1 0,-3-2-1,2 1-103,3-2 1,1 3 0,0-1 0,-1 0-60,-1 2 0,-1-5 0,5 3 1,0-2 21,0 2 1,0-3 0,0 3 97,0-3 0,0 2 1,0 1-1,0 0 16,0 2 0,0-4 0,1 7 0,3 3 13,0 4 1,7 1 0,-1 6 0,2 1 72,3 3 0,-1 2 0,2 2 1,3 1 24,4-1 0,6 4 1,2 1-1,4 1 2,1 0 0,-2-5 0,4 4-32,1-2 0,7-2 0,1-6 0,1-3-28,1-4 0,-4-4 0,8-4 0,0-2-61,3-5 1,2-5 0,4-3-24,4-1 0,-1-7 1,-1 2-49,0-4 1,5-1 0,1 0-1,7 0 42,-35 0 1,0 0 0,35 0-1,-34 0 1,0 0 26,-1 0 1,-1 0-1,38 0 1,2 0-1,-40 0 1,0 0 5,1 0 0,0 0 1,37 0-1,-3 0 1,-4 0 19,-1 0 0,-4-4 1,-3-3-1,0 1 34,-4 0 1,-2-5 0,-3 1-1,-1-3 57,-2-1 1,-6-2 0,3-1 0,-3-4 15,-4-1 1,4-3 0,-8-6 0,2-4-54,-2-2 1,1 0-1,-4-8 1,0-1-111,-1-1 0,0-2 1,-8 3-1,-2-3-162,-5-1 1,-3 2 0,-4-4 0,-2-1-10,-5-3 0,-4 1 0,-1 1 0,-1 2 88,-4-2 0,-3 4 1,-8-1 77,-3 2 0,-3 4 0,-8 5 0,-3 2 144,-5-1 0,2 4 0,-2 2 0,-3 4 119,-5 6 0,0 1 1,-6 6-1,-2 0-75,-1 3 1,-7 2 0,1-3-1,-1 0 0,-1 0 0,9 4 0,-3 1-51,2-2 0,0 3 1,-2-2-39,0-1 1,-1 0 0,-4 0 0,-3 2-115,0-2 0,-2-1 0,5 1-19,2 2 0,-5 1 0,-1-1 0,-2 2-4,1 1 0,0 4 0,3-4 1,3 1 5,2 1 1,-4-8 0,11 3 0,1-4-82,1-1 1,10 0 156,-2 0 0,9 0 0,-2-1 0</inkml:trace>
  <inkml:trace contextRef="#ctx0" brushRef="#br0" timeOffset="15">23858 3981 8199,'-8'-2'2064,"3"-3"-394,4 4 491,-6-6-1498,-1 7 1,-4 2-220,2 3 0,4-2-32,6 6 1,0-4-194,0 5 0,0-6-137,0 6 0,2-7-300,2 2 1,3-5 0,4-5 51,-2-5 0,-1-2 0,3-2 0,-3-1-264,-2 1 1,-1 5 656,-5-1 1,-2 2 39,-2-1 1,-4 3-1,-6 7 110,-1 4 0,6 1 0,1 5 0,2-1 152,3 1 0,1-3-493,2 1 0,2-1-279,2 1 1,-1-2 0,7-7-99,1 0 1,-5-2-1,1-1-498,-1-2 1304,-5 1 0,4 4-66,-10 0 0,-1 6 0,-5 2 228,2 0 1,5 0-575,0-4-735,2-2 0,8 3-65,4-10 0,-2 3-260,1-2 1240,-6 2 1,2 2-1,-10 2 68,-4 2 1,1-2-1,0 4 778,2 1-1258,1-6 0,5 4-583,0-10 0,2-3-775,2-6 212,-2 6 368,4 2 0,-4 6-378,3 0 1,-4-2 1334,4-3 0,-3-2 0,-2-8 0</inkml:trace>
  <inkml:trace contextRef="#ctx0" brushRef="#br0" timeOffset="16">22863 4606 8020,'0'-8'74,"-2"-3"0,-3 6 0,-4 2 405,-4 2 1,4 1-1,1 1 1,1 4 0,3 4-147,-3 4 1,6 8-1,-6 2 1,3 4-102,-1 2 1,0 1 0,4 1-1,-2 4 1,-2 1 89,2 4 1,1-5 0,2-2-1,0-3-155,0-2 1,5-1-1,1-2 1,2-3-309,3-1 0,2-4 0,1-6 0,0-3-583,0-1 0,1-3 0,-1-4-708,0 0 1,0 0 1431,0 0 0,7-12 0,1-4 0</inkml:trace>
  <inkml:trace contextRef="#ctx0" brushRef="#br0" timeOffset="17">23076 4819 9949,'-6'15'524,"4"-1"0,-3 0-230,4 0 1,1 0 0,0 2 0,0 2-1,1 1 224,4-2 0,-2-6 0,7-2-562,1 3 0,1-6 0,2-1-77,1-4 1,-1-7 0,-1-4-1,-2-2-175,-2-2 1,-4-2 0,3-2 100,-2-1 1,-1-1 0,-5 2 0,0 0 212,0 0 0,-7 2 0,-2 4 1,-4 1 222,-1 1 0,0 5-118,0-4 0,-1 6 0,1-2-311,0 4 0,5 7 1,1 3-721,1 4 0,3 6 0,4 0 908,0-2 0,0 5 0,0 0 0</inkml:trace>
  <inkml:trace contextRef="#ctx0" brushRef="#br0" timeOffset="18">23374 4905 8885,'0'9'2917,"0"1"-2364,0 1 0,0 1 0,0 3 0,0-1-357,0 0 1,0 0 0,0 0 0,0 1-250,0-1 0,0 0 0,0 2 1,-1 0-1011,-4-2 0,4 3 1,-4-7 1062,3 2 0,-4-4 0,-2-1 0</inkml:trace>
  <inkml:trace contextRef="#ctx0" brushRef="#br0" timeOffset="19">23602 4805 9323,'0'16'1219,"0"1"-429,0 2 0,0 0 0,0-5-308,0 1 0,6-1 0,5-1 1,5-4-1,3-4-633,-2-4 1,-1-1-1,-2-1 1,1-4-223,-1-4 1,0 1 0,-1-2-1,-4-1-141,-4-2 1,-3-1-1,-4 0 276,-3 0 1,-3 1 0,-6 2 0,0 2 344,0-2 0,-5 3 0,-2-2 0,1 1 290,-1 1 1,2 2 0,5 6-579,0 0 0,-1 0 0,3 1-1447,2 4 1628,4 3 0,6 6 0,0 0 0</inkml:trace>
  <inkml:trace contextRef="#ctx0" brushRef="#br0" timeOffset="20">23886 4578 7924,'0'-8'0,"2"1"778,3 7 0,2 0 0,8 0 0,-1 0-95,0 0 1,0 7-1,1 4 1,-1 6-290,0 7 1,-5 4 0,-1 6 0,-1 3-33,-4 5 0,-2 2 0,-2 2 152,-4 1-663,-3 0 1,-8-2 0,-3 0-351,-4 3 0,1-6 0,-2-5 499,-1-3 0,-15 6 0,-4-4 0</inkml:trace>
  <inkml:trace contextRef="#ctx0" brushRef="#br0" timeOffset="21">26332 853 9298,'0'-9'1731,"-2"1"-400,-3 1 1,2-2-72,-6 4 0,-1 0-626,-4 5 0,6 7 1,3 2-3,4 4 0,1 1-435,0 0 0,6-6 0,2-2 0,2-1-34,-1 0 0,0 0 0,6-7-111,-1-3 1,-1 2 0,-2-6-331,-2-2 1,-6 3 187,2-2 0,-5 2 0,-5-1 143,-4 4 0,1 4 0,-2 2 362,-1 4 1,-1 1 312,-3 4-804,8-4 0,2-6 0,8-2-205,2-2 1,6-3 0,-3-4-124,0 2 0,3 4 436,-7-4 1,0 7 264,-9 2 0,-2 6 0,-2 9 290,4-1 1,-1-5 0,1 1-145,2 1-1979,1-5 470,9 0 1,-4-6-2959,6 0 2103,-5 0 1,2 2 1920,-6 3 0,0-4 0,0 6 0</inkml:trace>
  <inkml:trace contextRef="#ctx0" brushRef="#br0" timeOffset="22">27043 554 8091,'-15'-7'2,"1"2"1,0 3 0,0 2 640,-1 0 1,6 7 0,0 2-1,-3 5 1,0 4 239,-2 1 1,4 6 0,2 0-1,0 5 1,2 3-394,0-1 0,1-2 0,5-3 0,0-2 1,2-1-637,2 1 0,4-4 1,6-3-1,1-2-151,-1-2 1,2-6-1,1-1 1,2-3-1184,-2 1 0,4 0 0,-2-7 1480,-2-2 0,5-4 0,0-7 0</inkml:trace>
  <inkml:trace contextRef="#ctx0" brushRef="#br0" timeOffset="23">27313 654 8091,'0'-10'0,"1"3"2283,4 0-531,-3 3 1,4 5-901,-6 4 1,0 4 0,-2 9 0,-1 2-330,-2 2 1,-6-3 0,2 5-1,-4 1-359,-1 2 0,-2-3 0,-1-2 0,-2 0-469,2 0 0,1-3 0,2 3-519,-1-1 0,6-4 0,-1-6 1,1-1-1600,1 1 1,-5-5 2422,4-1 0,-4-4 0,-1-1 0</inkml:trace>
  <inkml:trace contextRef="#ctx0" brushRef="#br0" timeOffset="24">27071 782 8091,'14'0'1852,"0"0"-1226,1 0 1,-1 5 0,0 1 0,0 2 323,1 3-876,-1 2 1,0 1 0,0 0-1,0 0-740,1 0 0,-1 1 1,0-3-2379,0-2 3044,-6 2 0,5-4 0,-5 6 0</inkml:trace>
  <inkml:trace contextRef="#ctx0" brushRef="#br0" timeOffset="25">27483 810 12731,'0'15'1086,"0"0"0,-1 4-873,-4 5 1,2-2 0,-7 0-1,1 0 1,-1-1-856,1-1 0,4 6 0,-3-4 0,2 0-809,3-3 0,1-3 1451,2-2 0,-6-6 0,-2-2 0</inkml:trace>
  <inkml:trace contextRef="#ctx0" brushRef="#br0" timeOffset="26">27668 782 11930,'0'14'1451,"0"0"0,0 1-961,0-1 0,2 0 0,2 0 0,6 0 0,3-1-532,1-3 1,0 1 0,0-7 0,0-1-216,1-1 0,-1-2 1,0-2-1,0-2-359,1-6 0,-1-2 1,-2-3-1,-1 1-71,-1 0 0,-5 0 1,3 0-1,-2-1 394,-3 1 0,3 0 430,-1 0 0,0-1 934,-5 1-521,0 0 1,5 8-3,-1 6 0,1 6 1,-3 10-163,2 3 1,-2 3-1,3 6 1,-4 2-45,-1 4 0,0-3 0,0 5 1,0 1-30,0-1 1,0 2 0,0 3 0,0-1 27,0-3 0,-1 0 0,-2 2 0,-4-2 62,-1-3 1,-1 0 0,-5-6 0,-1-1-311,1-3 0,0 1 0,-2-8 0,-1-3-582,-2-3 1,-5-6-1,4 3 1,-1-2-791,1-2 0,-4-8 0,5-3 1,0-5 1278,-2-3 0,-1-9 0,-6 2 0</inkml:trace>
  <inkml:trace contextRef="#ctx0" brushRef="#br0" timeOffset="27">28294 654 7914,'9'0'606,"1"0"187,1 0 0,1 2 1,1 2-1,-2 6 1,-3 2 159,-2 3 1,-1 5 0,-5 4-1,0 4-92,0 5 0,-8 1 1,-6 7-565,-8 3 1,-5 3-1,-3 1 1,-3 2-822,-5 1 0,-5 2 1,-4-4-926,-5 2 0,-4 0 1167,0 1 0,24-24 0,0-1 0,0-2 0,0 1 0</inkml:trace>
  <inkml:trace contextRef="#ctx0" brushRef="#br0" timeOffset="28">23773 4208 8053,'0'-8'59,"0"-4"1,1 4-1,2-2 1,2 1-1,0-1 163,1 2 0,-3-4 0,5 2 0,0-2 1,0-3-50,3 1 0,-3 0 1,1 0-1,1-1-41,-2 1 0,4 5 1,-4-1-1,2-1 1,-1-1-3,2-3 1,2 0-1,0-3 1,-2-2 0,-2-1 92,2 1 0,7-6 0,0 4 0,0-1-76,-2-1 0,-2 0 0,0-4 0,0-1 42,1 1 0,-1-1 0,0 1 0,2 0 12,3-1 0,-3 5 0,4-1-81,1-5 0,-6 2 0,6-5 1,-2 3-4,0 1 0,5 1 0,-4-1-120,2 1 1,-3 4-1,3 0 1,0-1-1,0-2 0,-3 4 0,5-1 3,1-1 1,-2-2 0,-1-2-1,0 1-8,0-1 0,0 1 1,3 0-1,-3-1 20,-1 1 1,3-1 0,-4 1 0,1-1-49,-1 1 1,1 4 0,-4 1-118,2-3 119,0-1 1,-3 4 0,1-1 0,4-1-15,1-2 1,-3-1-1,3-1-2,-2 1 0,6-6 0,-3 1 0,3 2-14,-3 1 1,4 6-1,-5 0 1,1-1 48,-5-2 1,3 0 0,-2 2 0,0 1 30,1-1 1,-4 3 0,3-2 0,-1 1-13,1 0 1,-4-2-1,6 5 1,-2-2 15,0-4 1,5 1 0,-4 0-49,2 1 1,-3 2 0,3-3 0,-1 1-20,-4-1 1,1 3 0,-1-2-16,2-1 1,0 2 0,-3 1 37,3 2 1,-4-4-1,4 5 1,-1 0-23,1-1 1,-4 4 0,4-3 0,-3 2-21,-2-2 1,1 3-1,0-3 1,4 3 0,-3-3 1,3 0-1,-3 2 17,-2 1 1,0 2 0,1 0 0,-1-1 41,0 1 0,0-2 1,0-1-11,1-2 1,-1 0 0,0 5-1,0 0 31,1-1 1,-1 1 0,-2 0 11,-2 0 0,3 0 0,-4-1-16,4 1 1,-1 0 0,-1 0 0,-1 1-14,1 4 1,2-4 0,1 2-28,0-7 0,0 3 1,0-4-1,1 3-13,-1 2 1,0-1 0,0 1 0,0 0 20,1 0 0,-3 0 0,-1-1 0,-3 1-44,-1 0 1,2 5 0,-4-1-384,-2-1 1,-1 3-1346,-2-1 1793,-7 5 0,-1-2 0,-6 6 0</inkml:trace>
  <inkml:trace contextRef="#ctx0" brushRef="#br0" timeOffset="29">27398 3824 8339,'0'-9'90,"0"-1"1,0-1 0,0-1-1,2-3 819,2 1 0,-2 0 1,3 0 663,-4-1 0,-2 3-1038,-4 2 0,2 6 0,-7 10 0,-1 8 0,-1 8-109,-3 5 1,1 6 0,0 2 0,0 1-16,0 4 1,1-4 0,2 2-190,1 2 1,7-6-1,-2 1 1,4-3-278,1-4 1,0 2 0,1-11 0,4-2-257,5-1 1,2-3 0,3-2 0,0-3-855,4-2 1,-3-1-1,5-5 1,-2 0-333,0 0 0,1-6 0,-3-2 1497,2 0 0,0-11 0,-4 3 0</inkml:trace>
  <inkml:trace contextRef="#ctx0" brushRef="#br0" timeOffset="30">27640 3981 8318,'0'-15'169,"1"3"0,2 1 718,2 1 1,0 5 0,-3-2 994,2 0 1,-1 3-888,7 4 0,-2 6 0,3 3-215,-2 4 1,-5 1 0,0 0-1,-1 2 167,2 3 1,-3-3 0,2 3-393,-2-3 1,-2-2 0,0 0 0,0 0-300,0 1 1,0-1-623,0 0-3628,0 0 672,0-6 0,0-5 3322,0-12 0,0-7 0,0-12 0</inkml:trace>
  <inkml:trace contextRef="#ctx0" brushRef="#br0" timeOffset="31">27825 3753 8241,'0'-9'527,"-2"1"926,-3 1 1,2 3-748,-6 4 0,7 1-1625,2 4 919,6 3 0,9 6 0,-1 0 0</inkml:trace>
  <inkml:trace contextRef="#ctx0" brushRef="#br0" timeOffset="32">28024 4037 18704,'0'15'1649,"-2"-1"-1839,-3 0 1,4 5 0,-4 0 0,2 0 0,0 0-1392,-2 0 1,0 1 0,5-2 1580,0 1 0,-6 0 0,-2-5 0</inkml:trace>
  <inkml:trace contextRef="#ctx0" brushRef="#br0" timeOffset="33">28251 3867 8179,'8'-14'0,"5"-1"719,-4 1 0,-1 6 0,0 2 179,-2 0 0,5 6 1,-3 0-563,0 8 1,-2 6 0,-6 5 0,0 3-56,0 0 1,0 6-1,0-1 1,0 6 139,0 4 1,-4-4 0,-3 5-36,-1 1 1,4 2 0,-4 0 0,0 1 305,0 0 1,0-7 0,-3 6-165,2-5 1,-1 2 0,-4-5 0,1-1 9,4-2 0,-4-3 0,4-2 0,-4-3-327,-1-1 1,4-4-1,1-6 1,-2-3-538,-2-2 1,-1-1-1,0-6-1217,-1-4 1,1 0-1,0-7 19,0-4 1,0-8 0,1 0 0,2-4 1523,1-5 0,-5-4 0,-7-5 0</inkml:trace>
  <inkml:trace contextRef="#ctx0" brushRef="#br0" timeOffset="34">28393 3583 8178,'-12'-10'3779,"2"1"-1476,4 5-1074,6-2 1,0 8-2497,0 2 1,0 0-1766,0 5 170,0-6 2526,0 4 0,0-6 1771,0 4-245,0-4 0,0 7-959,0-3 1,0 3-29,0 6-203,0-6 0,6 5 0,2-5 0</inkml:trace>
  <inkml:trace contextRef="#ctx0" brushRef="#br0" timeOffset="35">28678 3497 8155,'12'7'503,"-1"2"130,-1 4 1,-2 7 0,1 2 0,-3 2-1,-1 1-20,0 5 1,0 0-1,-4 7 1,2-1-1,2-1-18,-2-1 0,-1 4 1,-2-3-1,-2 0-476,-2 0 1,-6-1-1,-7-2 1,-4 3-671,-1 1 0,3-3 0,-6 4 180,-5-3 371,1 6 0,-12-10 0,5 5 0</inkml:trace>
  <inkml:trace contextRef="#ctx0" brushRef="#br0" timeOffset="36">29573 3796 7958,'-8'-7'2338,"2"6"-1943,12-5 1,-2 6 0,5 0 41,2 0 0,-3 6 0,0 3 1,-2 6-1,-3 2 49,-1 2 1,-2 6-1,-2-3 1,-2 2-1,-4-2-48,0-1 0,-5 2 0,5-2 0,-1-1-567,-1 1 1,2-2 0,-3-6-2637,2-4 1196,6 4 1569,-4-18 0,7-3 0,0-14 0</inkml:trace>
  <inkml:trace contextRef="#ctx0" brushRef="#br0" timeOffset="37">29716 3597 7993,'0'-14'0,"0"4"2211,0 1-2119,0 5 1,0 0-1,1 8 1,2 6-93,2 3 0,6 7 0,-3 2 0</inkml:trace>
  <inkml:trace contextRef="#ctx0" brushRef="#br0" timeOffset="38">29900 3924 7993,'8'6'-1577,"-1"-3"3048,-7 7 0,0-6 1,-2 6-604,-3 1 0,2-3 1,-5 1-1,0 2-367,0 2 1,1 1 0,-5 0 0,5 1-720,0-1 0,-2 0 0,4 0-894,2 1 1,1-6 1111,2 1 0,-6-7 0,-2 3 0</inkml:trace>
  <inkml:trace contextRef="#ctx0" brushRef="#br0" timeOffset="39">30142 3782 7622,'0'-8'2602,"0"14"-1780,0 13 1,0 1 0,0 4-356,0 1 1,-5 4 0,1 2 0,-1 3-1,0-1 297,0 2 0,-1-4 1,3 7-1,-3 2-134,-2 1 1,3-3 0,-5-2-1,1 0-186,1 1 0,-5-6 1,4 2-233,-4-3 0,1-8 1,1-1-1,1-4-248,-1-2 0,-2 0 1,-1-8-1,0-1-711,0 0 0,0-3 0,1-7 0,2-6-906,1-2 0,1-9 1,-4-4 1652,4-7 0,-10-10 0,3-9 0</inkml:trace>
  <inkml:trace contextRef="#ctx0" brushRef="#br0" timeOffset="40">30170 3384 8013,'-4'11'-418,"-1"1"-1044,2 4 1462,1 1 0,2-2 0,0-1 0</inkml:trace>
  <inkml:trace contextRef="#ctx0" brushRef="#br0" timeOffset="41">30796 3568 8023,'-2'-9'457,"-2"-1"-132,2 7 0,-12-3 0,1 7 0,-6 4 682,-3 5 0,-1 4 0,-4 5 0,1 3-470,3 0 0,-1 5 0,-3-2 1,3 5-67,6 3 0,-1 2 1,3-3-1,5 1 66,3-1 1,3-4 0,5-3-211,0-1 0,0-7 1,2 2-186,2-3 0,4-2 0,6-1 0,1-4-353,-1-4 0,5-3 0,0-2 0,-2 0-1088,-1 0 1,-2 0 0,0 0 0,1 0-3207,-1 0 4505,-6-7 0,4-1 0,-4-6 0</inkml:trace>
  <inkml:trace contextRef="#ctx0" brushRef="#br0" timeOffset="42">30540 3853 8648,'6'-13'1803,"4"2"-1287,3 1 0,1 7 0,0-1 0,0 2-291,0 2 1,5 0 0,0 0 0,-1 2 0,-2 2-1447,-2 6 1221,0 2 0,0 3 0,0-1 0</inkml:trace>
  <inkml:trace contextRef="#ctx0" brushRef="#br0" timeOffset="43">31095 3739 8093,'8'-14'261,"-2"-1"0,-5 1 453,4 0 0,3 0 0,6 0 1,1-1-1,0 3 28,4 2 0,-1-1 0,5 6 0,3 2-360,0 2 1,-2 1-1,-2 0 1,-1 0-288,-4 0 1,-1 4 0,-2 3 0,-1 1-155,-4 3 1,-1-3 0,-5 1 1,2 2 1,0 2-1,-5 1 152,0 0 0,0 0 1,-2 1-1,-2-1 462,-6 0 1,-3 2 0,-1 1-102,0 2 0,-2 2 1,-1-2-1,-4 4-120,-1 4 0,3 2 0,-3-1 1,2-1-156,2-3 0,2 1 1,2-4-49,0 1 0,4-5 0,3 2 0,0-3-318,4-2 0,2 0-101,1 0 0,6-6 1,5-3-1,6-3 236,7-2 1,3 0 0,1 0 180,1 0 0,1 0 0,1 0 0,2 0-75,-1 0 1,-2 0 0,-3 0-1,-3 0-1136,-5 0 1,-4 0-1,-2 1-4329,-3 4 5409,-4-3 0,-19 4 0,-3-6 0</inkml:trace>
  <inkml:trace contextRef="#ctx0" brushRef="#br0" timeOffset="44">31194 3910 7989,'14'-15'591,"5"6"0,2 1 0,1 2 227,3 2 1,-3-2 0,1 1-1,-1 2 62,0 2 1,-5 1 0,4 0 0,-2 1-1303,0 4 0,-2-2 1,-6 7 421,-2 1 0,1 8 0,4 3 0</inkml:trace>
  <inkml:trace contextRef="#ctx0" brushRef="#br0" timeOffset="45">25621 2488 6978,'0'9'138,"0"1"0,0 1 0,1 2 0,4 1 0,5 0 111,2 0 0,2 2 0,2 1 1,2 4-1,2 1 0,2 3 21,4 2 1,2 3 0,4 2 0,2 2 0,3 3-47,2 2 1,7 1-1,1-1 1,-1-1-95,-2 2 0,1 1 0,2 1 0,5-1-149,3-3 1,-2 2 0,-3-5 0,1 1-88,-1 3 1,2 3 0,5 0 0,-1-1 95,-4-3 1,3 3-1,-4-4-25,-1-1 0,-1-1 0,-6-7 0,-1 0 32,1 1 0,-7-7 0,-2-3 17,-4-3 1,-4-4 0,0-1-1,-4-3-13,-2-1 1,-5 2-149,-6-4 0,-4 0 159,4-5 1,-7 0 0,-2-2 158,-8-3-171,-5-3 0,-14-6 0,-3 0 0</inkml:trace>
  <inkml:trace contextRef="#ctx0" brushRef="#br0" timeOffset="46">25635 2630 7358,'-2'-9'3128,"-2"-1"-2800,-4 7-24,0-3 0,0 7 0,5 4-76,-2 4 1,-1 6 0,3 2 0,-4 4 0,-1 1-237,-3 3 0,3-3 0,1 2 0,-1-1 0,1 1-625,1 0 0,-3-7 1,4 2-1,2-3-1827,1-2 2460,2-6 0,0-2 0,0-6 0</inkml:trace>
  <inkml:trace contextRef="#ctx0" brushRef="#br0" timeOffset="47">25635 2587 8360,'8'-9'0,"-2"-1"203,1-1 1,-4 3 0,6 1 0,2-1 246,2 0 1,6 3 0,1-3-1,3 2-151,2 3 0,2 1 0,1 2 0,1 0-415,-1 0 1,-4 0 0,-2 0 0,-2 2-191,-2 2 0,2 0 0,-1 3 306,-1 0 0,-3 4 0,0-3 0</inkml:trace>
  <inkml:trace contextRef="#ctx0" brushRef="#br0" timeOffset="48">23801 6198 8236,'-14'29'254,"1"1"1,4 5 266,4 7 1,2 2 0,0 9 0,-2 0 0,2 1 0,1 0 0,2-5 40,0-5 1,5-5-1,1-12 1,4-3 0,4-5-480,3-3 0,2-8 1,-5-4-1,1-2 51,-1-2 0,-2-2 0,-2-2 0,-5-6 83,-4-3 1,-1-1-1,0 0 1,-1 0-24,-4 0 0,-3-4 0,-6 2 0,0 4-68,-1-1 0,-4 5 0,0 0 1,2 2-521,1 3 0,2 0-1412,0-2 1,3 2-2034,6-7 3839,0 7 0,24-9 0,-3 4 0</inkml:trace>
  <inkml:trace contextRef="#ctx0" brushRef="#br0" timeOffset="49">24142 6611 8169,'0'9'4437,"0"1"-3411,0-1 0,0 1 1,0-1-1055,0 2 1,0 2-1,0 1-1314,0 0 1,0 0 0,2-1-795,2-4 2136,-2-2 0,4-7 0,-6 0 0</inkml:trace>
  <inkml:trace contextRef="#ctx0" brushRef="#br0" timeOffset="50">24398 6326 7983,'0'-8'3047,"0"2"-674,0 6-1600,0 6 0,0 2 0,0 7-71,0-1 0,0 2 1,2 1-1,1 2-615,2-2 1,6 4-1,-2-4 1,4-3-186,1-3 1,5-1-1,0 4 1,0-1-317,1-4 0,1-1 0,4-5 0,-3 2-641,-1-2 0,3 4 0,-6-3 0,0-1 116,-2-1 1,-2-4 0,0-1 0,-1-3 938,-4-2 0,4-8 0,-5-6 0</inkml:trace>
  <inkml:trace contextRef="#ctx0" brushRef="#br0" timeOffset="51">24725 6284 7983,'-8'-15'335,"-3"1"0,5 2 472,-2 2 1,3 2 0,-3 7-6,2 1 0,-4 4 0,4 15 0,0 5-301,0 3 1,-1 8 0,4 4 0,-3 9-557,-2 8 1,0 1 0,-3 6 0,1 1-1137,-1 2 0,-1-6 1191,-3 2 0,-5-7 0,-2 8 0</inkml:trace>
  <inkml:trace contextRef="#ctx0" brushRef="#br0" timeOffset="52">22507 8018 7981,'-14'0'724,"1"3"1,2 7 0,3 9-91,2 6 1,1 10-1,5 1 1,0 2-1,0-2-161,0-1 0,7-3 0,2-7 0,4-3-173,1-1 0,0-9 0,2-7 0,1-4 0,2-2-194,-1-4 1,2-4-1,-1-10 1,-1-5-202,-3-3 1,-2-1 0,-4-2-152,-4-3 0,-3 3 0,-2-4 0,0 4-92,0 2 1,-7 4-1,-2 2 1,-4 2 99,-1 2 1,-5 7-1,0 3 1,2 0-229,1 0 0,7 5 1,-1-1-844,-1 2 0,5 4 1309,1 2 0,3 11 0,2 7 0</inkml:trace>
  <inkml:trace contextRef="#ctx0" brushRef="#br0" timeOffset="53">22863 8203 7981,'7'6'0,"-2"4"1244,-3 2 0,-9 3 0,-2-1 297,-4 0 0,5 0 0,4 0-1070,2 1 1,2-1-1344,0 0 1,0 0-1,0 0-3348,0 1 4220,0-7 0,6 4 0,2-4 0</inkml:trace>
  <inkml:trace contextRef="#ctx0" brushRef="#br0" timeOffset="54">23161 8174 7988,'-9'2'1756,"1"3"-734,1 4 1,3 4 0,4 1-1,0 0-211,0 1 1,1-1-1,4-2 1,5-1-485,2-1 1,2-7 0,2 2 0,2-5-664,0-5 0,6-3 0,-5-6 69,-1 0 0,-3-5 1,-2 0-1,-4 0-165,-4-2 1,-3 10-1,-2-3 1,0 1 250,0 1 0,-7 2 0,-4 2 178,-6 2 1,1 1-1,-3 5-50,3 0 0,-3 0 0,1 0 0,0 0-1016,2 0 1,7 0 1068,-1 0 0,1 7 0,-5 1 0</inkml:trace>
  <inkml:trace contextRef="#ctx0" brushRef="#br0" timeOffset="55">25934 7506 8024,'-5'-22'586,"-1"5"1,-1 4 0,-1 5 433,0 2 1,-1 1 0,-5 7-1,0 4 1,-1 10-87,1 11 1,0 4 0,0 12-1,-1 6-354,1 5 1,2 7 0,1 1-1,3-2-237,1-2 0,3-7 0,5-5 0,4-7-266,4-6 1,4-4-1,3-7 1,1-8-277,2-8 0,5-4 1,-4-5-450,2-7 1,-4-5 0,1-14 35,-3 1 1,-4-5 0,-1-1 0,-3 3 203,-1 1 0,-4 1 0,-6 2 1,-4 4 316,-1 4 0,-3 3 1,-6 3-1,-2 2 109,2 2 0,1 6 1,2-2-197,-1 3 1,6 2-634,-1 0 1,9 5 0,1 1 0,8 2-3445,4 3 4255,9 2 0,1 1 0,6 0 0</inkml:trace>
  <inkml:trace contextRef="#ctx0" brushRef="#br0" timeOffset="56">26275 7904 8299,'8'2'3657,"-4"3"-2235,-2 3 1,-2 6-628,0 0 1,-5 2 0,-1 0 0,0 1-287,-1 0 0,1-4 0,3 6 0,-3-2-1114,-2 2 0,3-3 1,-3 3-1,0-2-1316,0 2 1,5-8 1920,-2 4 0,-3-4 0,1 3 0</inkml:trace>
  <inkml:trace contextRef="#ctx0" brushRef="#br0" timeOffset="57">26573 7620 8003,'-9'-13'0,"-1"4"1539,7 3 0,-3 7 0,6 4 0,-2 6-112,-2 6 1,0 5 0,-3 5 0,0-1-671,4-3 0,2-1 1,1 4-732,0-3 0,0-5 0,1 1-277,4-4 1,3 0 0,8-1 0,3-1 146,4-4 1,-1 2-1,2-6-430,1-2 1,2 3 0,2-1-1,-1-2-200,0-1 1,1 2 0,-2 1 0,-2-2-297,-1-1 1,-7-2 0,2 0-23,-3 0 1,-7-6-1,-1-4 287,-1-2 1,-3-7 0,-5-2 764,-4-1 0,-9-8 0,-8-6 0</inkml:trace>
  <inkml:trace contextRef="#ctx0" brushRef="#br0" timeOffset="58">26858 7620 8003,'-7'-14'2316,"-2"0"-1529,-4 6 0,-1 1 488,0 7 1,4 8 0,3 6-661,0 9 0,2 5 0,5 5 0,-1 7-236,-4 5 0,4 1 0,-6 6 1,2 1-988,1-3 0,-3 5 0,4-2-628,-1 2 1,-1-3-1,3-3 1,-1-5 1235,-2-8 0,-6 2 0,3-1 0</inkml:trace>
  <inkml:trace contextRef="#ctx0" brushRef="#br0" timeOffset="59">23673 8103 7949,'-14'0'238,"6"2"1,5 1 0,6 2 338,6-2 0,12-1 0,7-4 1,10-3-106,8-4 1,5-4 0,5-3 0,4-1 0,5-4-162,6-1 1,4 3 0,-4-3 0,0 2-200,0 2 1,0-2 0,-2 1-1,-2 1 1,-6 3-297,-2 0 1,-7 6-1,-3 1 1,-3 2-648,-5 3 1,-8-1 0,0 1 0,-4-1-2511,-6 0 3341,-2 3 0,-7-6 0,0 0 0</inkml:trace>
  <inkml:trace contextRef="#ctx0" brushRef="#br0" timeOffset="60">24071 8700 8041,'-14'-6'2106,"0"5"1,6-7-1214,3 3 1,5 3 0,5-2 0,4 2 881,4 2-1639,1 0 0,-4 2 0,-1 2 0,1 6 0,-3 2 1,-2 3-76,-3-1 1,-2 6-1,-2 3 1,-3 0 0,-4-1-311,-4-1 1,4 3 0,-1-5 0,1-2-283,1-1 1,-3-2 0,6 0 339,2 0 1,3-4 0,5-2 0,4 0 589,4 0 1,1-1 0,0 4-73,1-1 0,-3-5 1,-1 3-1,-3-1 940,-2 1 0,4 2 0,-5 4-230,-2 0 0,-2 1 0,-1-1-70,0 0 1,0-5-927,0 1 1,-1-7 0,-4 2-744,-4-4 1,-4-1 0,-1 0-2133,0 0 1,4 0 608,1 0 0,7 0 1,2 0 922,8 0 0,9-1 0,4-2 0,-1-4 1302,1-1 0,7 1 0,-2-5 0,-3 3-445,-1-2 1,-1 0-1,-4 0 1056,2 1 1,0 2-1,-5-3 1774,1 2 1,-1 4 2954,0-4-3870,-6 6 1,-2 3-1689,-6 9 1,-6 4-1,-2 1-153,0 0 0,-3 0 0,5 1 0,-2-1-3425,-3 0 3796,5 0 0,-7 0 0,5 1 0</inkml:trace>
  <inkml:trace contextRef="#ctx0" brushRef="#br0" timeOffset="61">24597 8757 8018,'0'-20'458,"6"4"0,4-3 534,3 3 1,1 2 0,2 0 0,1 0-1,4 1-29,1 3 1,-3 4-1,3 6 1,0 3-249,0 7 0,-6 1 0,0 13 1,-7 1-134,-3 2 1,-3 7 0,-6 4-1,-5 3-105,-4 2 1,1-5 0,-10-2 0,2 1-200,0-1 1,0-6 0,5-2 0,0-5-142,0-3 1,-1-9-135,1 3 28,6-9 0,2-5 0,9-8-114,7 0 0,-1-4 0,12 2 0,-2-2-214,0-3 1,6 1-1,-1 0 1,2 0-399,3-1 0,-5 6 0,-2 1 0,-2 0-1851,-2 0 0,-3 4 1,-2-6 2545,-4-1 0,-9-8 0,-7-3 0</inkml:trace>
  <inkml:trace contextRef="#ctx0" brushRef="#br0" timeOffset="62">28962 5559 8128,'-8'0'2043,"2"6"-1867,6 2 1,0 3 0,1 2-1,3 2 1,2 3 88,2 2 0,-4-2 0,4 5 0,-1 3 0,-4 0 44,-2 3 0,4-1 0,0 2 0,-2 2 0,-1 1 17,-2-1 0,-2-2 1,-1-2-1,-2-1-89,2-3 0,-5 1 1,0-5-1,-1 1 10,-1 0 1,6-3 0,-6-5-1,1-2 17,1-1 1,-5-2-1,4 3-318,-4-2 1,-1-6-1,-1 2-557,1-3 0,0-2 0,0-2 1,1-3-462,4-4 1,-4-10-1,5-3-35,0 0 0,-3-10 1,5 2 1106,-2-5 0,-2-9 0,-4-7 0</inkml:trace>
  <inkml:trace contextRef="#ctx0" brushRef="#br0" timeOffset="63">29047 5132 8135,'7'-9'1010,"2"-1"-136,-3 7 1,2-3 465,-3 6 1,-2 0-960,7 0 0,-6 1-918,6 4 1,-5-3 0,3 4 536,-2 0 0,5 8 0,-3 9 0</inkml:trace>
  <inkml:trace contextRef="#ctx0" brushRef="#br0" timeOffset="64">28251 6596 8057,'8'7'367,"9"-6"1,-1 4 0,5-2 0,4 0 0,2 2 0,1-2 2013,1-1-2112,5 4 0,0-4 1,5 2-1,2-2-21,-1-2 0,-1 0 0,4 0 0,-1 0 0,1-2-188,0-2 0,-1 2 1,0-4-1,-3 1 1,-3 0-574,-1 2 0,-2-3 1,-4 1-1,-2 2-2807,-4 1 3320,4 2 0,-11 0 0,4 0 0</inkml:trace>
  <inkml:trace contextRef="#ctx0" brushRef="#br0" timeOffset="65">28649 7165 10234,'0'-8'1768,"7"2"0,-4 7-1275,6 4 0,-1-2 0,3 7-205,-1 1 1,-3 3 0,5 3 0,-5 4 0,1 0 62,0-1 1,-5 5 0,2-3 0,-3 2 0,-1-2 2,4-1 1,-3 2 0,2-2-1,-2 0-193,-2-1 1,0-1-1,0-5-592,0 0 0,-2-4-1263,-2-1 421,2-5 1,-9-4 0,6-10 0,0-4 1272,-1-5 0,-2-9 0,-6-9 0</inkml:trace>
  <inkml:trace contextRef="#ctx0" brushRef="#br0" timeOffset="66">28820 6881 8288,'0'-14'1506,"0"-1"57,0 7-909,0 2 0,1 1-3024,4 1 2370,3-1 0,13-1 0,1-2 0</inkml:trace>
  <inkml:trace contextRef="#ctx0" brushRef="#br0" timeOffset="67">29687 6369 8033,'-13'-10'295,"6"3"89,7 0 1,6 1 0,8 3 0,0-2 23,1 2 1,-1-3-1,0 1 1,2 2-1,1 1-1327,2 2 0,0 0 919,-5 0 0,7 13 0,1 3 0</inkml:trace>
  <inkml:trace contextRef="#ctx0" brushRef="#br0" timeOffset="68">29659 6525 8067,'-22'-4'1303,"3"-1"-813,9-6 0,5 8 0,10-5-239,5 1 0,4 3 1,5 4-1,4 0-685,4 0 1,8 0 433,3 0 0,3-7 0,2-1 0</inkml:trace>
  <inkml:trace contextRef="#ctx0" brushRef="#br0" timeOffset="69">30583 5502 8228,'0'-14'1025,"0"-1"-299,0 7 1,0 4-119,0 8 1,0 11 0,0 8 0,0 3 0,1-1-216,4-1 1,-2-2 0,7 3-1,1-3-429,1-1 0,3-2 0,-1-7 0,0-1-152,0-1 0,1-7 0,-1 2 0,0-5-398,0-5 0,0-3 0,1-8 0,-1-3-10,0-4 1,-1 0 0,-4 1 0,-2 0 392,-1 0 1,-5 3 0,6-3 421,-1 1 0,-4 3 0,2 3 510,-2 1 0,0 6-224,2 3 1,-2 5-1,3 5-55,-4 5 1,-1 4 0,0 5 0,0 6-53,0 7 0,0-1 1,0 6-1,0-1 74,0 0 1,-1-3 0,-3 5-80,0 2 1,-6-4 0,4 1-1,-2-3-80,-3-2 0,-2-2 0,-1-2 0,-2-1-216,-3-3 1,4-4 0,-6-7 0,2-2-432,0-1 1,-5-7-1,4 1 1,-1-2-1005,1-2 1,-4-2 0,4-1-1,-1-3-2892,0-2 4230,2-1 0,-7-6 0,-4 1 0</inkml:trace>
  <inkml:trace contextRef="#ctx0" brushRef="#br0" timeOffset="70">30199 6525 8020,'-27'13'1111,"3"-4"-637,10-2 1,9-7 0,10 0 232,5 0 0,2-5 0,4-1 0,3-2-246,5-3 0,9 3 0,6-2 0,6 1-264,2 1 0,2-3-407,-2 6 1,-2 0-1,2 5 1,-3 0-378,-1 0 1,-2 0 0,-3 2 0,-3 3-2115,-1 4 2701,-10 4 0,9 1 0,-11 0 0</inkml:trace>
  <inkml:trace contextRef="#ctx0" brushRef="#br0" timeOffset="71">30711 6810 8037,'-5'-10'525,"0"1"682,1 6-234,4-10 0,0 13 0,0 0-450,0 8 0,-2 9 0,-1 4 0,-4 1-135,0 3 1,-3 2 0,-4 1 0,0-1-313,-1-3 0,1 3 0,2-5 0,1 2-383,1-1 0,1-5 0,-6 1-651,1-4 1,5-2-1,-1-3 958,-1-6 0,-8 4 0,-3 0 0</inkml:trace>
  <inkml:trace contextRef="#ctx0" brushRef="#br0" timeOffset="72">30483 6810 8113,'14'6'565,"1"2"0,-1 6 130,0 0 1,5 1 0,0 0 0,0 3 150,2 1 1,-4 6 0,5-1 0,0 2-848,0 3 0,2-5 0,4-1 1,1 1-3750,-1-2 3750,1 5 0,-1-11 0,1 4 0</inkml:trace>
  <inkml:trace contextRef="#ctx0" brushRef="#br0" timeOffset="73">31194 7094 8774,'-6'0'-187,"4"-2"-1966,5-2 2153,2 2 0,1-11 0,2 6 0</inkml:trace>
  <inkml:trace contextRef="#ctx0" brushRef="#br0" timeOffset="74">29090 8629 8159,'-6'-8'196,"6"2"1,-2 8 427,5 2 1,2 4 0,-5 8-1,0 3-169,0 5 1,-2 3 0,-1 1 0,-3 1 0,-2 1-153,-3 3 0,-2-3 0,-1 4 1,0 0-1,0-1-151,-1-2 1,1-5 0,0-4 0,0-2-310,0-2 1,-1-2 0,1-2 0,0-2-1072,0-2 1,4 1 0,1-6 1227,-2-2 0,-8-2 0,-3-1 0</inkml:trace>
  <inkml:trace contextRef="#ctx0" brushRef="#br0" timeOffset="75">28763 8885 8225,'14'-8'74,"0"4"381,1 2 0,4 8 0,1 4 0,1 4 199,-1 5 0,4-3 1,-4 4-1,3-1-436,2 0 0,2 0 0,1-5 1,1-1-996,-1-3 1,-4 1 0,-1-7 776,3-1 0,-6-1 0,1-2 0</inkml:trace>
  <inkml:trace contextRef="#ctx0" brushRef="#br0" timeOffset="76">29389 8601 8225,'14'2'-607,"0"2"1162,-6 4 1,-2 6-1,-4 2 1,1 3-94,2 5 1,-1 9 0,-2 5 0,1 3-1,2 2 209,-2-1 0,0 6 0,0-1 0,2-1-132,-2-2 1,-1-6-1,-2-2 1,0 1 158,0-1 0,-6-4 0,-2 1-351,0-3 1,-5-3 0,4-4 0,-4-4-120,-1-3 0,0-2 0,-2-1 1,-2-4-496,-1-4 1,-1-3 0,2-2 0,-2-2-905,-2-3 1,3-4 0,-3-10 0,0-5-1454,0-3 1,3-6 2623,-5 0 0,0-13 0,-4 2 0</inkml:trace>
  <inkml:trace contextRef="#ctx0" brushRef="#br0" timeOffset="77">29303 8487 8225,'22'-22'431,"0"-3"0,-4 6 341,1 1 0,0 7 0,-5 2 314,0-2 0,0 3-1146,1-1 1,-1 5 0,0 1 59,0 6 0,0 5 0,1 6 0</inkml:trace>
  <inkml:trace contextRef="#ctx0" brushRef="#br0" timeOffset="78">29858 8786 8301,'8'0'3251,"4"0"-2895,-2 0 0,7-5 0,5 0 0,3 2-179,6 2 0,0-4 1,-2 0-1,-3 2 1,0 0-1,-3 0-738,3-2 0,-6 0 1,-1 5-1,-3 0 561,-2 0 0,0 6 0,1 2 0</inkml:trace>
  <inkml:trace contextRef="#ctx0" brushRef="#br0" timeOffset="79">29829 8971 8292,'0'7'1262,"7"0"0,2-7-1025,10 0 0,0-2 0,9-1-293,7-2 0,3-4 0,2 3 0,-3-1-909,3 1 0,-5-4 965,-2 6 0,3-7 0,1 3 0</inkml:trace>
  <inkml:trace contextRef="#ctx0" brushRef="#br0" timeOffset="80">30668 8715 8200,'-14'-15'0,"6"1"1680,3 0 1,4 5-595,1-1 0,0 8 0,0 2 0,0 10-410,0 7 0,0 5 0,0 7 0,0 1-286,0 3 1,0-3-1,0 3 1,1-3-305,4-1 1,3-6 0,6 0-1,2-3-364,3-3 0,-2-6 1,5-3-1,0-1-793,1-4 0,-4-3 0,3-6 483,-2-9 1,5-5 0,-2-9-1,-1 1 42,-3-1 0,-8-4 1,-3 0-1,0 2 319,-1 1 0,-3-2 0,0 2 0,-2 3 250,-2 0 0,0 7 0,-2 1 442,-2 3 0,2 2 1,-4 1 519,-1 4 1,4 2-630,-6 7 0,4 8 0,-3 5 0,2 6-71,3 3 0,1 6 0,2 9 0,0 2 39,0 5 0,2 2 1,1-2-112,2 4 1,4 2 0,-4 7-1,-1 0 70,3 0 0,-6-5 0,4 0 0,-3 0-19,-2-1 1,0 3 0,0-7-41,0-1 0,-2-7 1,-3-2-1,-4-3-87,-4-2 1,-1-4-1,-2-4 1,-3-7-318,-4-6 0,0-3 0,0-4 1,-4 0-782,-5-1 0,2-6 0,-4-3-42,-1-2 0,5-6 0,-3-7 0,3 1 21,1-1 0,7-4 0,3 1 982,3-3 0,-4-1 0,-2 0 0</inkml:trace>
  <inkml:trace contextRef="#ctx0" brushRef="#br0" timeOffset="81">31208 8828 8320,'0'-9'1268,"0"-1"-477,0 7 0,2-3-181,3 6 1,-2 3 0,5 5 0,-2 6 127,-3 2 1,0 6-1,1 2 1,0 4-134,-1 5 1,-1-3 0,0 4 0,1-4-422,2-2 0,-1-1 0,-4-2 0,0-3-676,0-1 1,0 3-3617,0-5 980,0-1 3128,0-10 0,-6-14 0,-2-10 0</inkml:trace>
  <inkml:trace contextRef="#ctx0" brushRef="#br0" timeOffset="82">31379 8615 8145,'-17'0'0,"2"0"481,11 0 1,-3-1 0,9-3 453,3 0 0,-2-1-522,6 5-413,1 0 0,4 0 0,0 0 0</inkml:trace>
  <inkml:trace contextRef="#ctx0" brushRef="#br0" timeOffset="83">29189 10065 8347,'0'-9'381,"0"-1"822,0-1-563,0 5 0,2 0 476,3 6-790,-4 0 1,6 1 0,-7 5 0,0 7 57,0 4 0,-7 9 0,-2-3 0,-4 6 0,1 2-142,2 3 1,-7 5 0,3-1 0,-2 2-115,0-3 1,2 0 0,0-6 0,-1 3-287,1-3 0,0-1 1,1-3-1,2-2-646,2-1 0,1-7 0,-3 1-3430,1-7 1241,7-5 2993,-3-6 0,-1-13 0,0-2 0</inkml:trace>
  <inkml:trace contextRef="#ctx0" brushRef="#br0" timeOffset="84">28919 10364 8347,'0'-14'48,"5"4"0,1 2 330,2 2 0,2 1 0,4 5 0,0 0 150,0 0 1,2 5 0,2 3 0,2 1-79,2 2 0,-3 10 0,3-7 1,-1 2-463,-4 0 0,1-2 0,-1 0 0,2 0-712,-2 1 0,-1-6 0,-2 0-2011,1 3 2735,-1 0 0,0 2 0,0 1 0</inkml:trace>
  <inkml:trace contextRef="#ctx0" brushRef="#br0" timeOffset="85">28578 10989 7769,'14'0'-1695,"1"0"2681,-1 0 0,11 0 0,3 0 0,4 0 1,3 0-35,3 0 0,8 0 0,1 0 0,0-1-504,2-4 1,-4 3-1,2-2 1,-4 2-669,-6 2 1,3 0-1,-7 0 1,-1 0-504,-2 0 0,-2 0 0,-1 0-345,-3 0 0,1 0 1068,-6 0 0,0 0 0,-5 0 0</inkml:trace>
  <inkml:trace contextRef="#ctx0" brushRef="#br0" timeOffset="86">28962 11373 8152,'-14'8'1331,"6"5"-627,8-12 1,8 10-213,6-6 1,-1 6 0,-2-3 0,-2 1-1,1 1-130,-2 1 1,3-3 0,-5 3 0,0 3-52,1 4 1,-3 1 0,-4-5-1,2 2-29,3 2 0,-4-2 1,4 5-205,-3-1 0,-2-9-900,0 4 0,0-9-482,0 3 1,0-7 1303,0-2 0,-7-13 0,-1-9 0</inkml:trace>
  <inkml:trace contextRef="#ctx0" brushRef="#br0" timeOffset="87">29104 11131 8203,'-22'0'1634,"8"0"-1060,8 0 0,7 0-522,4 0 0,3-1 1,8-2-53,2-2 0,5-6 0,5 3 0</inkml:trace>
  <inkml:trace contextRef="#ctx0" brushRef="#br0" timeOffset="88">30071 10790 8235,'-13'-1'1758,"4"-4"-1098,3 3 0,6-6 1,1 5 153,4-1 1,4-1 0,9 5 0,2 0-794,2 0 0,0 5 0,2-1 1,-3 1-1,-2 1-641,0 4 1,4-2 0,-4 1-1,-1 1 620,-3-2 0,-7 4 0,-1-4 0</inkml:trace>
  <inkml:trace contextRef="#ctx0" brushRef="#br0" timeOffset="89">30057 10947 8235,'-19'9'0,"0"1"923,0-7 0,11 5 0,5-5-23,6 2 0,11-1 0,10-4 0,4 0 0,4 0-808,1 0 1,7 5-1,-2 1 1,1 2-377,-1 3 0,1-3 0,-4 2 1,0-1-1,0 1 284,-4-1 0,-1-6 0,-1 4 0</inkml:trace>
  <inkml:trace contextRef="#ctx0" brushRef="#br0" timeOffset="90">31066 10108 8226,'0'-22'0,"0"1"0,0 7 1068,0 0 1,0 0-1,-1 1-60,-4 3 0,3 6 1,-2 8-1,2 6-113,2 3 1,0 7 0,0 4 0,2 3-574,2 1 0,-1 1 1,7-1-1,1 0 1,2-1-426,1-3 0,5-4 0,0-5-415,-2-1 0,-1-5 0,-2-1 0,0-1-51,1-4 0,-3-3 0,-1-5 0,-3-4-106,-1-4 0,2-3 1,-3-1-1,1-4 356,-1-1 1,0-2-1,-3-2 1,2 0 243,-2 3 0,4 5 0,-3-1 0,1 3 43,1 2 0,-4 5 117,3-1 0,-2 9 0,0 1 388,2 8 0,1 6 0,-3 5 0,2 4 159,-2 4 0,0 2 1,1 1-121,0 3 0,1-1 0,-5 5 0,0 1-70,0-1 1,5 2 0,-1-6 0,0 1-146,-3 0 1,-2-4-1,-3 3 1,-2-3-113,-2-1 1,-3-1-1,-6-1 1,-4-3-164,-1-5 0,-2 0 1,-4-5-1,0-5-854,-1-1 0,1-6 0,-2 1-109,-3-6 0,3-2 0,-2-6 0,5-3-1079,3-2 0,5 3 0,-3-4 2020,2 6 0,1-8 0,5 3 0</inkml:trace>
  <inkml:trace contextRef="#ctx0" brushRef="#br0" timeOffset="91">30640 11146 8184,'-7'-8'103,"7"1"230,8 1 0,6-2 0,5-4 1,5 1-1,5 1 721,4-1 0,3 3 1,7-1-1,-1-1 1,1 2-784,0 4 0,4-3 0,2 2 1,0 2-1,0 2-408,-3 1 0,-2 0 0,-1 0-558,-1 0 1,-5 0 0,-4 0 694,-3 0 0,-2 0 0,1 0 0</inkml:trace>
  <inkml:trace contextRef="#ctx0" brushRef="#br0" timeOffset="92">31080 11501 8302,'-1'13'429,"-2"-2"200,-2-2 0,0 1 0,5 4 0,2-1-207,3-4 0,-2 4 1,6-4-1,2 4 175,2 1 0,-1 0 0,0 0-75,-3 1 1,-4-1 0,3 0 8,-2 0 1,-1 1-1,-5-1 315,0 0-1281,0-6 0,0 0-560,0-3 1,-2-5 0,-1 0 0,-2-8 994,2-5 0,-11-1 0,-2 0 0</inkml:trace>
  <inkml:trace contextRef="#ctx0" brushRef="#br0" timeOffset="93">31237 11245 8267,'-22'0'2007,"3"0"-1912,9-6 0,4 3 1,4-5-659,-2 1 0,2 1 563,-3 1 0,10-2 0,3-8 0</inkml:trace>
  <inkml:trace contextRef="#ctx0" brushRef="#br0" timeOffset="94">31009 11572 7998,'0'-6'2749,"0"6"-2633,7 0 1,-6 12 0,6-4 0,-3 2 0,3-1-26,1 2 1,-5 2-1,3 1 1,-1 0 0,-1 1 94,0-1 0,2 0 0,-1 2 0,-1 1 88,3 2 0,-6 2 1,6-4-1,-3 4 55,1 1 1,0-3-1,-4 3 1,3 0 27,0 0 1,1-5 0,-3 4-168,2 0 0,-2-6 0,3 4 0,-2-3-36,2-2 1,-4 1-1,4-1 1,-3 0 5,-2 0 1,0 0 0,0 1-1,0-1 84,0 0 1,-2 0 0,-1 0 0,-4 1 11,0-1 1,2 2-1,-5 1-158,-1 2 1,0 0 0,0-5 0,2-1-105,-2-4 1,3 2 0,-2-4-270,-1 1 1,3-5 0,-1 1-427,-2-2 1,0-4 0,0-2 0,3-6-1930,1-2 1,1-3 2629,1 1 0,-3-6 0,-6-2 0</inkml:trace>
  <inkml:trace contextRef="#ctx0" brushRef="#br0" timeOffset="95">24455 12482 8089,'0'-14'965,"0"0"-713,0-1 0,0 1 0,0 0 0,0 0 0,0 0 0,0-1 227,0 1 1,0 0 0,-2 0 0,-2 1 0,-4 2-135,0 1 0,-5 3 1,4-3-1,-4 5 1,-1 4-1,-2 2 84,-3 4 1,3 5 0,-4 10 0,1 7-197,0 5 0,-5 7 0,5 1 1,3 4 2,5 3 1,0-1 0,7-7 0,0-2-69,3-2 0,2-4 1,4-7-1,6-7-298,7-6 1,-1-4-1,7-7 1,-1-2-227,-1-3 0,5-4 1,-3-10-1,1-5-335,-1-3 1,1-1 0,-6-2 388,-1-3 0,-3 3 1,-2-4-1,-2 4 137,-1 2 1,-7 4 0,3 1 0,-1-1 145,0 2 0,-1 1 0,-4 7 385,0 0 0,0 4-7,0 1 0,0 7 1,0 2 441,0 8-601,0 5 1,0 7 0,2 4 174,3 3 0,-4 8 1,4 3-1,-4 3 783,-1 1-918,0 7 1,5-3 0,0 6 0,-2 0-22,-1-1 1,-2 4 0,0-4 0,0-1-34,0-2 0,0 1 0,-2-2-115,-3-1 1,2-8 0,-6-5-1,-2-3-137,-2-2 1,0-1-1,1-3 1,-1-5-40,-3-3 0,-1-4 0,1-2 1,-1-5-336,-2-4 1,-2-1-1,2-1 1,-3-4-456,0-5 1,-5-2-1,4-4 83,-4-3 0,3 3 0,2-3 108,1 3 1,2 2 0,5 0-1,2 0 86,2-1 1,4 1 0,6-2 0,0-1-1037,0-2 1654,6-6 0,8 3 0,8-7 0</inkml:trace>
  <inkml:trace contextRef="#ctx0" brushRef="#br0" timeOffset="96">25009 12255 8196,'-6'-15'3077,"-2"1"-2180,0 6 1,0 2-414,4 6 1,-3 11 0,-4 6 0,2 7-1,-2 8-52,-2 2 1,4 6-1,-1 6 1,-1 1-266,-2-1 1,4-7-1,1-2 1,2-3-478,3-2 0,1-4 1,2-4-393,0-5 0,6-3 1,5-3-1,5-4-363,3-4 1,6-4 0,-1-1 1064,3 0 0,1-6 0,1-2 0</inkml:trace>
  <inkml:trace contextRef="#ctx0" brushRef="#br0" timeOffset="97">25351 12397 8196,'0'-22'0,"0"3"441,0 3 1,-2 8 0,-1 2 0,-3 1 647,-2 0 1,3 0 0,-3 7 0,0 3-543,0 4 0,0 5 0,-3 5 0,2 7-174,-2 5 1,0 1-1,0 4 1,3-1-95,1-3 0,3-2 0,4-4 0,0 0-345,0-3 0,1-5 0,4-1-342,5-6 1,4-5-1,3-9 1,2-6-296,-2-10 0,4-8 0,0-6 0,-1-5-76,1-3 1,-2-3 0,-5-2-1,0-3 338,0-2 0,-1 6 1,-2-3 372,-2 4 1,-5 6 0,2 2 0,-1-1 450,-1 1 1,1 9 631,-5-1 0,0 9-55,0 0 0,0 11 0,0 9 0,0 12-233,0 9 0,0 7 0,-2 4-356,-2 5 0,2 3 0,-4 1-93,0 1 0,4 3 1,-3-2-1,2-4 45,-2-4 1,4 0 0,-4-6 0,5-4-686,5-4 0,-2-3 0,6-7 0,4-2-438,4-5 1,1-4-1,5-2 1,3-4 799,1-5 0,1-9 0,0-3 0</inkml:trace>
  <inkml:trace contextRef="#ctx0" brushRef="#br0" timeOffset="98">26403 11899 8195,'-14'0'148,"-5"2"1,0 4 0,1 7 0,2 7 490,2 7 1,0 5 0,0 10 0,0 3 0,1 2-21,3 5 0,-1 3 1,5 1-1,0-3 0,-1-2-250,4-2 1,2-3-1,2-8 1,4-5-1,5-5-259,2-4 0,9-5 0,2-8 0,4-3-932,2-2 1,9-7 0,1-9 380,1-3 1,-1-7 440,4-4 0,6-3 0,1-1 0</inkml:trace>
  <inkml:trace contextRef="#ctx0" brushRef="#br0" timeOffset="99">26957 12098 8195,'-1'8'2561,"-4"-3"-1754,3-4 0,-6-1 714,4 0 1,2 2-844,-3 3 1,2 4 0,0 9 0,-3 2 52,-2 2 1,-2 2 0,-4 4 277,0 1-792,0-1 1,0 2 0,-1 2 0,1 1 25,0-1 1,1-2 0,2-2-591,2 0 0,4-4 0,-3-2 0,0 0-1319,0 0 1,5-9 0,-3 1-918,-1-1 1,4-7 2582,-6-1 0,-1-3 0,-4-2 0</inkml:trace>
  <inkml:trace contextRef="#ctx0" brushRef="#br0" timeOffset="100">26673 12198 8195,'5'-7'1014,"1"6"-343,2 4 0,0 8 0,4-2 0,1 4 1340,3 1-1770,1 1 0,2 4 1,0-1-1,0 1-467,2 2 0,-4-5 1,5 4-1,0-1-2076,0 0 2302,-4 0 0,9-5 0,-5 1 0</inkml:trace>
  <inkml:trace contextRef="#ctx0" brushRef="#br0" timeOffset="101">27213 12340 8195,'-14'-8'3027,"0"3"-2584,6 4 0,-3 2 1,4 4-1,1 6 182,0 6 1,-4 1 0,6 4 0,0 0-520,3 0 0,1 2 0,0 4 1,0-1-605,0-3 0,0 1 1,0-4-1,1-2-791,4-4 1,-2 3 1288,7-9 0,-1-2 0,6-1 0</inkml:trace>
  <inkml:trace contextRef="#ctx0" brushRef="#br0" timeOffset="102">27384 12226 8195,'0'-14'2671,"0"6"-1823,-7 2 0,6 17 0,-4 5-152,4 4 0,1 4 1,0 4-1,0-1-397,0-3 0,1 1 1,4-4-1,4-1-594,4 1 1,1-7 0,0-6 0,1-2-257,-1-3 1,0-1-1,0-2-67,1 0 0,-3-7 1,-1-4-1,-3-4 164,-2-4 1,4-5 0,-5 3 0,-1-1 364,3-3 1,-6 5-1,4-1 1,-3 2 292,-2 0 1,0 0 0,0 5 312,0 0 1,0 4 627,0 1-891,0 6 0,4 3 1,3 11-1,-1 4 42,0 4 0,1 7 0,-4-1 1,3 5 74,2 3 0,-3 7 1,4-2-1,1 3 57,-2 1 1,4 1 0,-4 0 0,0-1 57,-3 1 0,1-1 1,-1 1-1,-2-2 52,-1-3 1,-2 2 0,0-6-111,0 3 1,-2-6 0,-1 1 0,-3-5-50,-2-4 1,-2-4-1,-4 3 1,-2-1-455,-3-4 1,-3-6-1,-6-3 1,-2-1-477,-4-4 0,4-2 1,-3-1-1,2 0-509,-3 0 0,4-4 1,-3-3-1,3-2-1005,2-7 0,6 2 2065,3-5 0,3-3 0,2 0 0</inkml:trace>
  <inkml:trace contextRef="#ctx0" brushRef="#br0" timeOffset="103">28095 11928 8287,'-7'-8'3370,"6"1"-2715,1 7 1,3 2-1,5 3 1,0 6-62,0 6 0,1 5 0,4 7 0,-2 1 0,-2 1 33,2 2 0,-4 7 0,-1-4 0,-1 2 0,-1 0-196,0 2 0,-3-1 0,-2 1 0,-4-4-639,-5-1 1,3-2-1,-3-5 1,-1 1-1741,-2-1 1,4-6 0,1-3-124,2-3 2071,1-2 0,-8-6 0,-3-2 0</inkml:trace>
  <inkml:trace contextRef="#ctx0" brushRef="#br0" timeOffset="104">28407 12326 8228,'10'-13'-22,"-1"4"347,3 4 1,2 3 0,3 2 0,4 0 542,1 0 0,-3 0 0,4 0 0,3 0-1062,1 0 1,-1 0 0,0 0 0,-4 0 193,-2 0 0,6 7 0,-4 0 0</inkml:trace>
  <inkml:trace contextRef="#ctx0" brushRef="#br0" timeOffset="105">28948 12056 8232,'0'-15'4464,"0"7"-3917,0 2 0,1 6 0,3 3 1,0 5 207,-1 6 1,1 10 0,-1 0 0,3 4-469,2 5 0,-5 2 0,2 6 0,-4-1-857,-1-1 1,5 5 0,0-6 0,0 2 569,1-2 0,2 3 0,6-5 0</inkml:trace>
  <inkml:trace contextRef="#ctx0" brushRef="#br0" timeOffset="106">22607 8658 8565,'-15'1'-645,"1"3"179,0 0 572,6 1 1,2-3 0,7 1 0,4 1 0,5 1 91,2 2 1,9-4 0,4 5 0,7 0 0,6-1 40,3 4 0,6-4-141,0-2 0,9-4-11,1-1 0,4 0 1,9-1-1,1-4-53,6-5 1,-34 5-1,1-1 1,1 1-1,0-1 1,0 1-1,0 1-67,1-1 1,0-1 0,-2-3-1,0 0 1,3 0 0,1-1-1,0 1 1,0-1 33,1 0 1,0 0 0,0 2-1,0 0 1,-1-2 0,-1 0 0,-1 0-1,0 1 71,-1-1 1,1 1 0,1-2-1,0 1 1,2 1 0,1 1-1,-1-2 1,0-1-63,-2 0 1,1 0 0,1 2 0,0 1-1,-1-2 1,0-1-7,3 1 1,1 0 0,-2 2-1,1 0 1,1-2 0,0 1-1,-2 1 1,0 0-101,-3 1 1,0 0 0,2 0 0,0 0-1,-2-1 1,0 1 0,-1 1 0,1 0 37,-2 1 0,0 0 0,-2-1 1,1 1-1,-2 2 0,-1 1 0,1 1 1,-1-1 61,39 1 1,-6 1 0,2 1 0,-3 4 86,-2 5 1,-1 2 0,-3 2-1,-3-1 1,-4-2-26,-5-1 1,-1-1 0,1 4 0,-1-2 0,-4-3-206,-1-2 1,-3-1-1,-7-5 1,-2 0-439,-2 0 0,-2 0 577,-5 0 0,1 0 0,-4 0 0,-6 0 0,-6 0 0</inkml:trace>
  <inkml:trace contextRef="#ctx0" brushRef="#br0" timeOffset="107">23801 10307 8042,'-2'-14'947,"-2"-1"-651,2 1 0,-11 2 0,6 1 1,-3 1-1,1 1 162,-3 1 0,0 1 0,-2 7 0,1 2 0,2 3-132,1 4 1,1 10 0,-5 6 0,1 7 0,2 6 18,2 3 0,4 2 0,-3-2 1,2-3-119,2-5 0,8-3 0,2-3 1,2-5-352,3-8 1,2-6 0,2-8 0,3-2-242,1-2 1,4-6 0,-4-9-1,-1-3-129,-2 0 1,-2-5 0,0 3-1,-1-2-47,-4-3 0,2 7 1,-6 1 289,-2 1 1,0 6 1049,2-1 0,-4 11-308,4 13 1,-3 2 0,-2 13 0,0 3 161,0 4 0,5 6 1,-1 5-250,-1 1 1,4 4-1,-1 2 1,0 2-68,1 3 0,-3 1 1,-4 0-1,0-3-14,0-4 0,0-1 0,-1-3-111,-4-3 1,2-7 0,-6-3-1,-3-4-27,0-3 1,-2-7-1,-1 0-347,1-5 1,-5-6-1,-1-6 1,-2 0-248,-4 0 1,4-3-1,0-5-650,2-6 1,-4-5 0,5 0 0,1-5-194,3-3 0,5-1 0,2-1 1,2 1 1251,3-1 0,8-5 0,2-3 0</inkml:trace>
  <inkml:trace contextRef="#ctx0" brushRef="#br0" timeOffset="108">24100 10293 8103,'0'-15'437,"0"6"523,0 0 0,-2 7 0,-1 2-241,-2 8 0,-4 11 0,4 4 0,0 4 856,-1 2-1351,4 6 1,-4-1 0,6 4 0,0-5-210,0-3 1,1 2-1,3-2-272,0-3 0,7-8 1,-1 0-302,3-3 1,1-9 0,2-2 0,1-3-553,2-2 0,6-2 1,-3-3 1109,0-4 0,5-10 0,-5-3 0</inkml:trace>
  <inkml:trace contextRef="#ctx0" brushRef="#br0" timeOffset="109">24498 10321 8103,'0'-14'487,"-2"6"922,-3 3 1,-3 4-683,-6 1 1,2 3-1,2 5 1,5 8 0,4 2-61,1 3 1,-5 9 0,0-2-502,2 2 0,2-1 0,1-4 0,0-3-102,0-1 1,4 3-1,3-6 1,0-2-400,5-5 1,0 0-1,2-6 1,1-2-569,-1-1 1,2-5 0,1-5-49,2-6 0,0-10 0,-5 0 0,0-3 270,1-1 0,-1 0 0,-2-1 0,-1 1 293,-1-1 1,-5-4 0,3 0 387,-2 1 0,5-4 0,-3 0 0</inkml:trace>
  <inkml:trace contextRef="#ctx0" brushRef="#br0" timeOffset="110">24725 9951 8103,'0'-34'22,"0"4"0,0-3 110,0 3 1,0 6-1,0 2 740,0 1 1,0 7 0,-1 6 0,-4 2 0,3 3 1,-4 9-361,0 8 0,4 8 0,-3 11 0,2 5 1,0 3 97,-2 2 1,0 1 0,5 2-268,0 1 1,0 6 0,0-6-207,0-1 1,0-7 0,0-2 0,2-3-236,3-2 1,-2-8-1,6-5-761,2-4 1,-3-2 0,2-2-1,1-3-450,2-2 1,1-1 0,0-7 0,0-4 1307,0-8 0,1-7 0,-1-7 0</inkml:trace>
  <inkml:trace contextRef="#ctx0" brushRef="#br0" timeOffset="111">25109 9809 8118,'-6'-8'1550,"-4"4"-1058,4 2 0,-5 5 0,4 5 1,0 8 354,-4 5 0,3 9 0,0 7 0,1 4-243,4 2 0,-3 5 0,1 0 0,2 1-266,1 0 1,2-1 0,2-7 0,3-3-411,4-5 1,4-3 0,1-3 0,2-5-915,3-8 0,-2-1 0,5-8 0,0-2-916,1-2 1,-1-9 1901,1-6 0,4-6 0,-5-9 0</inkml:trace>
  <inkml:trace contextRef="#ctx0" brushRef="#br0" timeOffset="112">25436 9710 8118,'0'-8'1766,"0"14"1,0 10-653,0 12 1,0 4-1,0 4-503,0 7 1,0 9 0,0 0 0,0 4-4,0 0 1,0 0-1,0-4 1,0-5 22,0-3-393,6-7 1,2-4-204,6-9 1,1-5 0,0-11 0,3-10-391,1-11 0,0-9 0,-5-9 0,0-6-857,0-4 0,-4 5 0,-2-8 252,-2 3 0,-1-2 1,-7 10 677,-3 1 0,-2 8 0,-8 6 0,1 3 285,0 6 0,-5 2 0,-2 7 1,1 0-88,-1 0 1,2 7 0,5 2-1,0 4-263,0 1 0,1 2 0,4 1 347,4 2 0,3 0 0,2-5 0</inkml:trace>
  <inkml:trace contextRef="#ctx0" brushRef="#br0" timeOffset="113">25820 10023 8118,'8'-2'973,"-2"-1"357,0-2 0,-4 2 0,3 8 0,-2 4 0,0 4 186,2 1 1,0 7 0,-4 1-942,4 0 1,-4 6-1,4-1-582,-3 5 0,-2 1 0,0-5 1,-2 1-955,-3-1 1,4-4-1,-4-2 1,2-2-4301,-2-2 5261,4-2 0,-6-8 0,7-2 0</inkml:trace>
  <inkml:trace contextRef="#ctx0" brushRef="#br0" timeOffset="114">26019 9866 8118,'0'-14'2397,"0"0"-1429,0 6 0,0 8 0,0 11 377,0 6 1,0 5-1,1 7 1,3-1-726,0 1 0,6 4 0,-4 0 0,2-3-585,3-5 0,2-4 0,3-7 0,1 0-18,2 1 0,5-8 1,-4-2-1,2-3-531,4-2 0,0-2 1,3-3-1,-2-2-566,-4-1 1,3-8 0,-6 5 0,1 0 55,-1-2 1,-1 0 0,-6-1 0,-2 2-407,-2 2 0,-5-3 1430,0 4 0,4-10 0,0-3 0</inkml:trace>
  <inkml:trace contextRef="#ctx0" brushRef="#br0" timeOffset="115">26417 9824 8118,'-6'-15'0,"-4"3"713,-2 2 1,-3-1 367,1 6 1,5 1 0,1 7 0,1 5-306,4 6 0,2 11 0,1 4 0,0 7-461,0 5 0,0 3 0,-2 2 1,-1 3-638,-2 2 0,0-1 1,5 4-1,0-5-744,0-5 0,2 0 0,1-11-3049,2-1 4115,6-2 0,-3-8 0,6-1 0</inkml:trace>
  <inkml:trace contextRef="#ctx0" brushRef="#br0" timeOffset="116">26616 9653 8030,'0'-10'0,"2"3"989,2 0 1,4 3 0,6 7-1,1 5 79,-1 6 1,-5 16-1,-1 3 1,-1 6-904,-4 4 1,-2 9 0,-1 4-1,0 2-350,0 7 0,-1-7 0,-4 2 1,-6 0-308,-6-1 0,-4-1 0,-4 1 492,1 2 0,-6-2 0,-6 4 0</inkml:trace>
  <inkml:trace contextRef="#ctx0" brushRef="#br0" timeOffset="117">25066 11004 7994,'-8'-7'2153,"2"-1"-1218,12-6-581,2 6 0,13-3 0,3 5 0,2-1 0,4 1 137,4 3 1,-6 1-1,2 4 1,-6 1-1,-4 3 1,-4 4-233,-5 6 1,-3 0 0,-5 7 0,2 1 0,-3 1-228,-6 4 0,-4-6 0,-6 7 0,-2-4-272,-3-1 1,4 0 0,-4-1 0,3-5-185,2-3 1,-1-4 0,3-1 409,2-1 46,4-7 1,12 3-1,5-6 1,5 0 121,3 0 1,6-4 0,1-3 0,4 1-367,3 0 0,6-9 0,-1 3 0,3-2-1367,2-4 0,-5-1 1579,0 0 0,0-3 0,4-6 0</inkml:trace>
  <inkml:trace contextRef="#ctx0" brushRef="#br0" timeOffset="118">27128 10023 8176,'-14'0'778,"4"0"126,1 0 1,7 1 0,2 4 0,10 4-482,7 4 0,0-4 1,7 1-1,1 1 0,2 2-672,2 1 1,-1-1-1,1-4 1,1-4-1,0-4-785,-2-1 0,4 0 0,-9 0 1034,4 0 0,2-6 0,-1-2 0</inkml:trace>
  <inkml:trace contextRef="#ctx0" brushRef="#br0" timeOffset="119">27725 9724 8176,'0'-22'1074,"0"3"-305,0 9 1,0 7 244,0 13 1,0 1 0,0 14-1,0 5-563,0 6 0,0 7 0,-2 5 0,-1 4-632,-1 3 0,-3 2 0,4-2 0,-2-1-1001,2-2 0,2-6 1182,1 1 0,0-9 0,0-3 0</inkml:trace>
  <inkml:trace contextRef="#ctx0" brushRef="#br0" timeOffset="120">29118 9895 12401,'0'-15'43,"0"1"1,0 0-1,0 0 1,0 0-26,0-1 0,2 0 0,1-3 0,3-1 1,1 2 297,-1 1 0,-1 2 0,-5 0-154,0-1 1,0 6 0,0-1-13,0-1 0,-2 5 1,-3 0-1,-4 1-85,-4 0 1,-1 1-1,0 4 1,0 0 157,0 0 1,-2 1 0,-3 2 0,-3 4 110,0 0 0,-5 3 1,5 4-1,-2 0-225,0 1 1,2-1 0,-3 2 0,1 1-20,-1 2 1,3 1-1,0-2 1,-1 2-132,1 3 1,3 2 0,-3 6 0,0 4 99,0 1 0,3-2 0,-5 4 0,-1 1 179,-2 2 1,4 2-1,-1-1 180,-1 1 0,-2 0 1,-2-1-1,1 3-53,-1 2 1,3-3 0,0 5 0,3-1-50,-3-1 1,6-3 0,1-4-1,3-1-68,2-4 1,4-2 0,2-3 0,2 0-159,3-3 0,1-3 0,2 1 1,0-3-214,0-1 0,7-2 0,4-5-139,6 0 1,-1 5 0,4 0 0,-1-2-119,0-1 0,5-2 1,-3 2 133,1 3 0,-5-2 0,4 5 0,-2-1-8,0-4 0,4 4 1,-4-2-1,0-2 41,2-1 1,-6-2-1,4 0 1,-1 1 18,1-1 1,-3 0 0,3-1 0,-4-2 11,0-2 1,-1-4 0,2 5 0,1-1 18,2-1 0,0 3 1,-5-5-1,0 1 143,0-1 0,1 3 0,-1-2 0,0-1 78,0 0 1,5 1-1,0-4 1,0 3-39,2 2 0,-5-5 0,4 4 0,-1-3-67,0 1 1,2 4-1,-4-2 1,2 1-23,-2 3 1,4-3-1,-2 1 98,-2 2 1,4 2-1,-2 1 1,-2 0 57,-1 0 0,0 1 0,1-1 0,2 0-26,-2 0 0,4 1 0,-1-1 0,1 0-6,-1 0 0,-1 0 1,-3 1-1,2 0-17,1 4 0,1-3 0,-3 3 54,2-3 0,2-2 0,-4 0 0,4 1-34,1-1 0,-3 0 0,3 0 0,0 0-12,0 1 0,2-1 0,4-1-81,1-4 1,-5 4 0,-1-4-13,3 4 0,-4 1 0,1 0 0,1 0 39,-2 1 1,3 4 0,-4 0 0,1-2 62,3-1 0,2 3 0,2 0 0,-1-2-68,1-1 1,-1 3 0,0 0 0,1-2 5,-1-1 1,1-2-1,-1 0 5,1 0 0,-1 1 1,0-3-1,1-1 7,-1-1 0,-1-2 0,-2 3 0,-2-3 41,-3-2 1,5 4-1,-1-6 43,3-1 1,1-1-1,1-2 1,-1 0-1,1 0-26,-1 0 0,2 0 0,2 0 0,1 0-6,-2 0 1,4-2-1,-2-1 46,-1-1 0,3-6 1,-2 4-1,0-2 60,2-3 1,-4 3-1,7-2 1,0-1 12,-1-1 0,2 2 1,-6 1-1,0-2 47,2-2 0,-5 0 0,3 2-77,-3 2 1,-6-1-1,0-4 1,0-2-24,-2-3 1,3 4 0,-6-6 0,0 2 42,1 0 0,-4-6 0,3 1 1,-3-3 61,-2-1 0,2-2 0,1-2-101,2-1 0,2-5 1,-2 4-1,4-3-110,4-2 0,0-2 1,-2-2 42,-1 0 0,0 1 1,3-1-1,-2 0-23,-1 1 0,-7-1 0,2 0-64,-3 1 0,3 4 0,0 2 1,-2 1-34,-1 3 1,-7-3 0,1 2-1,-1 2 8,-1 1 1,0 1-1,-5 1 1,2-1 21,-2 1 0,-1 0 0,-2-3 1,-2 0-26,-3-2 1,2 0 0,-6 4 0,-1 1 87,2-1 0,-3 1 0,5-2 0,0-2 34,-1-1 1,-2 0-1,3 3 1,-1-2-130,1-1 1,-5 0 0,3 5 0,-1-1-20,-1 1 0,2-1 0,-3 1 0,2-1-40,-2 1 1,-2-1 0,-1 3 0,1 0-19,4 3 1,-4 4 0,5-3 0,-1 1 27,-1 4 1,5 1 0,-4 2-1,-1-1 98,3 1 1,-6 2 0,3 1 0,-2 1-69,-2-1 0,-1 3 1,0-1-15,-4-2 1,1 3 0,-4-2 0,0-1 0,1-2 24,1-1 0,-4 0 0,4 0 1,-2 0 65,-4-1 1,1 0 0,0-3 0,1-1 45,-1 2 1,-1 1 0,1 2 0,1 0-5,-1-1 1,-2 1 0,-1 0 0,-1 0-52,1 0 1,0-1 0,-1 1 0,1 2-54,-1 2 0,6-3 0,0 6 0,3-3-39,3 1 0,-4 4 0,2-3 46,2 2 1,-4-4-1,1 5 1,-2 2-54,-4 2 1,4 1-1,-2 0 152,-1 0 1,-2 0-1,-1 0-3,-1 0 0,1 0 0,0 0 1,-1 0 32,1 0 1,-1 0 0,-1 0 0,-1 0 17,-3 0 0,3 0 0,4 0 0,2-2-37,-1-3 0,-8 4 1,5-6-1,-2 3-20,-4-1 0,3-5 0,-6 4 0,-1 0-23,-2 0 0,3-4 0,0 4 1,0-2-152,2-3 1,-5 3-1,4 0 28,1 2 0,-3-4 0,4 4 1,0 0-130,0-1 0,-4 2 0,2 5-191,1 0 1,-3-4-1,4-1 1,0 2-249,0 1 1,2 2-1,6 0-770,4 0 0,-3 2 1539,7 3 0,-6 9 1,3 8-1</inkml:trace>
  <inkml:trace contextRef="#ctx0" brushRef="#br0" timeOffset="121">29005 11330 7482,'0'15'350,"1"-3"1,2-1-1,2-1 1,0 1-89,1 2 1,-4 1 0,2 0 0,-2 0-43,-2 0 0,0 2 1,0 2-1,0 1 1,0 0 82,0 1 1,-2-4 0,-1 3 0,-1-3 0,-1-2 145,-1 0 0,2 0-122,-5 0-646,6-6 0,-4-3 0,7-10-684,0-4 0,2-5 1035,3-5 0,3-3 0,6-7 0</inkml:trace>
  <inkml:trace contextRef="#ctx0" brushRef="#br0" timeOffset="122">29104 11188 9733,'-14'0'-380,"0"0"1211,0 0 1314,6 0-2713,1 0 0,18 0 0,4 0 597,0 0 0,1-6 0,-2-2 0</inkml:trace>
  <inkml:trace contextRef="#ctx0" brushRef="#br0" timeOffset="123">25962 1919 5739,'8'0'0,"5"0"0,-12-1 0,4-4 0,-4 2 129,-1-7 0,5 6 42,0-6-130,0 7-182,-5-3 141,0 6 0,6-7 0,2-1 0</inkml:trace>
  <inkml:trace contextRef="#ctx0" brushRef="#br0" timeOffset="124">25905 4890 8225,'-6'8'-2171,"4"-1"1861,-4-7 310,6 0 0,0-7 0,0-1 0</inkml:trace>
  <inkml:trace contextRef="#ctx0" brushRef="#br0" timeOffset="125">25962 4720 8223,'-13'9'-1899,"2"1"1799,2 1 0,1 2 1,-3 1-1,1 0 85,-1 0 0,3-4 0,-1-1 0,-2 2 11,-2 2 0,-6 6 0,-1 0 0,-1-2 0,-1 0 0,2 1-3,-1 1 0,-3 0 0,4-5 1,-1-1 6,1-4 0,-6 10 0,4-3 0</inkml:trace>
  <inkml:trace contextRef="#ctx0" brushRef="#br0" timeOffset="126">26246 4436 8238,'0'-15'1831,"-1"1"-871,-4 0 0,2 6 0,-7 5 0,-1 8 32,-1 9 1,-4 8 0,-1 11-1,-4 5-239,-1 3 0,-2 10 0,-6 4 1,-1 6-1,-3 3-44,3-1 1,1 3-1,1-3 1,1 1-454,0-1 1,1-6 0,1-7-1,4-1-274,2-3 0,1-3 0,5-6 0,1-3-942,3-4 0,3-3 1,3-4-1,0-4-6127,0-3 4380,3-8 1,-1-24 2706,-2-12 0,-4-20 0,-7 4 0</inkml:trace>
  <inkml:trace contextRef="#ctx0" brushRef="#br0" timeOffset="127">25578 4876 8238,'0'-35'244,"2"7"1,1-2 138,2 5 0,6 9 0,-2 2 0,4 7 292,1 6 0,0 1 1,2 1-1,3 6 337,5 7 0,3 11 1,-1 10-105,-2 1 1,3 4 0,-3 6 0,1 1-374,-1-1 1,2-2 0,-2-1 0,1-1-877,-1 1 0,3-7 1,-5-3-237,0-2 1,4-5 0,-6 0 0,1-4-439,-1-2 0,1-5 1015,-2-6 0,-4-6 0,6 3 0</inkml:trace>
  <inkml:trace contextRef="#ctx0" brushRef="#br0" timeOffset="128">26559 5331 10640,'-9'3'4206,"1"5"-3178,1 6 0,-2 9 0,3-3 0,-2 2 1,-2 3-996,2 2 0,-3 2 0,5-1 0,0-1 0,-1-2-1618,4-1 0,2-7 1585,1 2 0,6-3 0,2-2 0</inkml:trace>
  <inkml:trace contextRef="#ctx0" brushRef="#br0" timeOffset="129">26758 4691 8063,'0'-7'1259,"-1"-1"-225,-4 3 1,3 10 0,-1 1 0,6 8 0,7 7 0,2 1-116,3 3 1,0-3-1,3 2 1,1 0 0,-2-1-831,-1 1 1,3-2 0,0 2-1,-2-4-772,-1 1 151,-2-5 1,0 4 0,1-6 0,-1-1-3146,0-3 3677,0 2 0,7-4 0,1 6 0</inkml:trace>
  <inkml:trace contextRef="#ctx0" brushRef="#br0" timeOffset="130">27284 4748 8007,'-20'0'0,"4"2"1453,-3 3 1,8-2-1,1 6 1,-1 2 2263,-1 2-3096,4 1 1,-3 5 0,4 2-275,0 1 0,-1-3 0,-2 3 0,4 0-508,0 0 1,4-5 0,-3 2 0,4-3 18,1-2 0,0 2 1,0 2-1,-2 1 161,-3-2 0,4 0 0,-4 1 0,3 1 505,2-2 1,0 5 0,0 2-1,0 1 93,0-1 1,0 3 0,0-4 0,0 4 115,0 2 1,0 4 0,0 0 0,0-1-357,0-2 0,0 0 0,2 0 0,1 0-377,2-4 0,1 0 0,-3 1 0,2-4 0,0 3 0,-4-8-121,4 0 1,-3 2 0,3-1-1,-4 0-1793,-1 2 0,5-5 0,0 4-287,-2 1 1,-2-1 2200,-1 4 0,7-10 0,1-8 0</inkml:trace>
  <inkml:trace contextRef="#ctx0" brushRef="#br0" timeOffset="131">27483 5573 7946,'-14'0'7019,"6"0"-6715,2 0 1,7 0 0,4 0-2727,5 0 2422,2 0 0,3-6 0,-1-2 0</inkml:trace>
  <inkml:trace contextRef="#ctx0" brushRef="#br0" timeOffset="132">17645 2417 8034,'-7'14'2,"-2"0"0,-2 0 1,1 2-1,4 3 208,0 5 0,4 9 0,-4 7 0,1 4 185,0 3 0,1 7 0,4 0 0,0 4 0,0 2-104,0-5 1,4 1 0,3-9 0,1-1 0,3-5-560,1-8 1,2 0-1,1-11 1,0-1-433,4-7 1,-1-1 0,5-9 699,3 0 0,1-9 0,1-3 0</inkml:trace>
  <inkml:trace contextRef="#ctx0" brushRef="#br0" timeOffset="133">18000 2673 7948,'-14'14'481,"6"6"0,3 4-66,4 3 0,1 6 0,0 2 1,0 0-1,1-2 0,4-5-31,4-2 0,6-9 0,2 0 0,4-6-275,1-6 0,1-3 0,4-4 0,-1-3-435,-3-4 1,-4-5-1,2-5 1,-4-3-190,-4-1 1,-7-3 0,2 2 0,-2-3 206,-3-1 1,-12 4-1,-5 0 1,-4 1 173,-2 0 0,-1 3 1,-4 6-1,3 1 68,1 4 1,-2-2 0,4 6 0,1 2-409,3 1 474,0 2 0,7 0 0,2 0 0</inkml:trace>
  <inkml:trace contextRef="#ctx0" brushRef="#br0" timeOffset="134">18484 1976 8097,'-15'8'543,"1"5"0,0 6 1,0 4 250,-1 7 1,1 5 0,0 9 0,0 5-1,-2 8 1,-1 11-371,7-29 0,1 1 0,-2 0 0,1 1 1,1 3-1,1 2 0,-2-3 0,-1 0 0,1 0 1,0 0-1,-1-1 0,1-1 6,1 0 0,1-1 0,-10 36 1,3-10-1,-1-6-479,3-6 0,4-10 0,-2-9 0,3-3-1696,1-6 1,3-7-470,4 0 1,0-12 0,0-12 2213,0-13 0,6-13 0,2-5 0</inkml:trace>
  <inkml:trace contextRef="#ctx0" brushRef="#br0" timeOffset="135">17986 2431 8070,'-21'-38'465,"6"0"0,-3 19 2333,7 2-1917,-2 1 0,13 16 1,2 11-1,12 14-161,13 12 0,3 9 0,8 4 1,2 4 132,1 4 1,6 1-1,0-6 1,-2-2-818,-6-2 0,2-3 0,-3-7 0,3-2-1386,2-3 0,-2-7 0,-2-8 0,-2-3 1350,-2-2 0,4 0 0,-3 1 0</inkml:trace>
  <inkml:trace contextRef="#ctx0" brushRef="#br0" timeOffset="136">18938 2815 8010,'-14'0'981,"5"6"1,1 4 0,2 2 252,2 3 0,-2-1 0,1 2 0,2 1-238,2 2 1,1 5-1,0-4 1,0 2-1334,0 3 1,0-2-1,0-1 1,0 0-2218,0 0 1,0-5 2553,0 2 0,0 3 0,0 0 0</inkml:trace>
  <inkml:trace contextRef="#ctx0" brushRef="#br0" timeOffset="137">19038 2246 8025,'-8'2'7613,"3"3"-6604,10 2 1,3 8-1,6-1 160,0 0 1,2 5-1,3 2 1,5-1-995,3 1 1,0 2 0,-2-2 0,-1-1-1004,1 1 0,0-2 1,-1-5-1,-4 0-2656,1 1 3484,-5-1 0,4 0 0,-6 0 0</inkml:trace>
  <inkml:trace contextRef="#ctx0" brushRef="#br0" timeOffset="138">19720 2147 7949,'-20'0'1055,"4"1"1,-3 4-1,3 4 892,2 4 1,-2 3 0,-1 1-1,-2 4-932,2 1 0,-4 2 1,2 4-1,0-1-589,-1-3 1,9 1 0,-4-5 0,4 1-1642,3-1 1,2-1 0,6-4 52,0-1 1,0 0 0,0 0 0,0 1 898,0-1 1,0 5 0,2 1 0,1 2 385,2 4 0,1 0 1,-3 4-1,2 5 968,-2 8 0,3 0 0,1 6 1,-1-1 427,0 5 0,5-3 0,-3 1 0,2-1-919,-1 1 0,-1-7 0,3 0 1,-1-6-772,1-3 1,-3-4 0,-1-7-1,0-5-2964,-4-3-145,5-2 1,-2-8 3279,4-6 0,-4-12 0,-6-10 0</inkml:trace>
  <inkml:trace contextRef="#ctx0" brushRef="#br0" timeOffset="139">20133 2061 7949,'14'15'4228,"0"-1"-3300,0 0 1,1 5 0,0 2 0,3 1 0,2 4 194,2 6 0,1 6 1,2 8-1,-3 4 1,-3 4-491,-6 4 0,-1 9 1,-7-1-1,-3 5-407,-6 5 1,-4-3-1,-7 3 1,-4-4-1084,-5-1 1,-4-1 0,-6-4 0,-2-6-5267,0-6 5682,-12-5 1,4 0-1,-13 1 1</inkml:trace>
  <inkml:trace contextRef="#ctx0" brushRef="#br0" timeOffset="140">21483 299 8090,'-19'-8'86,"1"3"0,0 3 1,2 2-1,2 0 0,0 2 279,0 3 1,-1 4 0,1 12 0,0 7 0,0 8 0,0 7 47,-1 4 1,8 10-1,2 10 1,3 4-310,2 5 1,0-4-1,2 2 1,3-6-301,4-6 1,8 0 0,4-6-1,1-7-392,3-7 0,4-9 0,4-10 0,5-5-926,3-7 1514,2-5 0,-1-19 0,1-2 0</inkml:trace>
  <inkml:trace contextRef="#ctx0" brushRef="#br0" timeOffset="141">22280 384 7962,'0'-8'-111,"0"-5"0,0 4 1211,0-4-743,0 5 1,-2 2 0,-1 9 0,-3 5 0,-1 8 0,-1 6 222,0 8 0,-1 2 1,-5 10-1,0 7 1,-2 6-51,-3 7 1,3-3 0,-5 4 0,3 0-225,-1 3 1,0-3-1,4-1-211,1-4 0,0-5 0,0-4 0,1-4 0,4-5-294,4-4 1,3-7 242,2-6-489,0-5 0,2-4 0,3-9-4937,4-4 5382,-3-13 0,7-4 0,-5-13 0</inkml:trace>
  <inkml:trace contextRef="#ctx0" brushRef="#br0" timeOffset="142">21853 426 8052,'-13'-14'0,"6"0"0,-8 0 1183,9 0 0,6 6-239,5 3 1,4 11 0,12 10 0,6 13-150,4 12 1,7 12 0,-3 10 0,0 2-348,-1 3 0,4-5 0,-3-1 0,0-4-383,0-1 1,-2-6 0,-5-4-1,1-3-816,-1-1 0,-1-5 1,-2-3-1,-1-5-1098,1-8 0,-4-6 1849,-2-7 0,-4-3 0,0-6 0</inkml:trace>
  <inkml:trace contextRef="#ctx0" brushRef="#br0" timeOffset="143">22578 881 7908,'-9'0'2396,"-1"0"0,9 0-1899,1 0 1,8 0-1,11 0 1,4 0-203,4 0 0,3 0 1,2 0-1,2 0 1,1 0-690,0 0 1,3 0-1,-5 0 1,-3 0-1,-3 0-685,-3 0 0,-7 0 0,2 0 1079,-3 0 0,-2 0 0,0 0 0</inkml:trace>
  <inkml:trace contextRef="#ctx0" brushRef="#br0" timeOffset="144">22877 526 7908,'-19'0'-906,"0"2"1140,1 2 1,4 11 0,3 7 0,3 3 1110,2 3 0,1-1 0,5 11 0,0 0-946,0-2 0,0 4 0,2-5 1,3 1-486,4 3 0,4-4 1,-1-2-1,-1-3-989,-1-1 1,-1-1 1074,6 1 0,5-1 0,2 1 0</inkml:trace>
  <inkml:trace contextRef="#ctx0" brushRef="#br0" timeOffset="145">23488 697 7886,'-12'1'0,"2"4"978,-3 3 1,12 1 0,-4 1 0,2 2 5,-2 6 0,4-1 0,-4 5 1,2 0-680,-2 1 0,3 0 0,-2 7 0,2 2 0,2 1-468,0-1 0,-5 2 0,-1-1-282,-2-1 1,3-2-1,-3-1 1,1-3-1126,-1-2 1,-2 1 0,-4-6 1569,0-1 0,-7-3 0,-1 0 0</inkml:trace>
  <inkml:trace contextRef="#ctx0" brushRef="#br0" timeOffset="146">23218 881 7887,'2'-7'4210,"2"2"-3513,4 10 1,6 2 0,1 9 1315,-1 3-1708,6-3 0,3 6 0,5-5 1,0 4-531,1 1 1,-1 2 0,-1 4-811,-3 1 1,3-6 0,-4 1 0,4 0 1034,2-2 0,-7 5 0,-2-5 0</inkml:trace>
  <inkml:trace contextRef="#ctx0" brushRef="#br0" timeOffset="147">24028 1180 7903,'-9'0'1271,"1"2"-714,2 2 1,-4-1 0,4 7 0,0 3 0,-2 2-549,0 4 1,5 2 0,-4-4 0,3 2-321,-1-1 1,-5-3 310,6 0 0,-14-1 0,2 0 0</inkml:trace>
  <inkml:trace contextRef="#ctx0" brushRef="#br0" timeOffset="148">24270 483 8176,'-17'0'2194,"6"2"-1387,8 3 0,-1 3 0,11 6 0,-1 0 0,3 2-35,4 3 1,6-2-1,2 7 1,-1 0-1191,1-2-151,4-2 0,-3-1 1,5-1-1,0-4 1,-2-5-1233,0-2 0,4-3 1801,-10-4 0,0-6 0,-5-2 0</inkml:trace>
  <inkml:trace contextRef="#ctx0" brushRef="#br0" timeOffset="149">24754 412 7856,'-15'-12'0,"1"2"990,0 5 1,0 4-1,-1 1 1,1 0 180,0 0 1,0 6-1,0 5 1,-1 5-433,1 3 0,6 6 0,2-1 0,1 3-608,0 1 1,1 5 0,4 1 0,0-3-126,0-1 1,4 3 0,1 1 0,-2-3 102,-1-1 0,3 3 0,-1 0 1,0 1-45,-3 0 0,1-4 0,1 4 0,2-4 308,-2-2 0,-2 0 0,1-1 1,1-1-239,2-3 0,0-5 0,-5 1 0,0-4-1135,0 0 1,1-1-1436,4 0 89,-4-6 0,6-3-1577,-7-10 3923,6-3 0,-4-12 0,4-3 0</inkml:trace>
  <inkml:trace contextRef="#ctx0" brushRef="#br0" timeOffset="150">24810 853 7903,'7'-13'1860,"2"4"-1083,4 4 1,1 2-1,2 0 1,1-2-400,2 2 1,2 3 0,-4 3 0,2 2-976,-2-2 1,-1 3 0,-2-1-2057,1-2 2653,-7-1 0,-2-2 0,-6 0 0</inkml:trace>
  <inkml:trace contextRef="#ctx0" brushRef="#br0" timeOffset="151">25038 611 7903,'-2'-8'3800,"-2"4"-3163,2 8 1,-6 6-1,5 9 5,-2 5 1,0 4 0,7 4 0,1 1-440,2-2 1,4 6 0,-2-1 0,1 2 0,3-2-931,1-1 1,3-2-1,-1-4-2492,0-1 2373,0-6 1,-1-1 0,-2-7 845,-2 0 0,1-6 0,4-2 0</inkml:trace>
  <inkml:trace contextRef="#ctx0" brushRef="#br0" timeOffset="152">25336 569 7903,'-14'6'1985,"6"2"0,4 6-1511,2 0 0,4 5 1,1 0-1,3 0-313,2 2 1,1-4 0,6 5 0,-1-1-728,0-4 1,2-6 0,1-3 0,2-2 565,-1-2 0,-3-3 0,0-1 0</inkml:trace>
  <inkml:trace contextRef="#ctx0" brushRef="#br0" timeOffset="153">25607 554 7903,'-15'2'5100,"3"3"-3859,2 4 1,-2 5 0,4 5 0,0 7-567,3 5 0,-1 6 0,1 5 0,0 2-324,-1 4 1,4-2-1,-4 7 1,1 3-385,1-1 1,-1 5 0,3-9 0,-1-1-607,-2-3 0,1-4 0,4-5 0,0-6-2887,0-7 1,0-5-664,0-5 4189,0-7 0,0-21 0,0-11 0</inkml:trace>
  <inkml:trace contextRef="#ctx0" brushRef="#br0" timeOffset="154">25877 341 7903,'22'0'3227,"-3"0"-2232,-3 0 0,-2 7 1,0 4-1,0 6 1,0 8-405,1 7 1,-1 4 0,-1 8 0,-4 4-583,-4 4 0,-4-2 0,-1 3-657,0 0 1,-11 3 0,-5-1 0,-6-1-1322,-8-2 1,-6-2-1,-13 2 1969,-8-4 0,21-25 0,-4-2 0,-3 0 0,-1 1 0</inkml:trace>
  <inkml:trace contextRef="#ctx0" brushRef="#br0" timeOffset="155">24881 981 7903,'0'-8'828,"2"-5"1,3 5 11,4 1 0,4-4 1,3 6-1,3 0-761,4-1 1,4 3 0,3-7 0,2 1 0,1 1-700,-1 3 0,-9 3 620,-4 2 0,3-6 0,0-2 0</inkml:trace>
  <inkml:trace contextRef="#ctx0" brushRef="#br0" timeOffset="156">17175 4037 8248,'10'0'-111,"-1"0"1,4 2-1,4 1 1,9 4 0,5 0-1,7 4 56,3 2 1,2-5 0,1-3-1,4-5 1,4-5 0,3-6 15,2-6 0,1-7 1,2-8-1,4-1 1,-1 2 37,0 1 1,3 3 0,-3 1 0,2 4 4,3 2 0,-3 1 1,1 6-1,2 2 1,2 2 1,1 5 0,0 1 0,-2 5 33,-2 3 0,1 6 0,-4-2-3,6 4 0,-7-5 0,8-4 1,-1-2 0,-1-2 0,2 0 1,2-2-1,1-2-23,2-6 0,-35 4 1,0 0-1,38-7 0,-39 7 1,1 1-30,-1 0 1,0 0 0,39 1-1,-38 0 1,1 0 0,36-4-50,0 0 0,-38 6 0,0-1 0,38-6-2131,1-2 2195,-5 4 0,5-4 0,-6 3 0,1-4 0,0-9 0,2-4 0</inkml:trace>
  <inkml:trace contextRef="#ctx0" brushRef="#br0" timeOffset="157">20602 2971 7883,'-8'-1'146,"5"-4"0,6-3 0,7 0 0,4-5 0,3 4 0,4-4 1,2-2-4,7-4 0,0-3 1,8-10-1,3-4 1,5-9-35,6-4 1,8-3-1,-27 23 1,-1 0 0,1-2-1,0 0 1,2-2-1,0 0-93,-1-2 0,0 0 0,0 0 0,1 1 1,1 0-1,1 2 0,0 0 0,0 2-47,1 1 0,-1-1 0,-6 3 0,1-1 0,1 2 0,0 0 0,26-21-70,-7 2 0,-3 8 0,-8 0 65,-3 2 1,-4 7 0,-5 6-1,-2 1 118,-4 4 1,3 1 0,-7 2 0,-2 0 91,-1 0 0,-2 4 0,0 2 0,0 0-71,1 0 1,-3 4 0,1-4-1,-2 0-94,0 0 0,5 5 1,-7-4-1,4 3-66,1-1 1,0 0 0,1 5-165,-1 0 1,-5 0 0,1 0-605,1 0-650,-5 0-287,1 0 1762,-7 0 0,-7-6 0,-1-2 0</inkml:trace>
  <inkml:trace contextRef="#ctx0" brushRef="#br0" timeOffset="158">29076 9525 8580,'-14'-8'-125,"4"-3"1,2 5 0,0-1 0,0 0 0,-3-1 21,-1-3 0,-1-2 0,2-1 0,1 1 1,1 2-1,0 2 210,-1-3 0,1 0 1,-4-2-1,2-1-65,1 1 1,6 0 0,-4 0 0,0 0-63,0-1 1,5 6 10,-2-1 1,-3 7-22,-1-2 0,1 4 0,-2 2 1,-1 4 22,-1 5 0,-3 7 1,1 4 25,0 1 0,0 3 0,-1 8 0,0 3 11,-4 1 0,3 4 1,-3-3-1,2 4-2,-2 6 1,3-4 0,-3 5 0,3-2-4,2 1 1,-5 6-1,0-2 1,0 3 27,-2 2 0,6 0 0,-4 0 0,3-1 15,2 1 1,4-5-1,1 1 5,-2 0 0,4 3 1,3 0-1,0 1-63,0 0 0,2 0 0,-3-2 0,4-1 1,1-2 0,5-1 0,1 1 1,2-5-9,3-3 0,1-6 1,3 0-1,-1 2 31,0 1 0,5-5 0,0-1 0,0-2 12,2 0 1,-4 0-1,7-4-31,1-1 1,-3-4 0,2-2 0,1-1-11,2-4 0,1-3 0,1-4 0,-1-6 13,1-2 0,4-2 0,0 0 0,0-3 26,2-7 1,-5-4 0,5-13-32,-1-1 1,1 1 0,5-11 0,-4-1-34,-1-3 0,3 0 1,-4-2-44,3-4 0,1-2 0,3-7 1,-2 2 17,-1 2 1,-11-3 0,1 0 0,-2-2 8,-4 3 0,-2-2 0,-5 5 37,-1-4 1,-6 4 0,-4 0 0,-2 0 27,-2 1 0,-6-2 0,-5 5 0,-7 1 69,-5-2 0,-4 6 1,-3-1-1,-2 6-12,-1 3 0,-5 2 0,5 5 0,1 1-113,2 3 0,-3-1 1,0 6-150,1 2 0,2 1 0,3 2-234,4-1 1,-3 0 409,7-4 0,-6-4 0,3-5 0</inkml:trace>
  <inkml:trace contextRef="#ctx0" brushRef="#br0" timeOffset="159">31137 9625 14908,'-6'-15'-330,"-2"1"0,-6 1 0,0 2 0,-1 3-105,1 2 1,5-3 0,-1 4 0,-1 3 839,-1 6 0,-3 10 0,1 11 0,-2 7-182,-3 6 0,-1 10 0,-5 9 0,1 11 0,-1 8-169,11-36 0,1 1 0,-2 8 0,1 1 0,0 0 0,0 1 0,-1 5 0,1 2-35,0 3 1,0 1 0,2 1 0,0 1 0,0 1 0,1 1 0,-2 1 0,0 2-115,0 1 1,-1 2 0,2 3-1,1 0 1,0-2 0,0 1-1,0-3 1,1 0 155,1-4 0,1 0 0,0 1 0,0-2 0,1-6 0,1-1 54,1-3 1,1-2-1,0-5 1,1-1 0,3-5-1,0-1 1,0 35 256,0-4 1,4-13 0,4-5-1,7-4-455,6-5 1,4-10-1,8-7 1,5-9-239,3-4 1,7-8 0,1-7 0,1-9 83,4-10 1,1-9-1,2-8 1,2-8 109,2-7 0,-31 22 0,0-1 0,3-1 0,-1 0 0,0-1 0,-1-1-53,0 0 1,-2-1 0,0-2 0,-1-1 0,-1-2 0,0-2 0,-2 1 0,-1-1 29,-2 0 0,0-2 1,1 1-1,-2-1 1,-3-1-1,-3 0 52,1 1 1,0-1-1,-1 2 1,0 0-1,0-1 1,-2 0-1,1-1 1,-2 1 18,-2 1 0,-1 0 0,0-1 0,-1 0 0,-5-32 0,-4 3-32,-7 3 0,-11 1 1,-5-4 143,-3 0 1,13 33 0,0 0-1,0 0 1,-1-1-45,1-1 1,0 1 0,0 1 0,-1 0 0,1-1 0,0 1 0,-14-36-56,-1 4 1,2 13 0,2 0 0,1 4-67,-1 2 0,3 4 1,0 9 131,1 5 0,-1-2 0,5 5 0,-1 8 0,-1 7 0</inkml:trace>
  <inkml:trace contextRef="#ctx0" brushRef="#br0" timeOffset="160">29033 13207 8279,'2'-8'1322,"2"3"-950,-2 4 1,6 1-1,-5 1 1,3 6 70,2 7 0,-5 2 0,2 7 0,-3 3 1,-2 1-2,0 1 1,0 0-1,0 2 1,0 2-322,0 1 1,-5-1 0,0-7 0,2-3-260,2-1 1,1-2 0,0-5-1257,0 0 1,1-6 1393,4-3 0,3-10 0,6-3 0</inkml:trace>
  <inkml:trace contextRef="#ctx0" brushRef="#br0" timeOffset="161">29175 13065 8392,'-6'-8'1967,"-4"3"-783,4 4-941,0 1 0,7 1 1,3 4-887,0 4 1,7 3 0,-1 0 642,2 2 0,9-3 0,1 10 0</inkml:trace>
  <inkml:trace contextRef="#ctx0" brushRef="#br0" timeOffset="162">29573 13207 8392,'8'-6'3011,"-1"4"-1416,-7-10 0,-2 10-823,-3-3 0,2 12 0,-6 5 0,-2 7-540,-2 3 1,-1 2 0,-1 4 0,1 1-180,0-1 1,1 1-1,2-1-72,2 1 0,4-6 0,-3-1 0,2-1-847,3-4 0,1-6 544,2-1 0,6-2 0,4 1 1,3-4-75,1-4 1,0-1 0,2 0 24,3 0 1,-2-6 0,5-2 0,0-1-189,1-1 1,-5 2 0,6-3 0,0 2-354,-2-2 0,3 3 0,-4-2 146,1-1 1,-5 0 765,2 2 0,3-10 0,0 3 0</inkml:trace>
  <inkml:trace contextRef="#ctx0" brushRef="#br0" timeOffset="163">29957 13321 8392,'14'-7'41,"-4"1"190,-1-3 0,-4-2 0,3 4 2139,-2-1-1433,-1 5 0,-5-2 0,-1 10-445,-4 5 1,2 2-1,-7 3 1,1 0-262,1 4 1,-5-1 0,5 4 0,-1-2-307,-1-2 1,2 2 0,-3-1 0,3-1-629,2-3 1,-3 0 0,2-3 0,1-1-2007,0-1 1,-5-7 2708,1 2 0,-3-4 0,-1-1 0</inkml:trace>
  <inkml:trace contextRef="#ctx0" brushRef="#br0" timeOffset="164">29801 13378 8392,'0'-15'84,"0"1"132,0 0 1,5 0 278,-1 0 1,7 6-1,-1 3 1,2 3-154,3 2 1,4 2 0,1 1 0,4 3-385,6 2 0,-2 2 1,9 4-1,-1 0 42,2 0 0,12 7 0,-5 1 0</inkml:trace>
  <inkml:trace contextRef="#ctx0" brushRef="#br0" timeOffset="165">31123 13321 11612,'8'14'510,"-2"7"1,-6 2-1,0 4 1,0 3 260,0 3 1,-4-1 0,-3 6 0,1 0-252,0-2 1,-4 4-1,4-7 1,-1-2-1,0-2-233,-1-6 1,0 3-1,-2-7 1,4-2-226,0-1 0,-2-8-918,-6-4 0,-1-5 1,3-7-1,1-8-521,1-4 1,2-7-1,-3-10 1,3-5 1376,2-2 0,-5-7 0,3 0 0</inkml:trace>
  <inkml:trace contextRef="#ctx0" brushRef="#br0" timeOffset="166">30952 13250 8352,'8'-10'-188,"-3"1"249,3 6 0,-5-4 0,5 6 242,-2-4 1,5 3-304,-1-2 0,3 2 0,1 2 0</inkml:trace>
  <inkml:trace contextRef="#ctx0" brushRef="#br0" timeOffset="167">31592 13235 8136,'-8'7'407,"0"-4"314,4 6 0,-4 1 1,-8 6-1,-1 1-279,-2 2 1,0 0 0,5-5 0,-1 0-284,1 1 0,1-1 0,2-1 0,3-2-155,2-2 1,-3-4-213,4 4 0,2-6 0,8 2-251,4-3 0,4-2 1,1 0-1,2 0-13,3 0 1,-2 0 0,5 0 0,0 0-253,0 0 1,-3 0 0,3 0-378,-1 0 1101,-2 0 0,1 6 0,3 2 0</inkml:trace>
  <inkml:trace contextRef="#ctx0" brushRef="#br0" timeOffset="168">31777 13378 8136,'8'-10'1037,"-3"1"-339,-4 6 0,-1-2-240,0 10 1,2-4 0,3 5-295,4 1 0,-1-6 1,1 4-1,3-3-225,0-2 1,7 0 0,0-2 0,-2-3-290,-1-4 0,-2 1 0,1-2 0,-1-1-38,0-1 1,-4-2-1,-1-1 1,1 1 61,-3 0 0,1 1 0,-4 2 295,0 2 1285,1-1-923,1-4 1,-4 8 0,3 6-1,-2 8 35,2 4 0,-4 4 0,4 1-92,-4 2 1,-1 7 0,0-3-1,-1 4 7,-4 2 0,2 4 0,-5 2 0,0 1 43,0 3 1,5-2 0,-3-1 0,1 0-39,0 1 1,-4-4 0,3 3 0,-1-1-69,1-3 1,-4-1 0,4-1-47,-2-1 1,-1 2 0,-6-9-134,1 0 1,0-1-1,-2-7 1,-3 0-577,-4 1 0,0-7 0,0-4 1,-2-2 174,-2-2 1,-2-3 361,1-7 0,-7-6 0,-1-12 0</inkml:trace>
  <inkml:trace contextRef="#ctx0" brushRef="#br0" timeOffset="169">21228 2616 7909,'-7'8'2477,"6"-4"-2320,-4-8 1,5-4-1,5-8-162,4-3 0,-1 5 1,0-2-402,-2 5 758,-1 2 0,-5 2 1,0 7 140,0 8 0,0 0 0,0 1 450,0 3-1148,0-6 1,5-1-442,-1-10 267,8-3 647,-11-6 227,5 6-612,-6 2 1,0 4 0,0-3-506,0-4 0,0-4 0,0-1 622,0 0 0,-6-7 0,-2-1 0</inkml:trace>
  <inkml:trace contextRef="#ctx0" brushRef="#br0" timeOffset="170">27057 4436 8216,'-29'7'136,"6"0"1,1-7 0,1 0 804,4 0 0,4 0-576,8 0 1,13-2-1,16-1 1,4-3-1,5-2 213,5-3 1,5-2 0,3 0 0,3 2-163,1 2 1,3 4-1,3-3 1,1 2-1,0 3-192,0 1 0,0 2 0,-2 0 0,-1 0-166,-2 0 1,-6 2-1,1 3 1,-3 4 8,-1 4 0,-7 1 1,-1 0-154,0 0 1,-3 1 0,4-1 0,-1 0-32,-4 0 1,4-4-1,-2-2 1,-1-2 4,-2-3 1,-2-1 0,2-2 0,2-2-53,1-3 0,0-3 1,-4-6 64,-1 0 1,-1 1-1,-2 2 1,-3 3 31,-1 2 1,2-3-1,-4 4 1,0 2 259,2 1 0,1 4 1,6 1-1,1 3 163,-1 2 0,2-5 1,2 4-150,1-1 0,5-5 1,-5 4-1,0-3-120,2-2 0,-5 0 0,2 0 0,-5 0-161,-4 0 1,-4 4 0,3 1-435,-1-2 1,-2-1 0,-6 0-2926,-4 2-695,4-2 4128,-12 10 0,-1-4 0,-8 7 0</inkml:trace>
  <inkml:trace contextRef="#ctx0" brushRef="#br0" timeOffset="171">25464 14245 8482,'-20'8'157,"9"3"1,-2-5 0,4 2-1,1 5 1,-2 2 418,2 4 1,-4 0 0,2-4-1,-1-1 1,0 0 0,2 0-188,-2 0 1,3 1 0,-2-1 0,1 0 0,-1 0-547,1 1 0,1-6 0,-3 0 0,1 3-232,-1 0 1,3 1 0,-1-2-1,-1-2-2790,3 2 3179,-6 2 0,5 1 0,-6 0 0</inkml:trace>
  <inkml:trace contextRef="#ctx0" brushRef="#br0" timeOffset="172">25109 14273 8482,'0'-14'216,"2"1"1,1 2 197,1 2 0,6 4 0,-4-3 1,2 2 228,3 3 0,3 3 1,4 5-1,2 4-76,2 4 1,1 6-1,0 0 1,-2 0-327,-1 1 1,-2-3-1,4 6 1,0-3-714,0-3 1,-3 4 0,3-2-1,-1 0-1270,-4 1 0,-1-4 1742,-2 3 0,7 3 0,1 0 0</inkml:trace>
  <inkml:trace contextRef="#ctx0" brushRef="#br0" timeOffset="173">24597 15027 8415,'-14'0'-305,"-2"0"0,-1 0 0,-2 0 774,1 0 0,3 0 1,2-2-1,3-3 11,6-4 0,4 1 0,6-1 0,8-2 0,8-2 53,5-1 0,8 1 1,5 2-1,5 2 1,7-3 154,4 0 0,2 4 1,2 2-1,3 1-339,2 0 1,-5 0 0,2 5 0,-4 0-506,-1 0 0,-2 0 1,-2 0-1,-8 0-512,-5 0 1,-4 5 0,-4 0 0,-1 0-1374,-4 1 0,0-3 2041,-8 7 0,0-1 0,-5 5 0</inkml:trace>
  <inkml:trace contextRef="#ctx0" brushRef="#br0" timeOffset="174">25024 15496 7843,'-10'-13'398,"2"2"0,2 2 0,3-2 637,1-2 0,2-1-517,0 0 1,2 6-210,3 3 1,-2 3 0,6 4-1,2 3 83,2 4 1,-4 4-1,-1 3 1,-1 1 5,-4 2 1,-2 5-1,-1-4 1,0 1 2,0-1 1,0-1 0,0-5-1,0 1 1,0-1 20,0 0 1,2 0-493,3 0 1,-4-4-287,4-1 1,-2-5-1670,2 0 0,3-2 662,6-2 1,-1-6 0,-2-4 1362,-2-3 0,-6-7 0,4-2 0</inkml:trace>
  <inkml:trace contextRef="#ctx0" brushRef="#br0" timeOffset="175">25137 15268 8451,'-6'-12'1351,"-3"2"-884,-4 4 1,3 1 994,1 1-1349,6-1 1,-2 5 0,8-2-906,2-3 1,6 4 239,-1-4 1,-4 2 417,-1-2 423,-4 4 1,1-6 601,3 7 1,-2 0-147,6 0 0,-4 5-590,4 0 0,1 1-944,4-1 0,0-4 789,1 4 0,-1 3 0,0 0 0</inkml:trace>
  <inkml:trace contextRef="#ctx0" brushRef="#br0" timeOffset="176">26118 14885 10591,'-9'-2'255,"1"-3"0,2-4 0,3-4 0,1-1 598,2 0 1,6 0 0,4-1 0,4-1 0,5-1-249,5-2 0,4 0 0,4 7 0,1 1-536,-2 1 1,3 7-1,-3-2 1,-2 4-968,-2 1 0,1 4 0,-9 4-318,-2 5 1,-2-1 1219,-6 12 1,4 0 0,-5 4 0</inkml:trace>
  <inkml:trace contextRef="#ctx0" brushRef="#br0" timeOffset="177">26118 15041 9210,'-22'0'0,"3"0"946,4 0 1,8-2 0,7-2-524,8-6 0,14 2 1,10 0-1,11 2 0,7 1-1506,9-1 1084,4 4 1,14-10 0,2 4 0</inkml:trace>
  <inkml:trace contextRef="#ctx0" brushRef="#br0" timeOffset="178">27483 13847 12753,'0'22'1060,"0"5"1,0-2 0,0 5 0,0 3 0,2-3-610,3-4 0,-2-1 0,5-6 1,0-2-1,0-1 0,3-3-702,1-4 0,4-3 0,1-6 0,2-1 1,0-6-100,2-7 1,-4-6 0,5-9-1,-1 1-98,-4-1 0,-1 1 0,-3-2 0,-4-2 18,-4-1 1,1 5 0,-1 4 0,-2 0 200,-1 2 0,-2 2 0,0 5 742,0 1 0,0 8-340,0 6 0,-2 8 0,-1 11 0,-2 6 91,2 7 1,1 4 0,2 7-1,0 1 425,0 3 0,0-1 1,0 6-268,0 2 1,0 0-1,0-2 1,-1-3-4,-4 0 1,4-7 0,-6 3 0,1-8-110,-4-2 0,3-3 0,-3-7 0,-1-3-85,-2-1 1,-1-2 0,-2-7-1,-1-2-272,-2-5 1,-6-4 0,3-1 0,-2 0-1116,0 0 0,5-6 0,-3-4-165,2-2 0,-4-3 1,5 1-1,2 0 1283,1 0 0,-5 0 0,-1-1 1</inkml:trace>
  <inkml:trace contextRef="#ctx0" brushRef="#br0" timeOffset="179">27213 14913 9035,'-14'0'-348,"5"0"1,-1-2 0,-1-1-1,-2-1 534,-1 0 1,0 3 0,0 1 611,-1 0 1,3 1-333,2 4 1,6-3-1,8 4 1,6-1 0,2 1-1,4 0 152,3 1 1,5-3 0,9-4 0,5 0 77,3 0 1,8 0 0,5 0-457,6 0 0,0 0 0,5-1 0,-2-2-212,-3-2 0,-2-6 1,-1 3-1,-2-1-304,-2-1 0,-1 7 0,-10-3 1,-4 1-869,-1 0 1,-9 0-1,2 5 1,-6 0 1143,-4 0 0,-1 0 0,-5 0 0</inkml:trace>
  <inkml:trace contextRef="#ctx0" brushRef="#br0" timeOffset="180">27697 15340 8347,'-2'-8'-86,"-1"1"0,-3 3 0,-1-3 935,1-1 1,-4 4-559,6-6 0,-1 13 0,5 4 0,2 7 0,1 6 47,1 2 1,6 4-1,-4 5 1,1 4 115,-1 1 1,-1-2-1,-5 4 1,0 1-1,0 0 235,0-1 0,0 3 0,0-4-292,0-1 1,-2-1-1,-3-7 1,-3 1-67,0-1 1,-4-4-1,4-2 1,-2-3-221,1-6 1,0-1 0,-6-5-1,-1-1-548,-2 0 1,2-1 0,-5-7-1,2-1-442,0-2 1,-4-7 0,2-1 0,1-6-94,-1-3 1,2 3 0,6-3 0,2 0 971,2 0 0,-1-8 0,-4-7 0</inkml:trace>
  <inkml:trace contextRef="#ctx0" brushRef="#br0" timeOffset="181">27682 15126 8917,'-8'0'644,"2"0"633,6 0 204,0 0-1085,0-6-658,0 4 1,0-6-669,0 4 1666,0 2 43,0-4 0,0 7 61,0 4 0,0-2-488,0 7 0,2-7-957,2 2-2520,-2-4 638,4-1 2484,-6 0 0,0 0 0,0 0 0</inkml:trace>
  <inkml:trace contextRef="#ctx0" brushRef="#br0" timeOffset="182">28891 14728 8399,'-14'0'640,"-1"0"1,3-1 104,2-4 1,12-1 0,12-5 0,8 3 0,5 0-287,2 0 0,-1 5 0,2-2 1,2 2-501,1-2 1,0 3 0,-5-2 0,1 2 0,-1 4-882,1 2 1,-7 0 0,-3 5-1,-5 2 922,-5 2 0,4 7 0,-5 2 0</inkml:trace>
  <inkml:trace contextRef="#ctx0" brushRef="#br0" timeOffset="183">28891 14984 8399,'-22'8'314,"1"-2"-216,13-6 0,8 0 0,11 0 0,7-1 573,5-4 1,11-1 0,4-5 0,3 1-964,1-1 1,3 3 0,-1 0 291,-2 2 0,4-5 0,-9 3 0</inkml:trace>
  <inkml:trace contextRef="#ctx0" brushRef="#br0" timeOffset="184">29943 14657 9881,'-22'-14'600,"3"0"122,3-1 1,2 3 0,0 1 0,-1 3 0,1 2 456,0 2 0,0 3 0,0 2 1,-1 6-346,1 7 1,0 6-1,1 9 1,4 1-405,4 3 0,4-4 0,1 1 0,1-5-366,4 0 1,4-4 0,10-4 0,3-6-562,1-6 0,5-4 0,-1-2 0,6-6-381,3-7 1,-4-6 0,1-10-1,-4-2 42,-6-1 0,2-5 0,-7 5 0,-4 3 413,-3 5 1,-8-1 0,2 7 692,-3 2 1,-9 3 0,-2 4 339,-4 6 0,-1 4 0,1 4 0,2 7-148,2 7 0,6-1 0,-2 8 0,3 4 10,2 2 1,0 9 0,0-1-221,0 7 1,2 5 0,1 6-1,2-1-66,-2 1 0,-1 2 0,-2 1 0,0 1-5,0-1 1,0-1 0,0-2 0,-2 0-26,-3-1 0,-3-5 0,-6-5 0,0-7-37,0-6 0,-5-3 0,-2-3-42,-1-3 0,3-8 0,-5-8 0,-2-2-717,-6-3 0,0-3 1,-4-5-1,0-4-494,-1-4 1,6-2 0,-2-3 0,3-2-62,1-2 1,7 3-1,5-4 1,4 1 1189,4 0 0,5-1 1,-2-6-1</inkml:trace>
  <inkml:trace contextRef="#ctx0" brushRef="#br0" timeOffset="185">30441 14714 8552,'-7'-14'287,"1"0"0,-5 1 1145,1 3 1,6-1-1,-6 7-334,-1 0 0,-1 9 0,-3 6-627,1 7 0,0 10 0,0 8 0,1 2-201,4 0 1,-3 0 0,8 5 0,1-2-233,1-3 0,2 1 0,2-6 0,2-3-955,6-4 0,4-6 0,5-6 0,5-1-819,3-3 0,6-6 0,1-8 1736,3-6 0,1-9 0,4-3 0</inkml:trace>
  <inkml:trace contextRef="#ctx0" brushRef="#br0" timeOffset="186">30881 14814 8538,'8'-15'368,"-1"6"1,-7-1 532,0-1 0,-2 5 0,-1 0 513,-2-1 1,-6 6 0,2-2-834,-4 6 0,-1 11 0,0 8 1,1 2-348,3-1 0,-1 1 0,5 5 0,0-3-93,-1-2 1,3-3 0,5-7 0,4-1-316,4-4 1,4-3 0,3-6 0,3-3-472,5-6 0,2-7 0,3-14 0,1-3-293,3-5 1,-8-5 0,4-3 0,-2-3 241,-1-1 0,-3 2 0,-4-2 0,-5 1 506,-5 3 1,-1 3 0,-5 6 0,2 3 923,-2 4 0,-1 8 0,-2 3 560,0 4 1,-2 7 0,-3 4-92,-4 8 0,-4 11 0,-1 12 0,0 6-615,0 4 1,-1 5-1,3 4-214,2-5 0,-1 7 1,7-7-1,0 0-427,3-2 1,1-7 0,1 1 0,4-5-915,5-4 0,2-3 1,4-7-1,1-1-1623,2-4 1,7-3-1,-3-7 2590,4-4 0,8-9 0,1-8 0</inkml:trace>
  <inkml:trace contextRef="#ctx0" brushRef="#br0" timeOffset="187">31678 14330 8824,'-15'0'2171,"6"6"-1342,-1 4 0,6 3 0,-6 2 1,1 4-1,-1 5-268,1 3 0,6 1 0,-2 2 0,3 2-383,2 1 0,0 5 0,0-3 0,0 0-670,0-1 1,7-1 0,4-4 0,4-1-949,4 1 1,2-7 1418,-2-3 0,3-3 0,6-2 1</inkml:trace>
  <inkml:trace contextRef="#ctx0" brushRef="#br0" timeOffset="188">32019 14501 9760,'-8'6'1748,"2"4"1,6 8-1050,0 6 0,0-2 0,0 2 0,0 1 0,0 2-209,0 2 0,0-3 0,1 0 0,2-4-807,2-2 0,0-1 0,-4-4-576,4-1 1,-2-6-1652,7-4 1,-2-10 2543,1-8 0,4-7 0,-5-7 0</inkml:trace>
  <inkml:trace contextRef="#ctx0" brushRef="#br0" timeOffset="189">32133 14302 8424,'-15'0'792,"1"0"-694,6 6 1,2 2 0,6 6 0,0 0-99,0 1 0,0 5 0,0 2 0</inkml:trace>
  <inkml:trace contextRef="#ctx0" brushRef="#br0" timeOffset="190">32289 14600 8284,'-10'0'3644,"1"0"-2682,6 0 0,-5 2-492,3 3 0,4 2 0,-4 8 1,3-1-1,2 0-328,0 0 0,0 5 1,0 2-1,0-1-692,0 1 1,0-1-1,0-2-2034,0 1 0,0 0 2584,0-5 0,-6 0 0,-2 0 0</inkml:trace>
  <inkml:trace contextRef="#ctx0" brushRef="#br0" timeOffset="191">32516 14401 8284,'0'14'486,"0"1"-282,0-1 1,0 5-1,0 1 367,0 2 0,0 4 0,0 5 0,0 3 0,0-1-220,0 1 0,0 1 0,0 5 0,0-2-65,0 1 1,0-3-1,0 2 1,-1 0 215,-4-1 0,-3 2 0,-6-4-81,0 1 0,0-3 0,-2 2 0,-2-3-63,-1-5 1,-4-2 0,4 2 0,1-4-407,3-4 1,-4-8 0,0-3 0,1-1-925,2-4 1,2-2 0,0-2-1,1-4-926,4-4 0,-4-10 1898,4-5 0,-10-16 0,-3-4 0</inkml:trace>
  <inkml:trace contextRef="#ctx0" brushRef="#br0" timeOffset="192">32545 14074 8284,'-10'7'-1061,"2"2"1025,2 4 0,-3 1 1,4 2-1,2 1 1,1 4 35,2 1 0,0 1 0,0 6 0</inkml:trace>
  <inkml:trace contextRef="#ctx0" brushRef="#br0" timeOffset="193">32175 14302 8284,'-9'-2'1900,"-1"-3"1,7 10-1276,-2 0 1,4 8 0,-1 7-42,-3 8 1,-2 7 0,-8 8 0,1 1 0,-2 2 39,-3 1 1,2 5-1,-7-3 1,-1 0-1,-2 2-332,-1-1 1,1-5-1,2-1 1,1-6-682,-1-3 1,4-7 0,2-6 0,3-3-1867,2-6 0,0-2 2255,0-11 0,6-10 0,1-12 0</inkml:trace>
  <inkml:trace contextRef="#ctx0" brushRef="#br0" timeOffset="194">31919 14444 8324,'8'1'0,"-2"4"729,1 5 1,-4 4-1,5 3 1,0 4-141,0 1 1,1 2 0,5 4 0,1 0-246,-1 1 1,5-1 0,1 1 0,2 1-877,4 3 0,1-8 0,-1 2 0,0-3-693,-3-2 0,-5-6 1225,1-2 0,-4 0 0,0-6 0</inkml:trace>
  <inkml:trace contextRef="#ctx0" brushRef="#br0" timeOffset="195">32346 14330 8324,'0'-14'138,"0"0"0,0 0 0,0-1 1019,0 1 0,1 9 0,3 10-383,0 12 0,1 9 0,-5 2 0,0 2 0,0 2-393,0 1 1,0 0 0,0-4 0,0-3-250,0-2 0,6-3 0,2-7 0,2-2-339,-1-2 1,1-4-1,4-6-514,0 0 1,5-12-1,0-7 1,-3-7-111,-5-2 1,2 0 0,-6-1 0,1 1 268,-3-1 1,-3 2 0,-2 2-1,0 1 312,0-1 1,0 5 0,0 1 0,0 1 50,0-1 0,0 4-182,0-4 1,0 3 57,0 2 1,1 6-97,4 3 435,-3 3 0,9 4 1,-7 3 65,-1 4 0,1-1 0,-1 2 145,2 1 1,-1 1 0,-4 2 0,0 1 206,0-1 1,0 2 0,0 3 0,0 3-98,0 0 1,0 5-1,0-2 1,0 5-51,0 3 1,0 2-1,0-4-338,0 3 0,0 0 0,0-4 0,0 0 51,0-3 0,0-1 0,0 2 0</inkml:trace>
  <inkml:trace contextRef="#ctx0" brushRef="#br0" timeOffset="196">32787 14032 8242,'0'19'0,"0"1"441,0 2 0,0 3 0,1 7 0,2 3 0,2 0 432,-2-1 1,-1 11 0,-2-3 0,0 4-360,0 3 0,0 2 1,-3 5-1,-5 1 0,-6 0-155,-2 0 0,-6 1 0,-2 2 1,-3 2-658,-1-2 0,-2-1 0,-2-4 0,-3-3-1125,-1-5 1,3-2-1,-7-4 1423,-4-3 0,-5-4 0,-8-5 0</inkml:trace>
  <inkml:trace contextRef="#ctx0" brushRef="#br0" timeOffset="197">24512 3085 7545,'-8'0'1717,"2"0"1,6-2-409,0-2 100,0 2-597,0-11-739,0 12 0,-2-5 1,-1 7 55,-2 4 0,-4-2-75,4 6 0,2-5-48,7 0 1,0-2 0,5-2 0,1-2-526,-2-2 0,3 0-893,-7-5 1391,1 0 1,-7 1 388,-2 3 0,-3 10 1,-4 4 561,2 4 1,4-4 68,-4 1-2210,5-7-485,-2 3 1002,6-6 1,-1 0 516,-4 0 1,2 0 0,-5 2 710,1 2 0,-2 0-4,4 5 1,2-4-652,8 4 1,3-5 0,6 2 0,0-1-879,0-1 0,1 1 999,-1-5 0,0 0 0,0 0 0</inkml:trace>
  <inkml:trace contextRef="#ctx0" brushRef="#br0" timeOffset="198">24910 3156 8268,'-14'8'277,"-1"0"1,3-3-1,1 4 1,3 4 0,0 1 289,0 0 1,3 7 0,-4 2 0,-2 4 0,0 2-48,1-1 1,-1 1 0,6-3-1,2 0 1,2-3-389,1 3 1,4-6 0,4-1 0,3-3 0,5-2-931,0 0 0,5-6 0,-1-1 0,2-3-2396,4 1 3194,-6 0 0,7-12 0,-5 0 0</inkml:trace>
  <inkml:trace contextRef="#ctx0" brushRef="#br0" timeOffset="199">25052 3355 8336,'0'-9'-18,"0"-1"215,0 7 0,2-3 0,2 4 477,6-3 0,3 5 0,1-1-146,0 4 0,-5 8 1,1-2-1,-1 4-274,-1 1 1,0 1-1,-5-1 1,2 0-28,-2 0 0,-1 5 0,-2 0 0,0-2-115,0-1 1,0 3 0,0 0-289,0-1 0,-2-1 1,-2 0-876,-6 2 1,2 0-583,-1-5 0,4-6 1633,-5-3 0,1-3 0,-5-2 0</inkml:trace>
  <inkml:trace contextRef="#ctx0" brushRef="#br0" timeOffset="200">25208 3227 8267,'15'-6'0,"-1"-2"0</inkml:trace>
  <inkml:trace contextRef="#ctx0" brushRef="#br0" timeOffset="201">25393 3469 8051,'-6'5'248,"4"1"227,6 2 1,2 1 0,-3 5 0,2 2-140,-2 3 1,-1-3 0,-2 3-1,0-2-641,0 2 0,0-3 0,-2 3 0,-1-3 305,-2-2 0,-6 0 0,3 0 0</inkml:trace>
  <inkml:trace contextRef="#ctx0" brushRef="#br0" timeOffset="202">25621 3327 8211,'6'14'232,"-3"-5"1,7 1 0,-1 1 365,-1 2 1,0 1-1,-5 2 1,2 1 69,-2 2 1,0 6 0,0-3 0,2 2-106,-2 0 0,-1-1 0,-2 4 1,0-2-189,0-1 0,-6-5 0,-2 5 0,-2-1-175,1 0 0,1-1 1,-3-5-177,1 2 0,1 0 0,-5-5 1,-2 0-642,-3 1 0,1-6 0,-5-1 0,-1-2-469,2-2 0,-3-3 0,4-1 0,1-1 1086,-1-4 0,-4-9 0,3-9 0</inkml:trace>
  <inkml:trace contextRef="#ctx0" brushRef="#br0" timeOffset="203">25663 3113 9654,'2'-8'1010,"3"4"-808,3 2 0,1 2 0,1 0-310,1 0 0,-3 0 0,-1 2 0,1 1-2434,0 2 2542,-5-1 0,10 3 0,-5 1 0</inkml:trace>
  <inkml:trace contextRef="#ctx0" brushRef="#br0" timeOffset="204">25962 3085 8119,'8'0'702,"5"0"1,-7 6-337,3 4 0,2 2 0,-4 3-4,1-1 0,-5 6 0,2 4 0,-4 3 0,-1 1 91,0 1 1,0 1 0,0 1 0,-1 4 0,-3 0-413,0 0 1,-7 3-1,0-4 1,-5 1-842,-3 0 1,-2-2-1,4-5 1,-4-1 799,-1-3 0,-8 3 0,-6-5 0</inkml:trace>
  <inkml:trace contextRef="#ctx0" brushRef="#br0" timeOffset="205">25194 3199 8306,'-9'0'185,"1"-2"1164,2-3 1,1 2-742,5-6 1,1 6-1376,4-2 283,3-3 1,0 8-1,-3 0 13,-4 8 1,-1 4 0,-1 3 468,-4-1 0,3-5 814,-2 1-350,2-7-316,2 3-203,0-6 0,2 0-260,2 0 0,0 0 93,5 0 224,-6 0 0,16-6 0,-3-2 0</inkml:trace>
  <inkml:trace contextRef="#ctx0" brushRef="#br0" timeOffset="206">25137 2388 9082,'0'-8'-86,"0"-4"1,2 4-1,1-2 1,2 1 215,-2-2 0,0 3 1,0-1-1,4-1 45,1 2 1,-4-3 0,4 5 0,-1-2 586,-4-3-270,5 5-229,-7-1 1,4 14-137,-10 2 1,-1 4 681,-4 1-883,4-6 0,6-4 0,2-7-1246,2-1 360,-2-7 1083,4 9 419,-6-4 0,0 4-101,0-3 1,0 2-363,0-6 0,2 6 0,3-4-889,4 1 0,-1 4 810,1-2 0,1-4 0,4 0 0</inkml:trace>
  <inkml:trace contextRef="#ctx0" brushRef="#br0" timeOffset="207">27114 1734 7996,'-8'-9'-463,"3"-1"1,3-1 0,2-1 400,0-2 1,0-1 0,0 1 0,2 0 0,1 0 20,2-1 0,0 6 1,-5 0-1,0-3 245,0 0 0,-2 2 0,-1 1 0,-3-2 118,-2-2 0,5 4 0,-4 1 463,1 1 0,3 3-324,-7 4 0,2 1 0,-3 4 1,3 6-19,2 6 1,1 1 0,5 6 0,0 2-56,0 6 1,0 0 0,0 4-1,0 0-128,0 1 0,0-6 1,0 2 372,0-3-886,7-1 0,-1-2 0,5-2-397,-1-1 0,-1-9 0,5 1 1,0-6-1201,1-4 0,-1-1 1851,0-5 0,7-7 0,1 0 0</inkml:trace>
  <inkml:trace contextRef="#ctx0" brushRef="#br0" timeOffset="208">27213 1749 8717,'0'-10'701,"0"1"-311,7-1 1,-4 2 483,6 4 1,-4 2-343,4 2 0,-1 6 1,2 4-1,-6 2-139,-2 3 0,-2-1 0,0 0 1,0 0-373,0 0 1,0 1 0,0-1-1124,0 0 1,2-6 0,1-2-1070,2 1 2160,-1-6 0,-4-1 1,0-8-1</inkml:trace>
  <inkml:trace contextRef="#ctx0" brushRef="#br0" timeOffset="209">27284 1635 8717,'0'-8'23,"0"-5"797,0 12 0,0-4 0,2 8-933,3 2 0,3 6 0,6-3 105,0 0 0,0 11 0,0-3 0</inkml:trace>
  <inkml:trace contextRef="#ctx0" brushRef="#br0" timeOffset="210">27483 1763 8597,'7'0'3230,"-7"0"-2616,0 6 0,-13-3 0,5 7-287,0 1 1,2-3-1,4 0 1,-1 0-576,-2-1 0,1-2 0,4 5-2987,0 1 3239,0-5 1,0 0 0,0-6-1</inkml:trace>
  <inkml:trace contextRef="#ctx0" brushRef="#br0" timeOffset="211">27597 1678 8717,'14'0'0,"1"0"398,-8 6 0,0 2 1,-7 6-1,0 2 245,0 3 1,4-2 0,1 7-1,0 1-226,1 2 1,-4 0-1,3-2 1,-4-1-129,-1 1 0,0-3 0,0 0 0,0 0-83,0 0 1,0-4-1,-1 1 1,-4-3-458,-5-2 0,-2 0 0,-2-1-325,-1-4 0,1 2 1,0-6-1,0-3-2349,-1-6 2922,1-4 0,-6-12 0,-2-2 1</inkml:trace>
  <inkml:trace contextRef="#ctx0" brushRef="#br0" timeOffset="212">27682 1450 9665,'0'10'790,"0"-1"-1123,0 2 1,5 2 294,0 1 1,6 6 0,-3 3 0</inkml:trace>
  <inkml:trace contextRef="#ctx0" brushRef="#br0" timeOffset="213">28009 1564 8584,'15'0'368,"-1"0"274,0 0 0,-4 1 1,-1 6-1,0 5 175,-1 6 0,3 1 0,-6-4 1,-2 4-337,-1 5 1,-2 1 0,0 1-1,-2-3-574,-2 3 1,-4 5 0,-7 2 0,0-1-2210,-4-2 2302,3-2 0,-17 7 0,3 2 0</inkml:trace>
  <inkml:trace contextRef="#ctx0" brushRef="#br0" timeOffset="214">27071 2303 8446,'-9'0'-467,"-1"2"204,-1 2 1,-2 4-1,-1 8 1,2 3 0,0 5 886,3 3 0,1 1 0,-3 0 1,3 1-1,2-1-181,3 1 0,1-6 0,4 0 1,4-1-1,7-3-565,4-4 0,4 1 0,-3-9 0,6-1-611,3 0 0,-3-3 733,-1-7 0,1-4 0,5-7 0</inkml:trace>
  <inkml:trace contextRef="#ctx0" brushRef="#br0" timeOffset="215">27256 2303 8446,'0'-14'0,"0"0"0,1 1 923,4 4 0,-2-3 1,7 8-132,1 1 1,0 3 0,0 6 0,-3 8-377,-2 8 0,-1 5 0,-3 1 1,1 3-352,1 2 0,1-2 0,-6 6 0,-3-3 0,-2-2-646,-2-2 0,3-2 0,-2-1 1,-1-3-507,0-5 0,5-3 0,-4-4-1458,1-2 2293,4-4 0,1-7 1,7-3-1,0-2 16,1-2 0,4-1 0,-2-6 0,4 1 236,1 0 0,2 1 0,1 2 0,2 2 0,0-7 0,-5-6 0</inkml:trace>
  <inkml:trace contextRef="#ctx0" brushRef="#br0" timeOffset="216">27554 2445 8446,'10'-5'-2373,"-1"1"3269,-5-1 1,3 0 803,-2 1 1,-3 0-1248,2 9 1,-2 3 0,-2 6 0,0 0-335,0 1 0,0 0 0,0 3 0,0 1-788,0-2 0,0-1-2338,0-2 3007,0 0 0,-6-6 0,-2-1 0</inkml:trace>
  <inkml:trace contextRef="#ctx0" brushRef="#br0" timeOffset="217">27640 2303 8446,'0'-9'0,"0"-1"434,0 7-393,0-3 1,0 7 0,1 4 0,4 3-1777,5 0 1735,-4 4 0,13 3 0,-3 7 0</inkml:trace>
  <inkml:trace contextRef="#ctx0" brushRef="#br0" timeOffset="218">27881 2459 8446,'8'10'-5,"-3"-1"905,-3 1 0,-2-1-516,0 1 1,-2-1 0,-1 6-1,-3 0 1,-2 3-321,-3 1 0,3 0 0,-2-5 0,-1 0-753,-1 0 1,-3 0 0,1-1 688,0-3 0,0 2 0,-1-4 0</inkml:trace>
  <inkml:trace contextRef="#ctx0" brushRef="#br0" timeOffset="219">28009 2289 8384,'7'-8'1428,"2"3"-957,-2 4 0,-1 7 0,-6 3 0,0 6 105,0 4 1,0 3 0,0 6-1,0 1-521,0-1 0,0 0 1,-2-1-205,-2-3 1,2-2-1,-4-6 1,1 0-1010,0-4 215,0-7 0,5 0 598,0-10 0,2-1 0,1-5 0,3 3 4,2 1 0,2-2 0,4 3 1,2-1-316,3 1 0,-2-3 656,7 4 0,0-6 0,4 3 0</inkml:trace>
  <inkml:trace contextRef="#ctx0" brushRef="#br0" timeOffset="220">28280 2445 8384,'-2'14'1133,"-3"1"-696,4-1 0,-6 0 0,7 0 50,0 1 0,0-1 1,0 0-1,0 0-334,0 0 0,0 5 1,0 0-1,0 0-197,0 2 0,0-5 1,0 3-1,0-4-441,0 0 1,-1-1 0,-2 0-2418,-2 0 2902,-6-6 0,-3 5 0,-9-5 0</inkml:trace>
  <inkml:trace contextRef="#ctx0" brushRef="#br0" timeOffset="221">28223 2260 8384,'14'-14'16,"-5"-5"329,1 0 1,-2 0 750,1 5 1,4 8-842,-4 6 1,-2 6 0,-3 8 0,-2 1-510,-2-1 1,0 0 0,0 0 0,0 0-518,0 1 771,0-7 0,0 4 0,0-4 0</inkml:trace>
  <inkml:trace contextRef="#ctx0" brushRef="#br0" timeOffset="222">28493 2090 8384,'1'9'-294,"3"1"171,0 1 1,6-3 0,-4 1-1,2 2 1,1 2 804,-1 1 1,5 5-1,-5 0-428,0-2 0,3 6 0,-5-1 1,0 1-39,1 1 1,-2 0 0,-5 4 0,0 1-120,0-1 0,0 0 1,-2 2-1,-3 2-194,-4 1 1,-4 0 0,-3-3-1,-1 0-565,-2-1 1,-5 2 661,5-7 0,-6 3 0,3 1 0</inkml:trace>
  <inkml:trace contextRef="#ctx0" brushRef="#br0" timeOffset="223">27227 3057 8480,'-14'6'-187,"2"3"0,1 6 1,3 2 761,1 2 0,1 6 0,3-3 1,-2 2-1,2-2-299,1-1 0,2 2 1,0-2-1,2-1-654,3 1 1,-2-7 0,6-4 0,2-1-885,2-1 1262,1-2 0,0-6 0,1 0 0</inkml:trace>
  <inkml:trace contextRef="#ctx0" brushRef="#br0" timeOffset="224">27398 3071 8480,'14'-14'81,"-1"4"1,-2 2 613,-2 2 0,-4 1-184,5 5 0,-7 6 0,2 4 0,-4 4-329,-1 5 1,0-2 0,0 7 0,-1 0-324,-4-2 1,2 0-425,-7-3 1,7-3 243,-2 3 1,5-10 0,5-4 113,4-3 1,-1-2 0,2 0 1006,1 0 1,2 0-228,1 0 1,-5 0 0,-1 1 0,-2 4 734,-2 4 1,-3-1-594,-1 2 1,-6-1-565,-4 5 0,3-4 0,-3-2 1,1 0-542,1 0 1,-5-5-1,5 3 1,-1-1-1109,-1 0 0,5-1 0,-4-4 1498,-2 0 0,-2 7 0,-1 1 0</inkml:trace>
  <inkml:trace contextRef="#ctx0" brushRef="#br0" timeOffset="225">27697 3184 8480,'20'-9'0,"-4"1"656,-5 2 0,-8-1 0,3 4 2,1-1 1,-6 0 0,4 9 0,-3 5-265,-2 2 1,0 2 0,-2 1 0,-1 0-487,-2 4 1,-4-3 0,4 3 0,0-3-543,-1-2 1,4-4 0,-2-1-1,0 1-1090,0-2 1724,2-2 0,-4-6 0,6 0 0</inkml:trace>
  <inkml:trace contextRef="#ctx0" brushRef="#br0" timeOffset="226">27810 3028 8470,'0'-14'223,"0"0"2609,-6 6-2620,4 1 0,-4 9 0,8 1 0,1 4-1022,2 0 1,1 3-1,-1 3 810,4-4 0,4 4 0,1-5 0</inkml:trace>
  <inkml:trace contextRef="#ctx0" brushRef="#br0" timeOffset="227">28066 3156 8470,'7'8'845,"-6"5"0,4-12 272,-10 4 1,2 1-471,-6-1 0,4 6 1,-3-2-866,2 4 0,-1 1 0,4 1-221,-2-1 1,1 0 438,4 0 0,-7 0 0,-1 1 0</inkml:trace>
  <inkml:trace contextRef="#ctx0" brushRef="#br0" timeOffset="228">28237 2985 8507,'0'-7'1704,"0"0"1,1 7-1361,4 0 1,-2 5-1,5 3-282,-1 5 0,2-2 0,-4 9 1,-2-1-1,-1 2-373,-2 1 1,0-5-1,0 4 1,-2-2-148,-3 0 0,4-1 0,-4-3 0,2-3-253,-2-2 1,3 2 867,-2-2 0,4-4 0,4-1 516,6-3 1,3-2 0,1 1 201,0 4 1,-5-4 0,-1 6-132,-1-1 1,2 2 0,-4 6-1,-2 0-251,-1 1 1,-4-1 0,-3 0-370,-4 0 1,1-1-1,0-2 1,0-2-713,0 3 1,3-5-1,-4 1-1553,-2-1 1,0-1 2140,1-1 0,-2-4 0,4 6 0</inkml:trace>
  <inkml:trace contextRef="#ctx0" brushRef="#br0" timeOffset="229">28464 3170 8440,'15'0'1776,"-8"0"1,5 7-1219,-8 2 1,1 4 0,-5 1-162,0 0 1,5 5 0,-1 2 0,0-1-255,-3 1 0,-1 4 0,0-3 0,0 2-162,0-1 1,-1-4 0,-3 4-1,-2-3-461,-2-3 1,4-1-1,-6-3 1,-1-2-428,-2-2 0,4-5 0,-1 0 907,-1-2 0,-1-2 0,-3 0 0</inkml:trace>
  <inkml:trace contextRef="#ctx0" brushRef="#br0" timeOffset="230">28479 2929 8410,'7'-15'114,"6"7"155,-3 4 0,-3 2 1,1 4-169,-1 2 1,2 4-1,-2 7 1,-1-1-102,0 0 0,5 0 0,-3 0 0</inkml:trace>
  <inkml:trace contextRef="#ctx0" brushRef="#br0" timeOffset="231">28806 2914 8537,'9'0'539,"-1"2"42,-2 3 0,4-2 0,-5 6 1,-1 2 195,3 2 0,-4 6 0,5 2 0,-2 1-109,-3 3 0,-1 2 0,-2 0 0,0-2-520,0-1 1,-2-1 0,-3 6-1,-3-1-515,1 1 0,-6-3 0,3 0 1,-2-3-3581,-2 3 3947,-1-6 0,-5 7 0,-2-5 0</inkml:trace>
  <inkml:trace contextRef="#ctx0" brushRef="#br0" timeOffset="232">29147 3256 8423,'-14'0'2521,"6"0"-2142,1 0 0,9 0-560,3 0 1,-2 0 0,6 0-1,2 0 1,2 0 180,1 0 0,7-7 0,1-1 0</inkml:trace>
  <inkml:trace contextRef="#ctx0" brushRef="#br0" timeOffset="233">29374 3199 8423,'0'8'1857,"0"-2"-1386,0-6-402,0 0 0,7 0 1,4 0-353,6 0 0,-1 0 0,3-2 1,-3-1-25,-2-2 0,0-1 1,0 3-1,0-3-91,1-2 0,-6 5 0,1-4-335,1 1 733,-5 4 0,7-10 0,-5 4 0</inkml:trace>
  <inkml:trace contextRef="#ctx0" brushRef="#br0" timeOffset="234">30142 2744 8403,'-14'-5'-33,"0"0"642,-1 2 0,6 2 1,-1 2-1,1 4 1,-1 6-179,1 6 1,1 5 0,-3 7 0,3-1 0,2-1-300,3-3 0,1 3 1,2-5-1,0 0 0,2-3-425,2-3 0,4-2 0,7-1 1,-1-4-1071,0-4 0,2-4 1363,3-1 0,-3 0 0,4 0 0</inkml:trace>
  <inkml:trace contextRef="#ctx0" brushRef="#br0" timeOffset="235">30384 2730 8702,'0'9'1251,"0"1"-874,0 1 1,-2 1-1,-1 2 1,-2 2 20,2 3 1,2-1-1,-1 4 1,-1 0-276,-2 0 0,-4 0 0,2 3 0,-1-3-346,-3-1 1,3-2 0,-1-5 0,-2 0-1460,-2 1 1,-1-3 1681,0-2 0,0-4 0,-1-6 0</inkml:trace>
  <inkml:trace contextRef="#ctx0" brushRef="#br0" timeOffset="236">30213 2872 8388,'6'-8'1669,"4"3"-1555,3 4 1,1 7 0,0 3 0,0 2-49,0-1 1,1 2 0,-1-2-800,0 3 0,0-1 733,1-2 0,-1 2 0,0-4 0</inkml:trace>
  <inkml:trace contextRef="#ctx0" brushRef="#br0" timeOffset="237">30526 2943 8388,'8'0'169,"-2"0"587,-6 0 0,0 1 0,0 4-451,0 5 0,-1 2 0,-3 2 0,0 1-554,1-1 0,1 0 1,2 0-2096,0 1 2344,0-1 0,-6-6 0,-2-2 0</inkml:trace>
  <inkml:trace contextRef="#ctx0" brushRef="#br0" timeOffset="238">30739 2815 8388,'0'-6'2345,"0"6"-2066,0 6 0,-5 8 0,1 0 0,1 1 112,1-1 1,2 0 0,0 0 0,0 0-416,0 1 1,0-6 0,2-1-371,2-2 1,-1-1 0,7-5-17,1 0 0,2-2 1,1-2-1,-2-6-145,-2-2 0,3-3 1,-4 1 141,4 0 0,-4 1 0,-1 2 0,0 3 188,0 2 0,-3 0 368,4 1 1,-4 3 0,3-1 130,-2 6 1,4 1 0,-6 5 0,1 2 17,1 2 0,-4 6 0,3 1 0,-2 1-48,2-1 0,-4 6 0,4-4 0,-4 1 155,-1 1 1,0-2 0,0 3-1,-1-1-22,-4 1 1,2-2 0,-5-1 0,0-2-36,0-2 0,0 2 0,-3-1 0,2-3-38,-2-5 1,-2 2 0,-1-6-628,0 1 0,0-1 1,-1-7-1,1 0-717,0 0 0,0-7 1040,-1-2 0,1-10 0,0-3 0</inkml:trace>
  <inkml:trace contextRef="#ctx0" brushRef="#br0" timeOffset="239">31095 2587 8445,'6'15'99,"2"-1"203,0 0 0,4-4 0,-2-1 0,3 2 0,-1 2 347,-2 1 1,2 0 0,-4 2 0,0 3-439,-3 5 0,-4-2 0,-1 1 0,-1 3-431,-4 1 1,-3-1 0,-6 0-201,0-3 1,-2 1 0,-1 4-1,-4 1 420,-1-1 0,-2 1 0,-4-1 0</inkml:trace>
  <inkml:trace contextRef="#ctx0" brushRef="#br0" timeOffset="240">31265 3014 8372,'0'9'-1329,"0"1"675,-6-1 654,-2-1 0,-12 5 0,-3-5 0</inkml:trace>
  <inkml:trace contextRef="#ctx0" brushRef="#br0" timeOffset="241">19408 14714 8522,'-8'13'212,"3"6"0,3 6 0,1 3 0,-2 1 112,-2-1 1,-5-1-1,6-2 1,-1-3-1,0 1 113,1-1 0,-1 0 0,5 1 0,0-4-797,0-3 1,0-2-1493,0 1-845,0-7 2697,0-2 0,-7-12 0,0-2 0</inkml:trace>
  <inkml:trace contextRef="#ctx0" brushRef="#br0" timeOffset="242">19308 14671 8471,'-8'2'-452,"3"3"1,4 4 569,1 4 1,0 1 0,0 0 0,1 0 0,3 1 314,0-1 0,1 6 0,-5 3 0,0 0 0,2-1-209,2-1 0,-2-1 1,3-2-1,-4 1-165,-1-2 1,5-1 0,0-2-331,-2 0 1,0-4-662,2-1 1,-2-6 931,7 2 0,-7-10 0,3-2 0</inkml:trace>
  <inkml:trace contextRef="#ctx0" brushRef="#br0" timeOffset="243">19408 14316 8753,'-15'-14'296,"8"6"-1151,0 2-93,7 12 1,7 0 947,2 4 0,4 2 0,1-4 0</inkml:trace>
  <inkml:trace contextRef="#ctx0" brushRef="#br0" timeOffset="244">19820 14686 8457,'-14'-5'-414,"0"0"1,-1 0 1783,1-1 1,8 4-1,6-2-1001,8 2 1,11 1 0,4-3 0,4-2-321,2-2 0,5-1 0,3-4 0,1 2 0,-2 2-523,-1-3 1,3 1-1,-4 0 1,1 3 473,0 2 0,-2 1 0,-4 5 0</inkml:trace>
  <inkml:trace contextRef="#ctx0" brushRef="#br0" timeOffset="245">19834 14885 8348,'-36'-7'470,"12"6"180,10-4 0,9 5 0,2 3-697,6 2 0,5 0 0,8-5 0,4-2 53,9-3 0,1-3 1,8-6-1,3 0-770,5 0 0,-5-2 764,6-3 0,-6 3 0,8-4 0</inkml:trace>
  <inkml:trace contextRef="#ctx0" brushRef="#br0" timeOffset="246">21455 13534 10271,'0'-9'260,"0"-1"777,0-1-422,0 5 0,0 1 0,-2 10 0,-1 4-162,-1 4 1,-8 6 0,3 1 0,-2 2-1,0 4-152,1 1 1,1 1-1,-7 0 1,-1 1-262,-2-1 0,3 1 0,3-2 0,-1-2-533,3-1 0,-3-7 1,4 2-1,-2-2-892,-2 2 0,-1-8 0,1 2 1327,0-5 1,0 3-1,-1-3 1</inkml:trace>
  <inkml:trace contextRef="#ctx0" brushRef="#br0" timeOffset="247">21071 13705 8724,'0'14'497,"5"-5"0,1 1-236,2 1 1,2 0 0,4 0 0,2-2 0,3 1-60,4-2 1,4 3 0,3-6 0,2-1 0,1 1-801,-2 0 0,6 0 0,1-4-135,3 4 1,-3-4 732,0 4 0,0 3 0,4 0 0</inkml:trace>
  <inkml:trace contextRef="#ctx0" brushRef="#br0" timeOffset="248">20502 14302 8527,'-20'0'-601,"9"4"887,-3 1 1,12 0 0,7-5 0,14-2-1,11-2 80,8-6 0,11-2 1,8-3-1,7-1 1,6-1-160,1-2 0,-31 9 1,0 0-1,2 1 0,0 0 1,1-1-1,-1 0 1,3-1-1,1 1-69,-1 0 0,1 0 1,2-1-1,1 1 0,1 1 1,1 1-1,0-2 0,0 1-227,1 0 0,-1 0 0,-7 1 1,-1 1-1,1-1 0,0 1 1,-3 1-1,-1 0-460,34-4 0,-8 4 0,-5 4 0,-9-1 192,-10-2 1,-5 1 0,-11 4 0,-2 1-351,-5 4 1,-3-2-1,-3 7 707,-4 1 0,-7-2 0,-7 5 0,0 4 0</inkml:trace>
  <inkml:trace contextRef="#ctx0" brushRef="#br0" timeOffset="249">20858 14742 10186,'0'-19'141,"0"1"0,0 0 0,-2 2 0,-1 2 66,-2 0 1,-6 4 0,2 3 0,-4 0 75,-1 4 1,0 3 0,0 6 0,1 9 0,2 7 3,1 5 0,2 1 1,-1 0-1,4-1-80,4-3 1,1 1-1,1-6 1,4-3-313,4-5 1,4 0-1,1-6 1,1-2 0,-1-1-281,0-2 0,0-7 0,0-2 0,1-5 21,-1-5 0,-1 3 1,-2-5-1,-2 2-5,2 0 0,-5 0 0,1 5-293,-1 0 690,-4 0 1,6 6 0,-5 5 159,1 6 0,1 5 0,-3 8 0,1 1 150,2 2 0,4 6 0,-3 0 0,1 5 29,-1 4 0,0 0 0,-2-2 1,0 3-49,-1 1 1,-1-3-1,-2 4-103,0-3 0,-2 4 0,-1-5 0,-3-1-68,-2-2 0,-1-3 1,-6-3-1,1-4-116,0 1 1,-5-10 0,-2 3 0,1-3-195,-1-3 0,-4-2 1,3-6-152,0 0 0,-3 0 0,4-1-68,-1-4 0,5-3 0,-2-6 0,3 0-584,2-1 0,1 0 0,3-3 0,6-2 965,2-3 0,2 0 0,0-6 0</inkml:trace>
  <inkml:trace contextRef="#ctx0" brushRef="#br0" timeOffset="250">21199 14714 8517,'-1'-8'771,"-4"3"-508,3 10 0,-10 3 0,2 8 1,-3 1 272,-1 2 1,0 6 0,0-2 0,1 0-278,4 1 1,2-5-1,7 3 1,0-2-565,0-2 1,2-4-1,4-3 1,7-3-941,4-2 1,9-1 1244,-3-5 0,10-6 0,4-2 0</inkml:trace>
  <inkml:trace contextRef="#ctx0" brushRef="#br0" timeOffset="251">21498 14799 8502,'-15'0'0,"3"2"261,2 3 1,-2 3 0,1 6 0,-4 0 139,1 0 0,-2 0 1,10 1-98,-2-1 1,7 0 0,1-1-407,8-4 1,4-3 0,2-6-1,2-1-17,3-4 0,-2-3 0,7-8-109,1-3 1,-2-3-1,-1-6 1,0 0 28,0-1 1,-5 1 0,2-1 0,-5 1-96,-4-1 0,1 1 0,-6 1 254,-2 3 0,-2-2 0,-1 3 0,0 1 0,0 3 175,0 4 0,-1 0 1,-4 3 42,-4 2 0,1 4 0,-2 7 0,-1 4 332,-1 5 0,-3 9 1,1 4-1,2 4 174,2 2 1,-1 4 0,6 0 0,2-1-398,2-2 1,1-2 0,1-1-1,5-2-401,9-1 1,0-7-1,8 2-136,-3-3 0,5-8 1,-1-3-1,3-4-672,1-1 0,-1 0 1,-2 0 921,-1 0 0,0-6 0,4-2 0</inkml:trace>
  <inkml:trace contextRef="#ctx0" brushRef="#br0" timeOffset="252">19337 15624 8376,'-10'0'31,"2"1"0,2 4 0,1 5 0,0 4 213,1 5 1,-1-2 0,5 7 0,0 1 0,0 2 0,0 1 60,0 1 1,1-2 0,3-2-1,2-3 1,0 0-104,1 0 1,2-3 0,-4 3 0,-2-1 0,-1-2-40,-2 1 0,0-2 0,0 6 0,0-1-113,0-1 0,-5 5 1,-1-5-100,-2 0 1,-2 4-1,-4-7 1,-2 0-33,-3 1 1,3-4 0,-4 3 0,-1-3-9,-2-2 0,0-5 1,0-1-1,-1-1-64,2-4 0,-5-2 0,5-1 0,0-1-407,3-4 0,-2-4 0,2-10 0,4-5-467,4-3 1,0-8 1026,6-3 0,-6-9 0,3-4 0</inkml:trace>
  <inkml:trace contextRef="#ctx0" brushRef="#br0" timeOffset="253">19209 15482 9456,'0'14'-1730,"0"0"1397,6 0 0,-3 1 302,7-1 1,-1 0 0,5 0-1</inkml:trace>
  <inkml:trace contextRef="#ctx0" brushRef="#br0" timeOffset="254">19877 15837 8391,'-14'-6'689,"6"-2"-591,1 0 0,14 0 0,2 5 0,4-3 29,1-2 0,2-2 1,3-4-1,5 1 0,2 2-439,3 2 1,-1 4 0,1-3-1,-1 2 1,-1 3 311,-3 1 0,3 2 0,-5 0 0</inkml:trace>
  <inkml:trace contextRef="#ctx0" brushRef="#br0" timeOffset="255">19948 15951 8499,'-22'-6'680,"1"4"-649,13 2 0,4 2 1,8 4-176,6 0 1,9-4 0,6 2-1,7-2 1,7-2-1124,7 0 1267,-2-6 0,18-2 0,-4-6 0</inkml:trace>
  <inkml:trace contextRef="#ctx0" brushRef="#br0" timeOffset="256">22251 14344 8355,'-14'-4'108,"0"0"0,0 4 1,1 5 535,3 3 0,-1 8 0,7 8 1,0 2-1,3 1-257,1-3 1,0 8-1,0-4 1,1 2-387,4 0 0,3-6 0,6-2 0,1-2 0,-1-2-323,0-2 0,5-7 1,1-1-1,1-2-613,0-3 0,2-3 0,-2-4 935,1-6 0,-5-9 0,4-3 0</inkml:trace>
  <inkml:trace contextRef="#ctx0" brushRef="#br0" timeOffset="257">22550 14373 8355,'8'-7'914,"-2"6"-524,-6 1 1,0 8-1,-2 8-163,-2 3 0,1-2 0,-5 7 0,0 1 1,0 0-138,-3-1 0,3 1 0,0-4 1,0-1-570,0 1 1,3-2 0,-4-5 0,-2-1 478,-2-4 0,-1 4 0,0-5 0</inkml:trace>
  <inkml:trace contextRef="#ctx0" brushRef="#br0" timeOffset="258">22379 14430 8355,'10'6'69,"-1"3"-92,2 4 0,2 1 1,1 1-174,0-1 1,0-2 0,1-1 195,-1-1 0,0-1 0,0 6 0</inkml:trace>
  <inkml:trace contextRef="#ctx0" brushRef="#br0" timeOffset="259">22749 14458 8355,'0'10'848,"0"-1"-437,0 2 1,-6 2-1,-2 3 79,0 2 1,-3-2 0,6 3-741,2-3 0,1-2 1,4-1-2036,2-4 2285,4-2 0,7-7 0,-1 0 0</inkml:trace>
  <inkml:trace contextRef="#ctx0" brushRef="#br0" timeOffset="260">22962 14288 8355,'0'14'929,"0"0"1,0 0-315,0 0 1,2 1-1,2-1-293,6 0 0,7-5 0,2-1 1,0-1-329,2-4 1,-4-6 0,5-4 0,-1-1-392,-4-3 1,-1-1-1,-2-2-74,0-1 1,-4 1 0,-2 0 0,-2 0-258,-3 0 0,4 4 620,-3 1 1,3 5 88,-3 0 1,-2 4 0,3 4 207,-4 6 1,-1 4 0,0 5 0,2 3 279,3 0 1,-4 10 0,4-4-1,-4 2 251,-1 0 0,-1 0 0,-2 2-274,-2 1 0,-5 5 1,4-5-1,-2-1-79,-3-2 1,-1-2 0,-3 1 0,1-3-193,0-2 1,0-3-1,-1-7 1,0-1-1,-3-4-659,-1-4 1,-1-4 0,2-2-941,-1-4 0,1-4 0,5-10 1424,3-5 0,-2-3 0,4-1 0</inkml:trace>
  <inkml:trace contextRef="#ctx0" brushRef="#br0" timeOffset="261">23318 14174 8390,'28'-8'118,"2"2"0,2 7 262,1 4 1,0-2-1,-5 7 1,-1 2-32,-3 6 1,1-1 0,-7 8-1,-4 4-36,-3 2 0,-8 4 0,0-2 0,-6 5 0,-6 3-494,-4 2 0,-8 1 0,-4 2-403,-7 1 1,-4 7 0,-10-4 583,-6 1 0,21-20 0,-3 0 0,-5-2 0,-1 0 0</inkml:trace>
  <inkml:trace contextRef="#ctx0" brushRef="#br0" timeOffset="262">21611 15311 8485,'0'-8'225,"2"3"1,1 10 0,3 5 89,2 2 1,-3 4 0,3 1 0,0 2 0,0-1-90,3-2 1,-3-4-1,1-1 1,2-3 0,2-1-394,1-4 0,0-5 1,1-6-1,-1-6 0,0-3-525,0-4 1,0 4 0,-1-7 0,-2 0 327,-1 2 0,-2-3 0,1 6 0,-3 3 133,1 5 1,-6 3 0,6 5 379,-1-2 0,-5 2 0,4 8 0,-2 6 393,2 6 1,-3 1-1,4 4 1,-1 0 15,-1 0 0,6 2 0,-5 4 0,-2 1 61,-2-1 1,-1 0 0,0 1 0,0-1-109,0 1 1,-1-1-1,-2 1-288,-2-1 0,-6 0 1,1 1-1,-2-2-222,-2-4 1,-5 3 0,-2-7-246,-1-2 1,3-1 0,-5-2 0,1-1-672,0-4 0,-3 2 0,3-6 0,0-2-383,-1-1 0,0-2 1298,-4 0 0,-7 6 0,-1 2 0</inkml:trace>
  <inkml:trace contextRef="#ctx0" brushRef="#br0" timeOffset="263">20801 16136 9401,'21'-16'187,"4"5"-43,6 3 1,10 0 0,10-6 0,6-2 0,11-3 66,-30 8 0,1-2 0,4-2 1,1-1-1,2-1 0,1 1 1,3-1-1,1 2-104,2 0 1,0 0 0,-1 1 0,-1 0 0,1 0 0,0 1 0,0 0-1,-1 0 1,0 2 0,1-1-219,0-1 1,0 0 0,-3 3 0,-2 0 0,-3 0 0,-1 1 0,36-5-298,-6 4 0,-5 4 1,-13 6-1,-3 0-155,-4 0 0,-12 0 1,-8 2-1,-7 1 563,-5 1 0,-8 6 0,-4-5 0</inkml:trace>
  <inkml:trace contextRef="#ctx0" brushRef="#br0" timeOffset="264">21228 16335 8439,'-15'-7'-97,"1"6"1,0-2 0,1 6 0,2 6 613,2 4 1,-1 7 0,-2 6 0,2 4-134,5 3 0,-1-5 0,1-6 0,4-1 0,2-4-295,4-1 1,6-8 0,0-3-1,5-4 1,3-2-381,-2-4 0,4-4 1,-2-10-1,-2-5-284,-1-3 0,-2-1 0,-1-1 0,-2 2 160,-2 4 0,-4-1 1,3 8-1,-2 4 76,-3-1 1,-1 8 180,-2 5 1,-5 8 272,1 11 1,-1-2 0,5 7-1,0 1 739,0 2 0,0 2 1,0-1-1,1 0-373,4 1 1,-2 1-1,7 0 1,-1 0-138,-1-3 1,0-2 0,-5 4 0,2-1-77,-2 0 1,-1-6 0,-2-1-174,0 0 1,-7-6 0,-2 4 0,-4-3-263,-1-2 0,-2-4 1,-1-2-1,-4-2-286,-1-3 0,0-1 0,-2-2 0,4 0-912,-1 0 0,6-2-600,-4-3 1965,9-2 0,4-8 0,6 1 0</inkml:trace>
  <inkml:trace contextRef="#ctx0" brushRef="#br0" timeOffset="265">21597 16335 8774,'0'14'612,"-5"2"1,-1 1-361,-2 2 0,3 5 1,-2-4-1,0 1-248,4-1 0,2-1 0,1-5 0,1 1-430,4-1 0,3-5 1,6-1-1,2-1-592,3-4 1018,-3-2 0,10-7 0,-4-2 0</inkml:trace>
  <inkml:trace contextRef="#ctx0" brushRef="#br0" timeOffset="266">21882 16306 8386,'-10'5'625,"1"1"-200,-2 2 0,-2 6 0,0 5 0,2-1 29,2-2 1,6-2 0,-2 0 0,3 0-5,2 0 0,2 1-528,3-1 1,2-6 0,8-5 0,-1-8-153,0-9 0,0-2 0,1-8 0,-1-1-314,0-2 0,0-1 0,-1-2 0,-2-2 78,-2-1 0,-4 0 0,3 6 0,-2 2 223,-3 1 1,-1 7 0,-2-2 967,0 3-418,0 8 1,0 3 0,-2 12 132,-2 7 0,2 2 0,-3 7 0,4 3 41,1 0 0,0 3 1,0-1-1,0 1-255,0-1 0,1-4 1,4-2-581,5-1 1,2-1-1,4-3 1,1 1-332,2-6 0,0 1 0,-3-8 0,2-2-954,1-1 1639,-1-2 0,3-7 0,1-1 0</inkml:trace>
  <inkml:trace contextRef="#ctx0" brushRef="#br0" timeOffset="267">22351 16050 8385,'-14'11'-553,"1"5"872,3 5 1,-2 2 0,4 6 0,-2-1 235,1 1 1,6-1 0,-2 1 0,3-3-482,2-2 1,2 1-1,3-6 1,4-1-296,4-2 0,6-4 0,1-1 1,1-3-864,-1-2 1,4-2 1083,-5-9 0,6-3 0,-3-6 0</inkml:trace>
  <inkml:trace contextRef="#ctx0" brushRef="#br0" timeOffset="268">22607 16121 8374,'0'-6'719,"0"6"-425,0 6 0,-7 10 0,-1 2 145,1 1 0,-6 6 1,3-1-1,-2 2-109,-2 3 0,1-1 1,2 1-1,1-2-705,-1-4 1,0 2 0,0-6 0,2-3-175,-2-5 1,-2 0 0,-1-6 548,0-2 0,-1-1 0,1-2 0</inkml:trace>
  <inkml:trace contextRef="#ctx0" brushRef="#br0" timeOffset="269">22365 16221 8371,'9'2'0,"1"2"-158,1 6 0,2-2 0,1 1 0,2 1 106,3-3 0,-4 6 1,6-5-1,-2 1 52,0 1 0,6-7 0,-3 3 0</inkml:trace>
  <inkml:trace contextRef="#ctx0" brushRef="#br0" timeOffset="270">22806 16193 8779,'-5'14'674,"-1"0"-117,-2 0 0,5 0 1,-4 2-1,3 2-260,-1 0 1,0 1 0,5-4-1820,0-1 1522,0 0 0,0 0 0,0 1 0</inkml:trace>
  <inkml:trace contextRef="#ctx0" brushRef="#br0" timeOffset="271">22976 16121 8362,'0'15'1429,"0"-1"-841,0 0 0,0-4-203,0-1 0,7-1 0,2 1 297,4-4-516,1-3 1,0-9 0,0-2 0,1-4 105,-1-1 0,-2-5 1,0-1-1,-5-1-1347,0 1 0,2 1 0,-4 4-2476,-2 1 3120,5 6 642,-6 2 0,6 12 0,-5 4 0,3 2 159,2 3 0,-3-1 0,4 2 0,2 1 178,2 2 0,1 5 0,0-4 0,0 2-9,1 4 1,-6 0 0,-1 4 0,0 4-148,0 3 0,-5 0 0,2-1 0,-5 0-115,-5 1 0,2-6 1,-7 3-1,-2-4-207,-6-2 1,-4-1 0,-5-3 0,2-6-525,1-2 1,-4-3 0,-5-2 0,1-3-863,2-2 1,2-3 1315,-1-7 0,1-4 0,-1-6 0</inkml:trace>
  <inkml:trace contextRef="#ctx0" brushRef="#br0" timeOffset="272">23531 15666 8330,'14'7'-11,"0"4"862,0 6 0,1 1 1,-1 5-1,-1 4-17,-4 5 0,-3 4 1,-6 7-1,-1 1-391,-4 3 0,-3 2 0,-8 3 0,-1-4-980,-2-4 0,-5 3 1,2 1-1,-3-4 537,-5-4 0,-14 7 0,-1-3 0</inkml:trace>
  <inkml:trace contextRef="#ctx0" brushRef="#br0" timeOffset="273">18427 13932 16778,'-7'-28'-168,"-2"-1"0,-2 2 1,0 4-1,1 4-176,-1 3 0,-1 2 0,-3-1 0,1 1 0,0 2 170,0 2 0,-1-1 0,1 6 578,0 2 0,0 11 1,0 11-1,-1 14 1,1 13-176,0 11 0,-5 14 0,9-29 1,-1 3-1,0 4 0,0 1-100,-2 6 0,1 1 0,1 0 0,2 1 0,-2 4 0,1 1 0,0 0 0,1 0-184,-1 0 1,1 0 0,0 7 0,1 1 0,2-4 0,1 0 0,0 1 0,2 0-24,-1 0 0,1 0 0,1-2 1,0-1-1,1-4 0,2 0-103,-2-4 1,2-1 0,2 1 0,2-1 0,0-5 0,2 0 0,2-2 0,1-1-104,1-4 0,0-2 0,-1-1 0,1-3 0,16 32 0,4-5-231,4-8 0,-2-7 0,5-9 0,2-5 515,1-7 0,4-4 0,1-11 0,0-6 0,2-5 0</inkml:trace>
  <inkml:trace contextRef="#ctx0" brushRef="#br0" timeOffset="274">19607 13634 12729,'14'0'-962,"5"7"1,1 8 0,1 8 0,1 9 1282,0 6 0,2 14 1,3 6-1,-4 7-87,-4 8 0,-4 6 1,-9-35-1,-1 0 1,-1 1-1,0 0 1,-1 1-1,0 0 1,-1 1-1,-1 1-78,0 1 0,0 1 1,-4 2-1,-1-1 1,0-1-1,-1-1 1,-2 2-1,0 0 0,-2 0 1,-1 0-243,-1 1 1,-2 0 0,-3 7 0,-1-1 0,-2 1 0,0-1 0,-1 3 0,-1 0-206,0 1 1,-1-1 0,1-4-1,-1-2 1,1 1 0,0 0-72,-1-2 0,1 0 0,2-2 0,0 0 0,1-3 1,0 0 361,1-1 0,-1-1 0,0-3 0,0-1 0,1-3 0,-1 0 0,-1 1 0,0 0 0,0 1 0,0 0 0</inkml:trace>
  <inkml:trace contextRef="#ctx0" brushRef="#br0" timeOffset="275">24284 16235 16792,'0'-20'-77,"0"-2"0,2-5 0,3 5 0,4 6 0,5 5 580,5 0 0,5 0 0,9 0 0,5 1 0,3 1-383,2 1 1,4-3 0,1 4 0,-3 1-268,0 0 0,-7 1 0,-2 5 0,-1 0 1,-4 0-75,-1 0 0,-3 0 0,-2 1 1,-2 4-49,-3 5 0,4-2 0,-4 1 0,2 1 109,4-3 1,-4 5 0,1-6 0,3 0 94,1 0 0,6 4 1,2-5-1,-1-2-50,1-2 0,3-1 1,-2 0-85,5 0 0,-1 0 0,7-1 0,-1-2 89,1-2 0,-1-6 0,6 3 1,1 0 29,-3 3 1,4-1-1,-5 1 36,1 2 1,-4 2-1,2 1 1,-4 1-6,-2 4 1,1-2 0,1 5 0,2 0 21,2 0 1,-1-5-1,-4 3 1,-1-1-2,1 0 0,0 4 0,-1-3 1,1 1-54,-1-1 0,-2 4 1,1-4-1,3 0 57,1 1 0,5 2 0,2-3 0,5 1-36,5-1 1,-2-1-1,6-5 1,2 0-20,2 0 0,4-7 0,5-2 0,-37 3 0,-1-1-21,1 0 0,-1 0 0,1 0 0,-1 0 1,35-7-1,0-1 18,1 1 1,-4 0 0,4 0 0,-1 1 29,0 4 0,-3-4 1,-4 5-1,4 0-9,0 3 0,-5-1 0,-2 1 55,2 2 0,1 0 0,2 0 0,1-2-10,-1 2 1,-2 0-1,-1 0 1,0-4-73,5 0 1,-2 3 0,5-2-8,-4 0 0,-5-1 0,-1-4 0,0 2 45,-1-2 0,0 3 0,-5-2 0,1-1 89,0-1 1,2 2 0,0 1 0,2-2-39,3-2 0,-4-1 1,3-2-1,1-1 1,0-1 7,-2 6 1,0-3-1,-7 8 1,-4-3 33,0 1 0,1 5 1,0-2-1,1 1 1,0 1 43,0 1 1,0 1 0,0 2-98,0 0 0,1 0 0,2 0-90,2 0 1,-2 0 0,-6 0 0,-4 0-70,-1 0 0,3-5 0,-3-1 179,2-2 1,-5-8 0,2-6 0</inkml:trace>
  <inkml:trace contextRef="#ctx0" brushRef="#br0" timeOffset="276">18398 15496 9690,'-22'35'-3,"3"-4"1,8 7-1,3 2 1,0-1-1,2-1 1,-2-6-863,0-7 1,5-5 869,-2-5 1,-3-1-1,0 0 1</inkml:trace>
  <inkml:trace contextRef="#ctx0" brushRef="#br0" timeOffset="277">18782 15041 8455,'-14'6'0,"0"9"0,-2 10 73,-3 6 1,2 4 0,-6 5 0,1-2-1,0-1 125,-3 0 0,-2 2 0,-1-6 1,1-3-29,3-4 0,4-6 1,5-6-1,3 1-89,2-1-85,4-6 0,12-2 1,4-6-1,2 0-25,3 0 1,3 0 0,3 0-231,1 0 1,0 0 0,4 0 0,-4 0-287,-2 0 1,4 0 544,-5 0 0,6-6 0,-3-2 0</inkml:trace>
  <inkml:trace contextRef="#ctx0" brushRef="#br0" timeOffset="278">18469 14444 11553,'0'16'426,"0"3"-461,0 4 0,0 4 1,0 2-1,0 1 1,-1 1 217,-4 2 0,-1 7 0,-5-2 0,1 3 0,-1 2 87,-2-1 1,4 1 0,-1-2 0,1-2-223,1-1 1,-3-5-1,6 4 1,1-2-402,-3-4 1,6-6 0,-4-2-1553,3-3 1879,2-1 1,7-5 0,1 0 0</inkml:trace>
  <inkml:trace contextRef="#ctx0" brushRef="#br0" timeOffset="279">18412 14415 10011,'-4'21'-11,"-3"3"0,1 4 1,0 7-1,1 6 1,0 6 439,1 4 1,-1 1 0,5 5 0,0-2-194,0-3 1,0-1-1,0-5 1,0 1-1,0-1-339,0-2 1,0-3 0,0-1 0,1-2-1,3-1-549,0 0 1,3-2 632,-3-7 1,4 0 0,6 1 0</inkml:trace>
  <inkml:trace contextRef="#ctx0" brushRef="#br0" timeOffset="280">18484 15695 10266,'-8'13'542,"0"-1"0,5 17 0,-4 5-144,-1 6 0,4 3 0,-6 1 0,1 2 0,-1 3 23,1 1 0,4-3 1,-3 4-1,2-2 0,3-3-453,1-2 1,2-6-1,0-2 1,0-1-244,0-3 1,0-2 0,0-4 0,0 0-547,0-3 1,0-5 0,0 1 0,2-5-2133,2-5 2925,-2-2 0,11-1 0,-6 2 0</inkml:trace>
  <inkml:trace contextRef="#ctx0" brushRef="#br0" timeOffset="281">18654 16093 8557,'8'-43'-12,"3"13"0,-6 7 234,-2 5 1,-3 10 0,-5 5 0,-6 8 474,-6 9 1,-1 7 0,-5 9-1,-3 3-358,0 5 0,-1 1 1,1 1-1,4-4-96,2-1 0,-2-4 1,6-5-158,3-3 0,9-5 0,0-1-197,8-6 0,5-4 0,10-7 1,6 0-116,7 0 0,-1 0 1,6 0-280,-2 0 1,2-5 0,-2 0-1,0 2-868,0 1 1,3 2 1372,-5 0 0,0-6 0,-5-2 0</inkml:trace>
  <inkml:trace contextRef="#ctx0" brushRef="#br0" timeOffset="282">21654 10975 11993,'-6'-14'-82,"4"6"0,-4 3 0,6 10 2646,0 4-2134,0 4 1,0 8 0,0 4 0,0 6 0,0 7 151,0 3 1,0 2 0,0 1-1,0 2 1,0 3-199,0 2 0,-5-1 0,0 2 0,2-4-313,2-4 0,-4 2 0,0-2 0,2-5-505,1-2 0,2-4 1,0-5-1,0-1-967,0-3 1,2-4 0,3-7-1172,4-3 2485,4-4 1,1-19 0,0-3 0</inkml:trace>
  <inkml:trace contextRef="#ctx0" brushRef="#br0" timeOffset="283">21796 11501 10547,'8'-27'1501,"-3"4"-505,-4 4-710,6 9 0,-12 5 1,0 12-1,-6 7 52,-3 8 1,0 5-1,-2 1 1,-1 1-1,-2-1 178,1 1 1,7-1 0,3-1-491,2-3 0,-3-4 0,4-6 0,2 1 0,1-1 92,2 0 0,6-5 0,4-1-639,2-1 1,7-3 0,2-4 0,1 0-68,3 0 1,-3 0-1,1 0 1,-3 0-277,-2 0 1,2 0 0,-1 0 831,-2 0 0,-1-6 0,-2-2 0</inkml:trace>
  <inkml:trace contextRef="#ctx0" brushRef="#br0" timeOffset="284">21967 11601 10547,'1'-8'435,"4"5"22,5 6 0,-2 5-82,1 6 0,-1 0 0,1 0 0,-4 0 170,-3 1 0,2-1 1,1 0-466,-2 0 0,-1 1-79,-2-1 1,0 0 0,-2-1-746,-2-4 1,2-1 762,-3-3 0,-9-10 1,-2 3-1</inkml:trace>
  <inkml:trace contextRef="#ctx0" brushRef="#br0" timeOffset="285">22038 11259 11311,'6'-7'1665,"-4"0"1,6 12-2094,-4 0 0,-2 6 30,3-2 1,1 4 0,-1 1 400,-2 0 0,5 7 1,0 1-1</inkml:trace>
  <inkml:trace contextRef="#ctx0" brushRef="#br0" timeOffset="286">21327 11743 14553,'-14'16'3728,"0"3"-3628,-1 4 0,6 4 1,-1 1-1,-1 1 0,-1-1 463,-2 1 1,1-7 0,2-3 0,1-3-1,1-2 703,1 0-1405,2-6 0,7-2 1,4-6-44,4 0 1,4-4 0,1-1 0,1 2-204,-1 1 0,0 2 0,0 0-606,0 0 1,1 2-477,-1 2 1,-2 0-904,-2 5 2150,-4 1 1,-6 4 0,0 0 0</inkml:trace>
  <inkml:trace contextRef="#ctx0" brushRef="#br0" timeOffset="287">20815 12354 14763,'-19'14'3386,"2"2"-2581,4 3 0,5-2 0,8 7 0,2 0-652,3-2 1,3-3 0,6-8 0,2-3-366,3-2 0,3-1 1,6-7-1,2-4 219,3-8 0,-3-2 1,3-8-1,-3-1-132,-1-2 1,-7-1-1,-3 1 1,-5 2-75,-4 1 0,-4 2 1,-6-3-1,0 2-45,0 3 1,-6 1 0,-4 6 0,-4 2-481,-5 2 1,2 6-1,-5 1 1,1 8 49,4 9 0,-4 3 1,4 0-1,2 2 699,4 3 1,2 0-1,-5 6 1</inkml:trace>
  <inkml:trace contextRef="#ctx0" brushRef="#br0" timeOffset="288">22763 11530 12583,'0'-23'996,"5"3"1,0 6-420,-2-1 1,-3 8 0,-7 5 0,-5 8-295,-6 8 1,-5 10-1,2 0 1,-1 4-1,-2 4-187,2 1 1,0 0 0,5-6 0,-2-3 0,1-4-219,3 1 0,2-5 0,2 1-111,1-6 1,9-5 111,1-6 0,1 0 0,10 0 50,5 0 0,0 0 0,8 0 0,3 0-196,4 0 1,-1 0 0,5 0 0,-2 0-330,0 0 1,0 0-1,-4 2 1,-1 1-327,1 2 1,-6 1 0,0-3 761,-3 2 0,5 6 0,-2-3 0</inkml:trace>
  <inkml:trace contextRef="#ctx0" brushRef="#br0" timeOffset="289">23488 11387 10090,'0'-9'1203,"0"-1"227,0-1 0,0 7-868,0 4 1,0 6-1,-1 10 1,-4 3-1,-5 4-138,-2 4 0,-4 2 0,-1-1 1,-4 1-314,-1-1 1,0 0 0,-4 1-1,3-1-478,-2 1 1,2-1 0,1-1 0,2-3-614,2-5 1,3-4 0,0 0 0,1-1-2202,0 0 3146,6-6 0,-11-2 0,3-6 0</inkml:trace>
  <inkml:trace contextRef="#ctx0" brushRef="#br0" timeOffset="290">23133 11558 9596,'14'0'-477,"0"0"505,0 0 1,5 2 0,2 1 377,1 1 1,0 7 0,3-1 0,-1 3 0,1 1 407,2 0 0,2 2 1,1 1-768,3 2 0,-3 0 1,3-5-1,-1 1-1077,1-1 1,-3-5-1,3 1 1022,-3 1 0,-2 1 1,1 3-1</inkml:trace>
  <inkml:trace contextRef="#ctx0" brushRef="#br0" timeOffset="291">20630 15567 9682,'-14'-13'275,"8"5"0,6-6 0,8 8-57,4 4 0,4 2 1,2 0-1,2 0-144,2 0 1,2 0 0,4 0 0,2 0 0,2 0-21,1 0 1,2 0 0,-4-1 0,3-2 0,-1-2-109,2 2 0,-9 1 0,6 2 1,0-1-33,-2-4 1,0 3-1,-2-3-72,1 4 0,-1-4 1,0-1-1,1-2 65,-1-3 1,2-2-1,2-1 1,1 0 94,-1 0 0,4-5 0,0-2 0,1 1 77,-4-1 1,3-4-1,0 3 1,2-2 47,0 0 1,-4 7 0,3-4-64,3 1 0,-4 4 0,2-1 1,3 4 62,5 4 0,-5 4 0,5-3 0,0 0-31,-2 0 1,0 3 0,-1-4 0,0-2-102,-1-2 0,-4 4 1,-2-1-1,1-1-9,-1-1 0,2 2 0,5 2-9,-1 2 1,1-4 0,0 6 0,-1-1 21,1-1 0,0 4 1,-1-3-1,1 4 25,0 1 0,-1 0 0,1 0-27,-1 0 1,1 0 0,0 0 0,-1 0-17,1 0 1,4 0 0,1 0 0,-2 0-131,-2 0 1,-3-5 0,-1-1 0,-3-2-297,3-3 1,-4 3 0,1 0 0,-3 0 426,-2 0 0,4 5 0,1-3 0</inkml:trace>
  <inkml:trace contextRef="#ctx0" brushRef="#br0" timeOffset="292">22251 11999 10265,'-6'-21'612,"4"5"1,-2-3 0,2 4 140,2 0 1,0 9 0,0 6 0,0 10-221,0 7 0,0 7 0,0 9 0,0 5 0,0 3-236,0 1 1,0 6 0,0 1 0,-2 1 0,-1 2-174,-1-1 1,-6-2-1,4-6 1,-1-1-538,1 1 1,-3-7 0,2-3 0,1-4-494,0-5 1,1-4-1,5-6-2368,0 0 2622,0-6 1,6-9 0,4-13 0,2-9 666,3-3 1,-1-8 0,2 0-1,1-3 0,2-2 0,0-2 0,-5 0 0,0 3 134,1 5 1,-8 4-1,0 6 1,-3 4 851,1 3 0,-2 8 1,-7 3-437,-6 4 1,-7 8 0,-2 6-342,1 4 1,3 7 0,0-3 0,1-1-125,0 1 1,6 2-1,3-4 1,4-1-102,1-2 1,0-2-1,1 0 1,4-1-270,5-4 0,2 4 0,2-5 122,1 0 0,4 3 0,0-5 52,-2 2 0,-1-3 1,-2 2-1,0 0-257,0-4 1,1-1-1,-1-2-919,0 0 0,-4 0-1130,-1 0 2347,0 0 1,-1 0 0,-1 0 0</inkml:trace>
  <inkml:trace contextRef="#ctx0" brushRef="#br0" timeOffset="293">21896 12255 9953,'-14'-12'449,"-1"8"116,1 8 0,3 8 0,-2 3 0,-2 4 0,-1 5-80,0 3 0,2 1 0,0 1 0,-1-2 0,1-2 34,0-1 0,1-7 0,2 2-483,2-3 1,6-7 0,-1-1-262,8-2 0,3-1 0,8-5 0,1 0 200,2 0 1,0 0 0,4 0 0,-2 0-53,-2 0 1,-2 0 0,-2 2 0,0 1-477,0 2 1,-4 1-111,-1-1 0,-6 3 0,2 6-630,-3 0 1,-2 0 1294,0 0 0,-13 7 0,-3 1 1</inkml:trace>
  <inkml:trace contextRef="#ctx0" brushRef="#br0" timeOffset="294">21483 12823 9953,'-7'8'1493,"7"-2"0,7-6-1444,8 0 1,0 0 0,4 2-55,5 3 1,1-4 0,1 4-1,-3-3-12,3-2 1,-4 0-1,0 0 1,-2 0-432,-2 0 0,-4 1 0,-3 2-2119,-1 2 2558,-7 0 1,3 1-1,-6 2 1</inkml:trace>
  <inkml:trace contextRef="#ctx0" brushRef="#br0" timeOffset="295">21313 12425 12795,'-14'-8'-1218,"6"4"2573,3 8 0,3 6 0,2 7 0,0 4-943,0 1 1,0 6 0,0 7-1,0 1 1,0 4-581,0 1 0,2 6 0,1 2 1,3 0 191,2 0 1,-4 5 0,2-4 0</inkml:trace>
  <inkml:trace contextRef="#ctx0" brushRef="#br0" timeOffset="296">22763 12340 7296,'6'-10'-401,"2"1"0,2-1 417,-1 3 0,-6-6 1,4 3-1,-3-2 0,1-2 364,-2-1 0,0 6 0,1-1 0,0-1 719,0-1 1,-3 2-381,-1 1 0,0 7 0,-1 4-462,-4 10 0,-8 10 1,-7 12-1,-2 4-98,-4 3 0,-1 1 0,-1-1 1,0-1-70,-1-2 1,5-7 0,2 3-1,2-6-30,2-4 0,3-4 1,2-6-1,2-1 169,1-3-295,7-4 0,3-6 0,10 0 0,4 0 86,5 0 0,-2 0 1,7-2-1,1-1-37,2-2 1,0 1 0,-2 4 0,-1 0-194,1 0 1,-3 1 0,0 2-1,-1 4-314,-4 1 0,4-4 0,-2 4 1,-2 0-337,-1 0 1,-2-3 0,0 3 859,1-2 0,-1 5 0,0-3 0</inkml:trace>
  <inkml:trace contextRef="#ctx0" brushRef="#br0" timeOffset="297">23118 12510 11463,'0'-14'2247,"-6"0"-1827,-3 0 1,2 4-1,1 2-87,0 2 1,3-3 55,-7 4 1,2 6 0,-3 9 0,3 4 136,2 5 1,-5 2 0,3 4 0,0-3-112,3-1 1,4 2 0,1-4-461,0-1 1,1-4 0,4-5-273,5-4 1,-3-3 0,3-2-1,-1-2-289,-1-3 0,3-3 0,-6-6 229,-2 0 0,4 0 0,-3 0 0,-1-1-121,-1 1 1,3 5 592,0-1 1,1 7-209,-1-2 0,-4 10 0,5 4 0,-1 4 480,0 1 0,4 1 0,-4 0 0,0 3 74,1 1 1,-4 6 0,4-1-1,-1 2 168,0 3 0,-1-1 0,-4 1-308,0-1 1,0 5 0,0 1 0,-1-3-163,-4-1 1,2-1 0,-7-3 0,1-2 0,-1-3 69,1-1 0,-1-4 1,-5 1-499,-4-6 1,3 0 0,-5-4 0,2-1-307,0 0 1,1-1 0,3-5-1,1 0-612,0 0 1,4-6 0,2-4-1,2-2-1664,3-2 2846,1-1 0,9-12 0,1-3 0</inkml:trace>
  <inkml:trace contextRef="#ctx0" brushRef="#br0" timeOffset="298">23246 12510 9238,'0'-7'907,"0"0"-492,0 7 0,0 2 0,0 4-193,0 8 1,0 2 0,-1 8-1,-2 1 217,-2 2 1,0-3-1,5-2 1,0 0-820,0 0 0,2-5 1,3 1-299,4-7 0,4 0 0,1-6-60,0-2 1,2-2 751,3-1 0,3-12 0,6-4 0</inkml:trace>
  <inkml:trace contextRef="#ctx0" brushRef="#br0" timeOffset="299">23545 12482 9022,'-6'-14'630,"-4"0"-370,4 6 1,-7 1 0,5 9 333,0 3 1,-3-1 0,5 9-1,0 3-92,-1 0 0,3-1 1,4 0-1,0-1-338,0 0 1,0-4 0,1-3-428,4 0 1,3-2 0,6-7-123,0-3 1,1-4 0,-1-10-7,0-5 1,-5-4 0,1-4-1,1-3-242,2-1 0,-4 4 1,-1-2-1,-2 0 193,-2 1 1,-3 2 0,-1 5-1,0 4 672,0 2 0,0 6 0,-1 6 152,-4 1 0,-3 9 0,-6 9 340,-1 6-74,8 5 1,-4 7 0,6-1-1,2 1 525,1-1 1,2 1-1,0-1-906,0 1 1,2-1 0,2-1 0,6-2-608,2-1 0,3-7 0,-1 2 0,0-5-660,0-4 0,1-4 0,-1-6 194,0 0 1,2-1-1,1-4 1,2-6-1542,-2-7 2355,-7-4 1,3-6-1,-5-1 1</inkml:trace>
  <inkml:trace contextRef="#ctx0" brushRef="#br0" timeOffset="300">23858 12112 8915,'0'-26'735,"0"2"0,0 3-251,0 7 0,-2 8 0,-1 7-26,-2 12 1,1 3-1,4 7-349,0 3 0,0-4 0,0 2 0,0 1-228,0 2 1,0-4-1,1-1 1,4-1-376,4-4 0,4-2 0,3-6 1,1-4-934,2-4 1426,6-1 1,-2 0 0,5 0-1</inkml:trace>
  <inkml:trace contextRef="#ctx0" brushRef="#br0" timeOffset="301">24227 11913 8915,'-4'-17'482,"-3"4"369,0 5 1,2 4 0,-5 7 19,-1 6 0,3 2 0,-1 13 0,-2 1-256,-2 2 1,4 2 0,-1-1-564,-1 1 0,-1-1 1,-3 0-1,1 1-504,0-1 1,0-4-1,-1-2-345,1-1 0,-2-2 1,-3-7 803,-4-2 1,2-4-1,1-6 1</inkml:trace>
  <inkml:trace contextRef="#ctx0" brushRef="#br0" timeOffset="302">23929 12098 8915,'14'0'-57,"0"0"0,2 0 0,2 2-205,0 2 1,1-2 0,-4 4-1,-1-1-273,0 0 529,7 0 1,1 1 0,6 2 0</inkml:trace>
  <inkml:trace contextRef="#ctx0" brushRef="#br0" timeOffset="303">24270 12084 8915,'0'-8'4124,"0"2"-3246,0 6 1,0 6-603,0 4 1,0 2-1,0 2-455,0 1 0,0-1 1,2 0-847,2 0 0,0-6 0,5-3 1013,2-4 1,2-7-1,1-2 1</inkml:trace>
  <inkml:trace contextRef="#ctx0" brushRef="#br0" timeOffset="304">24398 12056 8793,'0'14'1405,"0"0"0,0 0-958,0 0 1,0-4 0,2-2 0,2-2-398,6-3 1,-1-1 0,4-5-539,3-7 1,3-1 0,-2-11 0,2 0-274,-2 0 0,-1 3 1,-2-3-1,-1 1-138,-3 4 0,-4 1 957,-6 2 309,0 0 0,-2 7 1,-1 7-1,-2 8 440,2 5 1,2 1 0,2 0 0,2 0-47,2 1 0,5 4 0,-4 0-355,2-2 0,-3 3 0,3 1 0,-1 0-67,1-1 0,-5 1 0,2-2 0,-3 3 83,-2 0 1,0 0-1,0-5 1,-2 2-117,-3-1 0,-2 1 0,-8-4 0,1-2-673,0 0 1,0-2-1,-2-2 1,-1-2-853,-2-1 1,-2-5 0,4 4 1189,-2-3 0,-7-15 1,4-3-1</inkml:trace>
  <inkml:trace contextRef="#ctx0" brushRef="#br0" timeOffset="305">24867 11643 8450,'14'27'940,"1"-3"207,-1-5 1,0-2 0,-1 1-1,-4 2-601,-4 2 1,-3 8 0,-2 8 0,-2 3-540,-3 2 0,-7-1 1,-9 1-1,-1 1-481,-3 4 1,-4-4 473,-4 3 0,-10 4 0,-7-1 0</inkml:trace>
  <inkml:trace contextRef="#ctx0" brushRef="#br0" timeOffset="306">21882 13278 11447,'20'-8'404,"4"3"1,4 4-1,4 1-158,1 0 0,6-6 0,-1-4 0,3-3-178,2-1 1,0 0-1,-1-2 1,1-1-1,-2-2-747,-3 2 1,0 2 673,-10 6 0,4-4 1,-10 5-1</inkml:trace>
  <inkml:trace contextRef="#ctx0" brushRef="#br0" timeOffset="307">24284 13961 8551,'21'0'-15,"3"0"1,9 0 0,6 0 0,9 0 0,9 0-1,10 0 36,12 0 1,-38 0 0,1 0 0,4-1 0,2 0-1,1 0 1,0-1 0,2-1 0,1 1-4,2 1 1,1-1 0,1-1 0,0 0-1,1-1 1,0 1 0,0 0 0,1 0-1,1-1 1,-1 0-128,1 0 0,1 0 0,0 0 1,0 0-1,-2-1 0,1-1 0,1 2 1,1 0-1,1 0 0,1 0 143,2 1 1,0-2-1,-1 1 1,0-1-1,-1-2 1,0-2-1,2 1 1,-1-1-39,1-1 1,0 1-1,2-1 1,0 1 0,-1 2-1,-1 0 1,0 0 0,0-1 2,0 1 0,-1 0 1,-2 0-1,0 0 0,2 0 1,0 0-1,-4 0 0,0 0-40,-2 0 0,-1-1 1,-5 1-1,0 0 0,0-1 1,1 0-1,-1 0 1,0-1 30,-2 0 0,1-1 1,0-2-1,-1 0 1,-6 2-1,-1 0 1,-1 0-1,0-1 119,0 1 1,-1 0 0,37-11-1,-2 4 1,-5-2-113,-5 2 1,-3-1 0,-8 1-17,-2-2 1,-6-2 0,-9 4-1,-5-2-30,-3 2 0,-3 1 0,-2 3 0,-3 2-728,-1 2 777,-2-1 0,-5-4 0,0 0 0</inkml:trace>
  <inkml:trace contextRef="#ctx0" brushRef="#br0" timeOffset="308">25137 1834 7922,'-7'0'-724,"0"0"724,7 0 0,0 0 0,0 0 0</inkml:trace>
  <inkml:trace contextRef="#ctx0" brushRef="#br0" timeOffset="309">24953 2104 7840,'0'-8'235,"-7"-5"1,-2 4-615,-4-4 1,5 4-1,2-1 1,1-1 310,0-1 0,-1-2 0,3-1 0,-2 0 0,0-3 88,-1-1 0,5-1 1,-6 1-1,3-5-67,-1-3 0,-2 0 1,4 2-1,-1 1-4,0-1 0,-2-2 0,0-1 0,-1 1 44,1 3 1,-3 2 0,2 5 0,1-2 98,0 1 1,-4 7 0,4 2 136,-2-2 1,3 4-111,-4 3-127,6 2 0,-4 4 1,9 1-198,3 2 1,-2 1-1,6-3 205,2 2 0,2 6 0,1-3 0</inkml:trace>
  <inkml:trace contextRef="#ctx0" brushRef="#br0" timeOffset="310">24924 1550 7819,'19'0'-183,"2"1"0,2 4 1,7 6 182,7 6 0,-3-1 0,1 5 0</inkml:trace>
  <inkml:trace contextRef="#ctx0" brushRef="#br0" timeOffset="311">24739 1749 7809,'2'8'-318,"1"-2"0,3-1 318,2-1 0,8 7 0,6-3 0</inkml:trace>
  <inkml:trace contextRef="#ctx0" brushRef="#br0" timeOffset="312">6797 13961 8530,'-7'-15'355,"-1"1"0,-6 1 1009,0 4 1,6 4-936,3 10 0,4 4 0,1 10 0,0 5-299,0 3 0,1 3 0,2 3 0,4 7-81,1 5 1,1 11 0,5 7-1,1 2 1,-1 3 39,0 1 0,0 7 0,0 3 0,-6-38 0,-1 0-19,0 2 1,0 1-1,0 1 1,0 0 0,0-1-1,-1 0-23,-2 1 1,1 0 0,2 1 0,-1 0 0,-2-2 0,0 1 0,0 0 0,1 1 48,0 1 0,0-1 1,-1 2-1,0-1 1,1 2-1,1 0 1,-2-1-1,0 0-18,-2 0 1,2-1 0,1-2 0,1-1 0,-1 1 0,-1 1 0,2 0 0,-1 0-15,0 1 1,0 1 0,1-5-1,1 1 1,-3-2 0,1-1 0,6 37-33,-1-9 1,2 1-1,-2-10 1,2-3-348,3-4 0,-6-12 0,-1-1-380,-2-9 0,5-2 0,-3-13 0,2-5-546,-1-3 1,1-7-1,2-12 1241,-2-13 0,-1-6 0,1-12 0,5-4 0</inkml:trace>
  <inkml:trace contextRef="#ctx0" brushRef="#br0" timeOffset="313">6782 13833 8530,'-6'-15'-169,"-3"3"1,-4 1 0,-1 3 0,1 0 1050,4 0 1,-4 5-502,3-2 1,4 2 0,3 0 0,6-2-1,8 2-194,7 1 0,5 2 0,10 0 0,7 0 0,6 0 14,6 0 0,8 0 0,3 0 0,2 2-211,3 3 0,6-2 0,5 6 1,-38-4-1,0 0-80,2-2 1,1 2 0,-1 1 0,-1 0-1,0-2 1,0 0 0,1 1 0,1 0-22,-1 0 0,1-1 1,-1-1-1,1-1 0,-2 2 1,1 0-1,0 0 0,-1 0 30,1 0 0,0 0 0,2-3 0,0 1 0,-1 0 1,0 0-1,-1 0 0,-1-2-11,0 0 1,-1 0 0,39 0 0,-38 0 0,0-2 0,-1 1 0,0-2 81,-1-2 0,1 0 0,38-3 1,-38 4-1,0-1 0,38-6-76,-2-2 1,-1 4 0,-5-1 0,0-1-49,0-2 1,0 1-1,-1 1 1,-4 1-49,-4-1 1,1 0-1,-1 0 1,-2 3 12,-2 2 1,-7 1-1,-4 4 134,-3-4 1,-1 3 0,-2-2 0,-3 2 260,-5 2 0,-3 0 0,-3 0 0,-3 0 80,-5 0 0,1 0 1,-1 2-1,-2 1 113,-1 1 1,-6 3 0,-1-4 172,2 2 0,2 6-315,1-2 0,-6-1 1,-2 2-1,-1 1-11,0 1 1,1 4 0,-3 1 0,2 4-30,-2 1 0,-1 2 0,-2 4 0,0 2 5,0 3 0,5-1 1,-1 6-1,-1 1 217,-1 2 0,3 4 0,-1 1-370,0 1 0,2 11 0,-1 1 0,-1 6-75,3 7 0,-6-1 0,6 7-34,-1-1 1,-3 2-1,1-37 1,0 0 0,0-1-1,0 0 5,0-1 0,0 0 0,0 1 1,1-1-1,2 2 0,1 0 1,-2-1-1,0 0 4,-1-1 1,0 0 0,7 39 0,-8-38 0,0-1 0,6 36-12,-1-4 0,-4-4 0,3-4 0,0-8-396,0 0 0,-4-7 0,4-2 0,-1-3-333,-4-1 0,-2-7 0,-1-3-129,0-3 1,0-6 0,-1-2 0,-6-1 879,-7-4 0,-13-1 0,-9-2 0</inkml:trace>
  <inkml:trace contextRef="#ctx0" brushRef="#br0" timeOffset="314">7152 16903 7925,'-14'0'130,"4"2"-98,1 3 0,7-4 1,2 4-1,10-5 1,9-3-1,9-4 186,8 0 0,9 2 0,5-5 0,9-1 0,5-1-31,9-3 1,4-3-1,-33 7 1,-1 1 0,1 0-1,1-1 1,1 0 0,1 0 1,2 0 0,0 0 0,2 0 0,1-1 0,5-2 0,1 1 0,0 0 0,-1 0-218,0 1 0,0 1 1,5-1-1,-1 0 1,-1-2-1,-1 0 1,3-1-1,1 1 50,0 0 1,2 0 0,-2 0 0,0-1 0,0 0-1,0 0 1,0 0 0,-1-1-61,0-1 0,1 0 1,0 1-1,0 1 1,-5 1-1,0 1 1,-2 0-1,0-1-58,0-1 0,0 0 0,-3 1 0,0 1 0,-2 2 0,0 0 0,-3 1 0,-1 0-13,-4 0 1,0 2 0,-2 2-1,0 1 1,31-3 0,-4 2-149,-3 3 1,-5 3 0,-8 3 0,-6 3-35,-6 2 0,-7-3 1,-8 3 291,-1-2 0,-10 4 0,5-6 0,0 1 0</inkml:trace>
  <inkml:trace contextRef="#ctx0" brushRef="#br0" timeOffset="315">4237 14117 7935,'-20'-22'609,"6"1"0,-2 9 0,6 1 0,2 1 2198,0-1-2278,5-2 0,2 9 0,7 7 0,2 13-165,3 9 0,2 6 0,1 14 0,-1 4 1,-2 6-1,-2 3 56,2-2 1,-3-1-1,0-6 1,0-2-248,0-2 1,-5-3 0,2-12 0,-2-5-15,2-2 0,-4-9-585,4-5 1,-2-7 0,0-4 107,2-10 0,1-9 0,-3-9 0,4-3-13,1-5 0,-4 3 0,4 2 1,0 5 268,0 4 1,-3 3 0,4 7 0,2 2 277,2 2 1,-4 4-1,1 7 241,1 4 1,-3 3 0,1 6-1,1 2 0,-2 3 0,4-3 0,-4 4 0,2-1-210,-1 0 0,-4 0-1894,4-5 0,1-1-694,4-3 1,0-6 0,1-8 2340,-1-6 0,6-15 0,2-5 0</inkml:trace>
  <inkml:trace contextRef="#ctx0" brushRef="#br0" timeOffset="316">4849 14174 7935,'6'-21'5594,"2"5"-3752,0 2 1,-2 14-1103,-6 10 0,0 9 0,0 4 0,0 4-173,0 2 0,0 1 0,-1 1 1,-3 2-1123,0-1 1,-3-2 0,4-2-1,-3 1-45,-2-1 0,5-1 0,-4-2 0,1-2-4157,-3-3 4757,2-7 0,-5-1 0,4-4 0</inkml:trace>
  <inkml:trace contextRef="#ctx0" brushRef="#br0" timeOffset="317">4735 14359 7971,'0'-15'2769,"0"1"-1494,0 6 1,2 4-1,2 7-637,6 1 1,2 7 0,3-1-1117,-1 3 0,5-4 0,1 1 0,1 1 0,1 0 478,0-2 0,-5 4 0,4-5 0</inkml:trace>
  <inkml:trace contextRef="#ctx0" brushRef="#br0" timeOffset="318">5133 14103 7984,'0'-22'1137,"0"3"1,0 3-1,0 2 2457,0-1-2820,-6 1 1,4 8-1,-1 7 1,6 12-1,5 11-78,0 7 0,3 1 0,-5 7 0,1 3-311,-1-1 0,3 3 0,-2-11 0,-1 0-299,0 2 1,4-11-1,-4-1-305,2-5 0,-3-6 0,4-2-154,2-5 0,-3-12 0,0-7 0,0-8 0,0-7-207,3-4 1,-3 2-1,1-6 1,1 3 367,-2 2 1,3 8-1,-6 5 674,-2 4 1,5 2 148,1 3-92,-3 4 1,5 8 0,-4 1-557,1 2 1,1-2 0,5-8 0,1-4-590,-1-4 0,0-6 0,0 0 0,0 2 97,1 1 0,-1 8 0,0 3 0,2 4 563,3 1 1,-3 6-1,3 5 1,-4 5 657,0 3 1,-1 4 0,0-2-1,0-1 221,1 1 0,-1 3 0,2-5 0,1-2-1023,2-1 1,0-4-1,-5 0 1,0-5-2035,0 0 0,-4-2 1,-1-5-1657,3 0 3800,-6 0 0,0 0 0,-6 0 0</inkml:trace>
  <inkml:trace contextRef="#ctx0" brushRef="#br0" timeOffset="319">5460 14145 8095,'-2'-12'89,"-2"2"1,2 2 841,-3 4 1,4 4 0,1 0-320,0 7 1,0 8 0,1 2 0,3 2-333,0-2 1,6 4 0,-4-2 0,0-2 0,2-1-402,0-2 1,-3-1 0,4-2-1,1-2 1,-1 3-714,1 0 0,-5 2 834,4 1 0,-6-1 0,4 0 0</inkml:trace>
  <inkml:trace contextRef="#ctx0" brushRef="#br0" timeOffset="320">7323 16775 8095,'-10'10'3786,"1"-1"-3027,5-6 0,0 4-619,8-7 1,0-2-1,5-1-310,2-2 79,-5 1 1,-1 4-1,-10 1 155,-4 4 0,-4-2 0,-1 5 464,0-2 1,4-1 548,1-5-497,6 0-147,-4 0 0,7 6 1,0 4 77,0 2 1,2 1 0,1-2-89,2-1-701,0-1 0,-1-3 0,1-6 0,-2-9-222,-1-8 1,-2 1 0,-2-3-1,-1 3 114,-2 2 1,-1 4 0,1 2 438,-4 2 1,1 3 0,0 8 0,0 4 582,0 4 0,5-4 1,-2 1 504,4 1 1,1 1-925,0 3 1,1-7-594,4-4 1,-2-2 0,5-4-856,-1-2 0,4-4-209,-2-7 1,-1 8 0,1 2 1439,3 3 0,0 2 0,2 0 0</inkml:trace>
  <inkml:trace contextRef="#ctx0" brushRef="#br0" timeOffset="321">7323 16918 8095,'-15'6'52,"1"-5"0,2 6 247,2-1 1,2-4 530,3 2 1,4-4 0,-2-4 148,6-6 0,0 2-142,6-1 1,-4 6 111,5-2 0,-6 3-277,6 2 1,-7-1 0,3-4-217,1-4 1,-4-4-1,5-1-201,-2-1 0,5-5 0,-1-4 0,2-3-157,2-1 1,1-2 0,-1-2-48,0-1 1,5-5-1,0 4 1,0-1-66,2 0 0,-4 0 1,7 4-1,-1-3-55,-1 3 1,4-4 0,-6 2-1,1 0-71,-1-2 0,6 3 0,-4-5 0,1-1-6,1 1 0,-5-4 0,5 5 0,-1-2 15,0 0 0,2 2 1,-6-2-1,0 3 133,1 0 1,-4 5 0,3-3 0,-3 5 37,-2 4 0,0-3 1,-1 3-1,-2-1 98,-2 2 1,1 0 0,4 6 0,0-4-135,1-1 1,-3 3 0,1-4 0,-2-1-154,0 2 0,9-5 0,-5 5 0,0-2-103,1 1 0,-3 4 0,-2-4 0,-2 3-6,3 3 1,0-4 0,1 2 14,-4 2 1,4-1 0,-4 1 0,2-4-77,-1-1 0,3 5 0,-4-4 142,4 1 0,-1 4 1,-1-3-1,-1 3 73,1 2 1,-5 0 0,1 0 0,-3-1 36,1 1 1,0 5 0,-5-1 886,0-1 97,0-1 180,0-3 149,0 7-1033,0 2 0,0 8 1,0 2 10,0 6 0,0 3 0,-2-1 0,-1-1 287,-2-1 1,1-1-503,4 5 0,6-1-297,3-3 0,4-4 0,1-6 47,0 0 0,-4-5 0,-2-1 86,-2-2 1,0 0 0,-2-3 267,0 2 1,0 5 522,-9 0 0,2 2 1,-5 4 283,1 2 1,1 3-916,1 2 1,4-1-114,-4-3 1,8-5 0,3 1 0,1-5-541,-1-4 1,4-2 0,-4-4 0,0 0-641,1 0 1,-3 4 1547,-4 1 1,-1 5 0,-4 1 244,-4 6 0,-4 5 0,0 7 1,2-1 746,2 0 1,4-1-798,-5-4 1,9 2 0,-1-8-837,5-4 1,7-1-1,-4-7 1,2-1-1230,3 2 1,-3-4 1043,2 2 0,-7 5 855,2 5 1,-5 7-1,-4 7 667,0 0 0,-3 0 1,4 1-335,-2-1-1951,1-6 1,10-2-340,3-6 1,3-1-1,-1-3-1930,-2 0 3598,-6-7 0,4 3 0,-7-7 0</inkml:trace>
  <inkml:trace contextRef="#ctx0" brushRef="#br0" timeOffset="322">7251 16804 9002,'0'-8'1142,"-6"2"0,3 1-783,-6 0 0,4 0 0,-5 5 79,-1 0-686,-1 0 1,4 7 0,3 2 0,3 4 57,2 1 0,0 0 34,0 0 0,7-6-114,2-3 1,2-10 0,-1-4 0,-4-4-251,0-1 0,-4 0 0,3 0-999,-4-1 1519,-1 7 0,0-4 0,0 4 0</inkml:trace>
  <inkml:trace contextRef="#ctx0" brushRef="#br0" timeOffset="323">6512 17316 8095,'-8'1'446,"4"4"0,2 4-37,2 10 1,0-1 0,2 4-1,1 0 88,1 0 0,7-5 0,-3 2 1,2-3-1,-2-2-57,-2 1 1,5-7 0,-1-4-368,2-2 0,1-8 1,-2-4-1,-3-4 1,-2-5-423,-3-5 1,0-3 0,1 0 0,0 2 20,0 2 1,-4 5-1,-5-1 1,-5 3 178,-2 2 1,-3 6 0,1 4 56,0 2 1,0 4 0,1 2-534,4 6 0,2 2-616,7 3 1241,0-1 0,7 0 0,1 0 0</inkml:trace>
  <inkml:trace contextRef="#ctx0" brushRef="#br0" timeOffset="324">6868 17401 12218,'0'9'2131,"0"1"-1872,0 1 1,0-3-1,0 3 1,0 3-1,0 3-340,0 1 0,0 2 0,0 1-656,0 1 1,4-5 0,1 4-1,-2-2 737,-1 0 0,4 6 0,2-3 0</inkml:trace>
  <inkml:trace contextRef="#ctx0" brushRef="#br0" timeOffset="325">7081 17387 10376,'0'14'1061,"0"0"0,0 0-123,0 1 0,1-3 0,4-2-986,5-6 0,2-4 1,3-4-1,-1-6-383,0-2 0,-1-3 0,-2 1 1,-3 0-309,-2 0 1,-1-1 0,-5 1 442,0 0 0,-7 6 1,-2 3-1,-4 4 355,-1 1 0,4 0 0,1 0 0,-2 1 201,-2 4 0,4-3-988,-1 2 1,7-4 727,-2-4 0,10-4 0,3-6 0</inkml:trace>
  <inkml:trace contextRef="#ctx0" brushRef="#br0" timeOffset="326">8019 14415 8844,'-4'10'1215,"-1"-1"1,2 4 0,1 3-456,2 3 1,-2 0 0,-1-3 0,-1 2 0,-1 6-236,-2 3 1,4 0-1,-5-2 1,2-1-663,3 1-1,-3-3 1,-1 0 0,1-1 0,0-4 0,1-1-2556,-1-2 1,4-4 2692,-3-1 0,-3-6 0,1 4 0</inkml:trace>
  <inkml:trace contextRef="#ctx0" brushRef="#br0" timeOffset="327">7863 14643 8180,'8'-14'4885,"-2"6"-3537,-6 1-1024,0 7 1,3 7 0,5 1 0,6 1-1,2 1-460,0 1 1,3 1 0,1 3-1089,3-1 0,-4 0 1224,4 0 0,-5 0 0,2 1 0</inkml:trace>
  <inkml:trace contextRef="#ctx0" brushRef="#br0" timeOffset="328">8233 14629 8180,'0'-15'2640,"-7"8"-732,6 0-201,-12 7-1215,11 0 1,-4 7 0,6 2 0,0 4-385,0 1 1,0 5 0,0 1 0,0 1-656,0-1 1,0 4-1,2-5 1,1-2-899,2-1 0,1-3 0,-1-4 1445,4-4 0,4-3 0,1-2 0</inkml:trace>
  <inkml:trace contextRef="#ctx0" brushRef="#br0" timeOffset="329">8346 14543 8180,'0'-8'1617,"0"2"0,-1 6 0,-2 2 153,-2 3 0,2 2-1774,7 8 0,4-7 0,6-4 1,1-2-1,-1-4-616,0-2 0,0-4 0,1-7 1,-3 1-286,-2 0 1,1-2 0,-7-1-1,0-2-35,-3 1 0,-1 3 1554,0 0 1371,0 8-1073,0 0 0,7 9-571,2 3 1,4 2 0,1 8-199,0-1 1,0 2 0,-1 1-1,-2 4-11,-2 1 0,-1-3 0,3 4 0,-3 3 162,-1 0 0,-1-2 0,-3 0 0,2 1 271,-2 2 0,-1-3 0,-4-1-279,-3 3 1,-3-4-1,-6 0 1,0-2-451,0-2 1,0-2 0,-2-4-1,-2-1-945,-1-1 0,-1-7 0,1 2 1109,-5-4 0,-3-1 0,-1 0 0</inkml:trace>
  <inkml:trace contextRef="#ctx0" brushRef="#br0" timeOffset="330">10536 13634 8180,'-10'0'850,"1"0"754,-1 0 1167,2 0-2344,2 0 0,6 1 0,0 4-84,0 4 0,0 4 1,2 0 1,2-4 1,0 2-632,5-6 1,-6-2 145,2-8 1,1 2 0,-1-6-42,-2-2 1,-1-2 195,-2-1 1,-2 6 419,-3 3 1,-1 10 0,-5 6 328,2 6 0,5-1-91,0 3 0,2-3-723,2-2 0,6-6 0,4-3-410,3-4 1,1-7-54,0-4 1,-1-2 0,-2-2-1204,-2-1 1884,-6 8 1,-3 2-1,-9 10 345,-4 4 0,-1 4 0,1 1 1,2-2 2393,2-2-2543,6 3 1,-4-13-798,7 0 0,5-7 0,1-7-969,2 0 0,0 0-155,2-1 1870,-4 8 0,-8 7 0,-1 9 0,-1 4 354,0 1 0,-2 0 0,1 0 492,2 0 1,2 1-387,1-1-1729,0 0 0,6-6-240,3-3 0,-2-10 0,-1-4-393,0-4 1,-4-1 0,4-1 1588,1 1 0,-6-6 0,5-2 0</inkml:trace>
  <inkml:trace contextRef="#ctx0" brushRef="#br0" timeOffset="331">10450 13776 8131,'-7'6'331,"-1"-4"0,5 4 0,-2 0 0,2 4 596,1 2 0,4-4 0,2-3-855,6-3 1,2-4 0,3-3 0,-3-4-83,-2-4 0,1 4 0,-6-1 0,-1-1-171,3-2 1,-6-1 326,4 0 0,-10 6 0,-4 3 378,-4 4 0,-1 7 0,1 4 573,4 2 1,-2-2 96,6-1-1232,0-6 0,7 2 1,3-10 21,4-4 0,2-4 0,0-1-754,-1 0 0,-6 0 223,6-1 0,-9 4 750,-1 7 0,-6 5 1,-7 13-1,2 2 195,2 3 0,1-3 1,-3 1-1,3-4 1995,2-4-2533,1-5 1,7 2-895,2-6 1,4-6-1,6-4 1,2-3-973,3-1 1,-1-2 2005,5-2 0,1-5 0,4-5 0</inkml:trace>
  <inkml:trace contextRef="#ctx0" brushRef="#br0" timeOffset="332">10962 13250 8178,'-4'-10'128,"-3"2"0,1 0 0,0 1 808,2-5 0,-2 5 1,1-3 2148,2-1-2676,2 5 1,1 1-1,0 10 1,0 4-1,1 5 128,4 5 1,-2 8 0,5 6-260,-2-1 0,4 3 1,-5-2-1,-2-1-13,-2-2 1,4-7 0,0-1 0,-2-1-130,-1-4 1,-1-6-749,4-1 0,-4-9 1,6-2 155,-1-12 1,-4-3-1,2-9 1,0-2 100,0 0 1,-2-9 0,4 9 0,-1 0 241,0 2 1,-1 12 0,-2-1 882,3 2 1,-4 7 175,4 5 1,-3 6 0,-1 8 0,2 1-62,2-1 0,1 2 0,-2 1-669,0 2 1,6 0 0,-4-6-742,2-4 1,-3-1-3657,4-3-2283,1-4 6464,4 6 0,0-7 0,0 0 0</inkml:trace>
  <inkml:trace contextRef="#ctx0" brushRef="#br0" timeOffset="333">11360 13349 8149,'-14'-1'2794,"0"-4"-708,6 3 639,2-4-2476,6 6 0,0 2 0,0 2-255,0 6 0,0 4 1,0 3-1,0 2-580,0-1 0,0 2 0,0 1 0,0-1-2491,0 1 3077,0-2 0,6-5 0,2 0 0</inkml:trace>
  <inkml:trace contextRef="#ctx0" brushRef="#br0" timeOffset="334">11488 13122 8099,'-12'-10'2430,"2"1"-1541,4 6 0,6-5 205,0 3 1,2 3-707,2-2 1,4 10-1,5 7 1,-2 6-22,-2 3 1,-6-3 0,4 4-1,-2 1 55,-1-2 1,3 3-1,-4-4-231,2 1-593,-1-5 0,1-4 0,0-14-43,-2-12 0,0-3 0,0-8 1,2-1 39,-2-2 0,3 5 1,1 3-1,-1 3-25,0 2 1,1 5 718,-3-1 0,0 7 1,5 0 235,2 6 1,-3 5 0,2 5-1,-1-2-305,-1-2 0,5-6 1,-2 2-1,4-3-649,4-2 0,0-8 0,-3-5-253,3-4 1,-3-7 0,3 5-165,-3 2 0,-2 7 1033,0 5 0,-1 10 0,-4 6 0,-4 7 867,-4 5 0,1-1 1,1 1-1,2-3-515,-2-3 1,0-2 0,0-4-1055,2-2 1,1-6-1371,-1 2 0,-3-5 1885,3-5 0,2-3 0,1-6 0</inkml:trace>
  <inkml:trace contextRef="#ctx0" brushRef="#br0" timeOffset="335">9626 14842 8087,'-10'0'197,"1"0"590,6 0 1,-10 0 1248,4 0 230,2 0-1070,1 0-223,6 0-969,6 0 1,-3-2-577,7-2 616,-7 2 1,3-3 83,-6 10 227,0-3-737,0 10 0,0-12 1,0 0 65,0-8 1,2-3 0,1 0 127,2 2 682,0 6 0,-5-2 0,-2 10 143,-3 4 1,4-1 0,-4 1 931,3 3-2020,2-6 57,0 0 1,5-12 0,1-2-2953,2 0 1641,-4-5 0,3 12 1705,-2-4 0,-3 10 0,4 3 0</inkml:trace>
  <inkml:trace contextRef="#ctx0" brushRef="#br0" timeOffset="336">8943 15368 8114,'-8'-6'846,"-3"2"379,7-5 1,-1 3-1,7-1-484,2 7 1,-1 11 0,5 2-1,0 6-364,0 3 1,-5-3 0,4 5 0,-3 1-1,1 0 106,-2-1 1,0 1-464,2-6 0,-3 0-884,2-5 0,-2-9 236,-2-10 1,2-4 0,1-13-1,2 1 296,-2 4 0,0-4 0,0 2 384,2 2 0,6 1 244,-2 2 1,-1 6 0,2 5 0,-1 6 519,-1 7 1,3 2 0,-5 2 0,1 1-312,-1-1 1,4 0 0,-4 0-843,2 1 0,-4-1-313,6 0 0,-1-5 0,6-1-389,-1-1 0,-5-3 0,-1-5 1039,-1-4 0,-3-3 0,-4-6 0</inkml:trace>
  <inkml:trace contextRef="#ctx0" brushRef="#br0" timeOffset="337">9185 15425 8922,'0'-8'3634,"6"2"-3531,2 6 1,3 0-1,2 0-464,3 0 1,3-5 0,0 0-1,3 2-2277,0 1 2638,-2-4 0,1 4 0,1-4 0</inkml:trace>
  <inkml:trace contextRef="#ctx0" brushRef="#br0" timeOffset="338">9498 15240 8114,'-5'-9'1526,"-1"1"-56,-2 1 1,0 4 0,-1 8-566,4 4 0,3 4 0,2 1-548,0 0 0,0 5 0,2 2 1,1-1-312,2 1 0,-1 3 0,-4-4 1,0 2-405,0 4 0,0-6 0,0-1 0,0-3-957,0-2 1,0 0 0,-1-1 0,-4-2 1314,-4-1 0,-4-7 0,-1 3 0</inkml:trace>
  <inkml:trace contextRef="#ctx0" brushRef="#br0" timeOffset="339">9341 15368 8114,'0'-14'2486,"0"6"0,2 2-1923,3 6 0,3 6 0,6 3 0,2 2 0,1 0-551,2-1 1,6-5 0,-1 3 0,3-1-1683,1 1 1670,-6-5 0,5 10 0,-5-5 0</inkml:trace>
  <inkml:trace contextRef="#ctx0" brushRef="#br0" timeOffset="340">9697 15382 8108,'-14'0'3452,"6"0"-2067,2 0 1,6 2-523,0 2 0,0 0 0,1 5-1191,4 2 0,1 2 0,5 3 0,-3 1-905,-2 2 1,-1 0 1232,-5-5 0,0 7 0,0 1 0</inkml:trace>
  <inkml:trace contextRef="#ctx0" brushRef="#br0" timeOffset="341">9825 15297 8123,'-2'-8'4081,"-2"3"-3617,2 4 1,-3 2-8,10 4 1,-2 3 0,5 8-122,-2 3 1,4-2 0,-5 7 0,-1-1 0,1-1 0,0-1-64,-2 0 0,-1-6 1,-1 3-856,4-7 145,-4-5 0,6-9 0,-7-5 0,0-8 85,0-4 0,5 1 1,-1-5-1,-1 0-13,-1 2 0,3-3 1,-1 6 796,0 2 282,4 7 1,-2 5 0,5 10-175,-2 5 1,-5-2 0,2-1 0,-1 1-386,-1 0 0,7-5-624,-1 2 0,1-5 0,0-5-572,-2-4 0,-4 1 567,5-1 0,-6 5 0,4 1 704,-1 6 0,-1 1 1,-3 5 104,2 2 1,0-3 0,-4 0-290,4-2 0,-2 4-910,7-6 1,-6-4 0,4-6-997,-1-2 0,-1 3-224,-1-4 2084,-4 0 0,5-1-29,-6 1 1,0 4 830,0-5 0,0 1 147,0-5 1,0-1-983,0 1 0,5 5 0,2 1-344,0 2 1,3 1-1150,4 5 964,0 6 1575,1 2 921,-8 0-1035,0-2 1,-1-6-524,4 0 0,2 0 0,2 0-336,1 0 0,-6 0 1,1 0-1,-1-1-550,-1-4 0,3 2 0,-5-5-367,2 2 0,-5-6 0,4 3 515,-1-4 0,-4-1 0,2 0 1,-2 0 221,-2-1 1,0 1 1851,0 0-794,0 6 1,0 3 0,0 10 0,2 5-247,2 2 0,-2 2 0,4 1 0,-1-1-91,0 0 0,6 0-548,-2 1 1,-1-6-418,2 1 1,-6-9 0,4-1-401,-1-8 0,-3-4 0,-4-3 26,0 1 1,0 5 349,0-1 576,0 7 0,2-3 272,3 6 0,-4 1 0,5 4 1,-1 4 6,0 4 1,6 8 0,-3 2 0,1 4-57,1 2 1,-2 4 0,3 2 0,-3 1 50,-2 3 0,4 1 1,-6-1 36,-1-1 1,-1-6-1,-2 1-74,0-3 0,0-3 0,0-3 0,-2-5-280,-2-4 1,-6-2 0,-9-2 0,-3-3-552,0-2 1,-5-1 0,3-7-1,-2-2-1010,-3-6 1,-1-2 1435,-3-3 0,-3-11 0,-7-5 0</inkml:trace>
  <inkml:trace contextRef="#ctx0" brushRef="#br0" timeOffset="342">9711 14842 8080,'-9'9'-1,"-1"1"1,-1-1 0,0 1 501,2-1 0,-2-4 1,4 3-121,-1-2 0,5-3 1,-2-7 26,4-6 0,1 2 0,0-1 754,0-2 0,0 3-485,0-2 0,1 6 0,4-6-335,5-1 0,1-1 0,0-3 0,-2 1-120,2 0 1,7-2 0,1-3-244,-2-5 1,4 2 0,-1-1 0,2-3-31,3-1 1,2-6 0,2 0 0,-1 2-25,1 1 0,-1 0 0,1 0 0,-1-1 105,0 5 0,1-4 0,-2-4-18,-4 3 1,4 1 0,-3 1 0,1 1-76,-1 0 0,3 1 1,-5 1-45,0 3 1,0 1 0,-5-4-1,1 4-46,-6 2 0,6 1 0,-7 3 0,0-1-21,2-2 1,-2 0 0,0 4 0,-2 1 38,2 0 1,-3 5-1,0-1 1,0-1-59,0-2 0,-5 4 136,2-1 0,-2 7-42,2-1 64,-4-4-409,6 6 214,-7-4 0,0 4-272,0-3 482,0 4 484,0-6-818,0 7 1,0-1-173,0-4 0,1 2 9,4-6 1,-4 4 93,4-5 1263,-3 7 629,-2-3-506,0 6-664,0 0 1,-2 5-191,-3-1 0,2 3 0,-5-3 138,2 6 1,-3-2-1,2 1 1,-1 2 6,-3 2 0,3-4 1,1 1-1,-1 1 49,0 2 0,0 1 0,-3 0 1,1 0-119,-1 0 0,-1 5 1,-3 2-1,1-1-13,0 1 0,-2 4 0,-1-1-131,-2 3 0,-2 3 0,4 1-1,-2 3 0,-5-1 0,4-3 0,-1 1 26,1 3 1,-4 0 0,5-2 0,0 1-57,-2-1 1,6-1 0,-6 1 0,1 1-90,-4-1 1,2-1 0,-2 1 0,0 1-37,2-1 1,-5-2 0,5-2-1,-1 0 39,-1 1 0,5-5 0,-3-1 1,1 1 5,4-2 0,1 3 0,2-6 1,0-1-316,0-3 1,4-2-1606,1-3 1,7 1 1989,2-7 0,6-12 0,9-7 0</inkml:trace>
  <inkml:trace contextRef="#ctx0" brushRef="#br0" timeOffset="343">12270 14032 8154,'-6'-8'797,"-2"1"-354,-6 7 0,4 0 0,3 4 0,0 3 0,4 11 0,1 7 129,2 10 0,0 4 0,2 7 0,1 6 0,4 8-184,0 3 0,1 5 0,3-6 0,-1 0-157,1 1 1,-3-9 0,1 1 0,4-5-1,3-4-253,3-2 0,1-12 0,-1-7 0,5-6-683,3-6 0,3-8 1,1-4-1,4-9-909,1-11 1,-2-8 1613,4-6 0,-1-3 0,6-7 0</inkml:trace>
  <inkml:trace contextRef="#ctx0" brushRef="#br0" timeOffset="344">12811 14231 8154,'0'-8'317,"0"-5"1432,0 4 0,-5 1 1112,0-2-2439,0 7 1,10 5 0,1 10 175,2 6 1,-3 7 0,3 0-1,0 5 30,0 3 0,-5 7 1,3-2-193,1 3 0,-6-3 0,4 0 1,-2 0-155,2-2 1,-4 0 0,4-6 0,-3 0-70,-2-3 0,4-8 1,1 0-1,-2-3-13,-1-2 1,0-4-575,2-1 0,-2-7-15,3-2 0,-4-7 0,1-7 1,1-2 158,2-3 1,4-3 0,-3-6 0,1-1 34,-1 1 1,5-5 0,-1 0-19,2 1 0,-2 2 1,-1 2 91,2-1 0,-3 7 1,0 3-1,0 5 268,0 4 458,-5-2 1,8 16-1,-6 3 1,-2 7 229,-1 5 1,-1 1-1,4-2-661,4 1 1,4-7 0,1-7-952,0-3 0,1-9 1,0-4-1,3-6-55,1-7 0,-2 2 0,-6 2 1,-1 2 480,1 6 0,-3 7 1,1 0-1,1 5 1115,-3 5 0,5 4 0,-8 10 0,1 7 36,1 5 1,-2-6 0,3 4 0,1-4-656,0-3 0,2-1 0,4-7 1,0-1-1519,0-4 1,5-3-1,0-6 1,-1 0 1372,-3 0 0,0-6 0,-1-2 0</inkml:trace>
  <inkml:trace contextRef="#ctx0" brushRef="#br0" timeOffset="345">13522 14415 8154,'0'-9'1759,"0"-1"0,1 3 0,4-3 1,4 4-1361,4-1 0,6 6 1,1-4-1,3 4-620,2 1 0,2 0 0,0 0 1,-2 0-1175,-1 0 1,-6 0 0,5 0 1394,-3 0 0,-1 0 0,-5 0 0</inkml:trace>
  <inkml:trace contextRef="#ctx0" brushRef="#br0" timeOffset="346">13920 14188 8154,'0'-14'441,"-5"4"1,-1 2 811,-2 2 1,3 1-1,-3 7 1153,2 3 1,1 3-1,5 7-1508,0 4 1,6-1-1,4 4 1,4 0-798,5 0 0,-2-5 0,7 1 1,0-6-366,-2-2 1,3-7 0,-4 2-1,-1-4 1,2-2-832,0-4 0,-4-3 0,1-8 0,-3-1 109,-2-2 1,-5-6 0,-1 1 0,-2-1 724,-2 1 0,-3-1 0,-1 6 0,0 0 344,0-2 0,0 10 0,0-3 799,0 1 24,0 7 0,0 1-208,0 10 1,5 8 0,1 7 0,2 4-79,3 6 0,0 5 0,0 7 0,-1 3-152,1 2 0,1 5 0,3 8 0,-1 2-162,0-2 0,-4 0 1,-1 0-1,1 1 21,-3-1 0,5-6 1,-8-3-1,-1-2 49,-1-3 0,-2-7 0,-2-4 1,-2-4-136,-6-4 0,-2-8 0,-4 0 0,-3-5-469,-5-4 0,-3 1 0,-1-6 1,-2-2-698,-3-2 1,6-5 0,-3-3 0,1-1-487,4-3 1,6-1-1,0-4 1,5-1-5196,4-2 6606,-2-7 0,10 4 0,-4-6 0</inkml:trace>
  <inkml:trace contextRef="#ctx0" brushRef="#br0" timeOffset="347">14488 14373 8103,'15'-14'2577,"-1"-1"-1275,0 1 0,5 0 0,0 1 1,0 2-403,1 2 0,2 4 0,9-3 1,0 2-1081,2 3 1,0 1-1,-6 2 1,-1 0-1615,-3 0 1,-5 0 1793,1 0 0,-4 6 0,0 2 0</inkml:trace>
  <inkml:trace contextRef="#ctx0" brushRef="#br0" timeOffset="348">14858 14103 8103,'-5'-10'0,"-1"2"1830,-2 2 1,0 0-1,-3 3 427,2-2 1,5 2 0,0 9 0,2 8-969,2 8 0,5 7 0,1 4 0,2 3-1327,3 1 0,2 8 0,1-2 0,0 1-913,0 0 1,1-2 0,-1-5 0,-2-3-1349,-2-4 1,3-10-1,-4-6 2299,4-7 0,1-6 0,0-1 0</inkml:trace>
  <inkml:trace contextRef="#ctx0" brushRef="#br0" timeOffset="349">15114 14103 8029,'-5'-15'1879,"0"1"1,-1 2 260,1 2 0,4 5 0,-4 12 1,5 7-1378,5 8 1,3 5 0,6 3 0,0 3-1238,0 5 1,1-2 0,-1 2 0,0 0-1024,0-2 1,5-1-1,0-8 1,-3-3 1496,-5-5 0,2-3 0,-5-2 0</inkml:trace>
  <inkml:trace contextRef="#ctx0" brushRef="#br0" timeOffset="350">15469 13733 8029,'8'-14'0,"0"0"1952,-3-1 1,-2 8 0,7 0-1,2 2-571,6 1 0,-1 1 1,7 9-1,1 7-713,2 4 0,-4 14 0,1 3 1,0 5 12,-2 4 1,-2 10 0,-7 4-166,-3 2 1,-4 10 0,-8 2 0,-2 2-861,-6 0 0,-4-4 0,-5-1 0,-5-2-2420,-3 2 0,-3-6 2424,-3-5 0,-9 0 0,-9-7 1</inkml:trace>
  <inkml:trace contextRef="#ctx0" brushRef="#br0" timeOffset="351">11673 16178 7983,'-6'8'651,"0"0"1,-5-5 0,1 2 2705,-1-2-3005,5-1 1,1-2 0,8-2-468,2-3 0,6-1 0,-3-5 0,1 2-945,1-3 1,-1 1 600,5 2 1,-6 4 864,-3 10 1,-8 3-1,-3 4 1,-1 0 2268,1-3-1830,1-6 1,5 5-1347,0-3 0,0-5 86,0 0 0,2 0-385,3-5-622,-4 4-286,5 1 1708,-6 0 0,-12-13 0,-4-3 0</inkml:trace>
  <inkml:trace contextRef="#ctx0" brushRef="#br0" timeOffset="352">12725 15453 8159,'-14'2'346,"0"3"0,0 6 0,1 6 237,4 7 0,-4 4 0,5 5 1,0 5-1,2 5-36,-1 4 1,6 4 0,-4 7 0,5 4-315,5 4 1,3 2-1,6 0 1,0-5-1,2-3-173,3-4 0,2-11 1,4-2-1,-2-8-381,3-5 0,1-8 0,1-5 1,0-6-230,1-6 0,4-3 0,0-4 1,-1-3-2541,-2-4 3090,-2-10 0,1-10 0,-1-7 0</inkml:trace>
  <inkml:trace contextRef="#ctx0" brushRef="#br0" timeOffset="353">13123 15780 8159,'-6'-20'694,"3"9"2662,-7-4-2437,7 4 1,-3 5 0,8 8 0,1 10-244,1 10 1,6 5-1,-4 3 1,2 3-8,3 5 0,-3 0 1,0 3-1,-2 2-375,-3-4 0,4 3 0,-1-9 1,0-3-351,1-5 0,-1-4 0,-3-7-190,2 0 1,1-6 0,-3-7-185,2-8 1,0-11 0,-3-13 0,1-4 44,1-2 0,3 4 0,-4-3 0,3 1 191,2 4 1,0 5-1,3 4 1,-3 2 465,-2 2 1,5 9 460,-1 4 1,2 4-1,1 4 1,-2 5-2,-1 6 0,-6 5 0,6 0 1,-1 4-437,-1 4 0,3 0 0,-4-2 0,1-3-905,3-1 1,0-2 0,0-5 0,-2 0-1068,2 1 1,2-6-1,1-1-1197,0-2 0,-4-1 2873,-1-5 0,1 0 0,4 0 0</inkml:trace>
  <inkml:trace contextRef="#ctx0" brushRef="#br0" timeOffset="354">13635 15951 8159,'0'-14'5922,"0"-1"-5618,0 7 0,7 2 0,4 6 1,4 0-424,4 0 1,7 0 0,-3 0 0,4 0-3312,2 0 3430,-1 0 0,1 0 0,-1 0 0</inkml:trace>
  <inkml:trace contextRef="#ctx0" brushRef="#br0" timeOffset="355">14360 15610 8159,'8'-15'1545,"-1"6"0,-9 1 182,-3 2 0,2-1 1,-6 4 2221,-2-1 1,4 0-3252,3 9 0,2 5 0,2 9 1,0 4-312,0 4 0,0 5 0,-2 4 0,-1 5-387,-2-1 0,-4 7 0,4-6 0,0 0-263,-1-1 1,3-3 0,-5 5 0,0-3-1082,0-1 0,4-8 1,-4 0-1,0-6-1190,0-4 0,3-1 2534,-4-5 0,-7-6 0,-6-1 0</inkml:trace>
  <inkml:trace contextRef="#ctx0" brushRef="#br0" timeOffset="356">14104 15823 8149,'0'-18'3677,"0"4"-1687,0 10 1,0-1 0,4 8-1,5 3-865,10 2 0,6 2 0,5 5 0,4 3-1266,3 1 1,0 0 0,1-5 0,1 2-946,2 3 0,-4-2 0,-4 5-378,-3-1 0,-3-2 1,-4-5 1463,-4 0 0,-3 0 0,-2 1 0</inkml:trace>
  <inkml:trace contextRef="#ctx0" brushRef="#br0" timeOffset="357">14645 15837 8140,'8'-6'0,"-2"3"1480,-6-7 0,2 7 1,2-2-1,6 4-381,2 1 1,10-2 0,5-1 0,7-2-1047,2 2 1,0 1-1,4 2 1,-4 0-1084,-1 0 0,-2 0 1,-5 0-1,-1 0-3713,-3 0 4743,-4 0 0,-5 7 0,-1 1 0</inkml:trace>
  <inkml:trace contextRef="#ctx0" brushRef="#br0" timeOffset="358">14972 15539 8077,'-22'-13'340,"3"3"0,3-1 0,2 7 1414,-1 0 0,8 4 0,2 5 0,3 6-654,2 7 0,7 5 0,2 11 1,4 3-540,1 4 0,5 2 1,0 0-868,-2-1 0,4 6 0,-1-2 1,1-4-1036,-1-2 0,-1-9 0,-5 1 0,1-5-1998,-1-3 3339,0-13 0,-6 8 0,-2-12 0</inkml:trace>
  <inkml:trace contextRef="#ctx0" brushRef="#br0" timeOffset="359">15199 15482 8077,'0'-15'3892,"0"8"-2644,0 0 1,2 9 0,3 4-1,4 8-99,4 8 1,6 10 0,1 1-1,2 0-1507,4 2-1,0 1 1,1 7 0,-1 0-252,-3-1 0,-4-4 0,3-1 0,-1-3 0,-4-4 610,-1-4 0,-2-6 0,0-6 0</inkml:trace>
  <inkml:trace contextRef="#ctx0" brushRef="#br0" timeOffset="360">15626 15055 7978,'1'-8'0,"4"2"1154,5 0 0,4 4 0,5-3 0,3 4-168,0 1 1,6 8-1,-1 4 1,5 7-515,-1 3 1,-1 8 0,-1 8 0,-1 3 27,1 2 1,-7 11-1,-3 4 1,-5 4-95,-4 1 0,1 10 0,-7-4 0,-2 1-695,-5-2 1,-5-13-1,-8 2 0,-1-2-1083,-2 0 1,-8-6 1371,-2-6 0,-5 0 0,-9-7 0</inkml:trace>
  <inkml:trace contextRef="#ctx0" brushRef="#br0" timeOffset="361">11773 16136 7921,'-14'0'45,"-1"0"1,1 0 0,0 0-1,0 0 1468,-1 0 0,1 0 893,0 0-2167,6 0 1,3 4 0,9 3-1,2-1 1,2 2-73,3 0 0,0-3 0,0 2 0,-2 1-147,2 0 1,2-5-1,1 2-389,1-3 1,-6-2 15,0 0 0,-1-7 1,2-2 231,-5-4 0,-4-1 0,-2 1 1,-3 2 409,0 2 0,-7 6 0,1-2 178,-2 3 1,2 7 0,2 1 0,2 2 591,3 3 0,1-3-467,2 2-1497,0-7 632,0 3 0,0-7 1,2-4-512,2-5 1519,-2 4 0,4 1 1150,-6 10-1785,0 3-1993,0 0 0,0-13 1893,0-9 0,7-16 0,1 0 0</inkml:trace>
  <inkml:trace contextRef="#ctx0" brushRef="#br0" timeOffset="362">7038 14956 8085,'0'9'-364,"0"1"0,0 1 118,0 1 0,-1-2 1,-3-1 277,0 2 1,-3-4 0,4-1-35,-1 0 0,-3-4-55,2 3 1,4-2-101,-4 2 146,4 2 1,1 3 0,0-1 0,0 2-52,0 2 212,0-5 4,6-2 1,-5-7 111,4-4 0,-5-1 173,-5-4 0,2 4 88,-6 6 0,1-2 0,-3-1 804,1-2-164,7 1-464,-9 4-293,10 0-367,-4 0 191,6 0 2442,0 0-2655,6 0 0,-3-2 0,5-3 2,-2-4 0,4 1 1,-5-2-71,-2-1 0,-2-1 313,-1-2 1,-1 6-163,-4 3 0,-3 3 1,-5 4-1,2 3 20,2 4 0,1 4 0,-1 1 0,2 0 274,1 0 1,4 1-206,-2-1-603,2-6 1,2-4 132,0-8 1,5-4 48,0-6 1,-1-1 179,-4 1 1,-1 6 90,-4 4-1516,3 2 554,-4 2 0,6-2 129,0-2 1,5 0-1,1-5-1328,2-2 2118,1-2 0,6-1 0,-1 0 0</inkml:trace>
  <inkml:trace contextRef="#ctx0" brushRef="#br0" timeOffset="363">7664 13833 8088,'-10'4'62,"2"3"0,2 1 1,3 3-1,1 1 0,2 4 142,0 3 0,0 3 1,0 7-1,0 1 0,2 3 1,3 5-138,4 3 1,2 3-1,2 3 1,-1 7-121,4 6 1,2 5 0,-4 6-1,0 2-5,0 2 0,-6-33 1,-1 0-1,0 3 1,0 0-1,-1 0 1,0 0 7,-1 1 1,0 0-1,1-3 1,1 1-1,-3 1 1,-1 1-1,2-1 1,0 0 110,0 0 1,-1 0 0,1 3 0,0-1 0,2-1 0,0 0 0,0 0 0,0-1 34,0 1 0,1 0 1,-1 1-1,1 1 1,1-2-1,0-1 1,0 1-1,1 0 12,-2 0 1,1 0 0,1 1 0,1 0 0,-1-1 0,0-2 0,0 1 0,1-1-47,-1 0 1,0-1 0,1-3 0,-1 0 0,-2 1-1,1-1 1,1 0 0,1 0-59,0 0 0,0-1 0,6 37 1,2-9-1,-3-6-196,-2-2 0,3-4 0,-1-3 0,-3-6-622,0-7 1,-6-5 0,1-9 813,-1-2 0,2-2 0,-4-2 0,-2-10 0</inkml:trace>
  <inkml:trace contextRef="#ctx0" brushRef="#br0" timeOffset="364">6896 15013 6990,'-14'-10'127,"1"1"0,2-1 1,2 1-1,-2-1 719,-2-1 1,3 5-1,3-1-256,0 1 0,4 5-299,8-4 1,7 10 0,9 4 0,1 4 0,3 2 801,2 4-891,2 4 1,-1 3 201,1-2-243,5 3 1,-4-5-1,5 6 4,0 1 1,-5-1 0,3 1-1,-3-2-92,-2-4 1,1 4-1,-1-3 1,1 3-100,-1 1 0,1-4 0,-1 0 0,1 1 44,-1 2 0,0 0 0,-1-2 1,-1-1 116,-3 1 0,-1 2 1,4 1 24,-3 0 1,1-4-1,3 0-77,-3 1 0,2-3 1,-2 0-1,5-1-44,4-4 0,-3 4 0,3-2 0,-3-2-75,-2-1 1,1 0-1,1 1-309,3 2 285,-3 0 0,6-5 46,-2 0 0,-4 2 1,3 2-1,-3 1 27,-2-2 1,5-1 0,1 0 0,-3 1 83,-1 2 1,3 0 0,0-3-1,-1 1 35,-2 2 0,-1 0 1,-1-5-1,0 2 145,1 3 1,-1-3 0,1 3 0,-1-2-55,1 2 1,-1-2-1,0 5 1,-1-1 6,-3-4 1,1 4 0,-4-2 0,1 0-56,3 1 0,-4-4 0,-2 3 0,-4-3-209,0-2 1,-1 0 0,0 1-355,0-1 1,1 0-685,-1 0-28,-6-6 75,-2-2 0,-8-6 277,-2 0 1,-4-4 0,-6-3 229,-1-1 0,1 5 0,0-1 368,0 2 1,-1 2 71,1 0 0,5 2 595,-1 2 1,7 4-1,0 6 223,6 1 1,0-1-1,7-2 1,1 0-157,1-3 1,3-4 0,-1 3 0,0-2-407,0-3 0,1-1 0,-1-2-177,0 0 0,-5 0 0,-1-2-322,-1-3 0,-3-2 186,-4-8 0,-6 3 1,-3 2 634,-4 5 1,4 4 66,-1 1 0,5 0 795,-4 0-1295,6 0 1,-4-2-479,7-2 0,5-4 0,0-7 0,-2 1-182,-1 0 0,-2 0 792,0 0 1,-5 4 0,-1 2-1,-2 3 639,-3 7 0,0 0 0,-1 7 0,5 2 115,0 2 1,2-4-1,5 1-955,0 1 1,2-5-934,3-1 1,1-5-1,5-5 1,-3-4-976,-2-4 0,4-1 0,-5-2 1910,-2-3 0,5 3 0,0-4 0</inkml:trace>
  <inkml:trace contextRef="#ctx0" brushRef="#br0" timeOffset="365">11858 17287 8016,'-22'8'791,"1"3"0,7-5 2828,0 2-3518,6-5 1,3 4 0,10-7-352,5 0 0,-3-2 1,3-3-1,1-4-552,2-4 0,-6 4 980,-2-1 1,-5 9 297,-5 1 0,2 5 0,-6 6 852,-2-2 0,0 1 1152,1 4-2600,-2-6-601,10-2 1,-4-8-184,6-2 170,6 2 1286,-4-4 1,6 6-90,-4 0 1,-1 0-715,7 0 0,-2-2 0,3-3-320,-2-4 1,-4-4 0,3-1 0,0 0-2453,0 0 3023,1 0 0,5-1 0,1 1 0</inkml:trace>
  <inkml:trace contextRef="#ctx0" brushRef="#br0" timeOffset="366">12981 16989 8016,'-42'-15'0,"7"1"2176,6 0 1,14 4-1119,10 1 0,5 1 1,5-3-1,6 3-539,6 2 0,7 1 0,7 5 1,4 2-107,1 2 0,2 6 1,3 9-1,-3 6-176,-5 7 1,-4 4 0,-5 7 0,-5 1-169,-4 3 0,-7 4 1,-3 4-1,-3-1-56,-2-2 1,-7-8-1,-2 0 1,-5-6-13,-5-3 1,3-8-1,-3-8 1,1-5 472,0-4 0,2 1 1,-3-7 684,3 0 1,8-4-909,3-5 1,5 2 0,7-7 0,7-1-452,8-2 1,11-5-1,5-1 1,3 1-460,2 2 1,-1 7-1,1 1 1,0 2-612,-1 3 0,-4-4 0,-1 3 1270,-3 0 0,0-4 0,-6 1 0</inkml:trace>
  <inkml:trace contextRef="#ctx0" brushRef="#br0" timeOffset="367">12142 18069 8016,'-14'0'1363,"5"0"1484,-1 0-1915,7 0-1750,-3 0-404,6 0 667,0 0 694,0 6 1,0-2 0,0 5 229,0 2 1,0-3 0,1 0-52,4-2 1,-3 1 0,4-4 77,0 1-217,-4 1 1,3-10 0,-9-1 41,0-2 0,-7 5 0,1-2 730,-2 4-1032,4 1-586,-5 0 1,16 1 0,-1 2-14,4 2 1,4 0 0,4-5 0,0-2-1764,0-2 2443,7-4 0,-5-13 0,4-1 0</inkml:trace>
  <inkml:trace contextRef="#ctx0" brushRef="#br0" timeOffset="368">13763 18026 8016,'-14'-14'100,"1"0"0,2 1 1,2 2-1,-1 2 0,1-2 493,-1-2 1,1 4-1,-5 1 1,-1 1 0,1 4-1,0 2 200,0 1 1,0 3-1,1 6 1,2 10-453,1 7 1,3 8 0,-3 3 0,5 1-1,4-1-82,1 3 0,0-5 1,1-4-1,4-5-146,5-7 0,2-5 0,2-5-372,1-4 1,4-5 0,0-5-1,-2-6-156,-1-6 1,-2-10 0,0-8-1,-1 0 90,-4 1 1,2-1-1,-6 5 1,0 0 139,1 3 0,-4 8 0,2 0 404,-2 3 282,-2 8 0,2 4-238,2 8 1,-1 1-1,7 8 1,1 4 87,2 4 0,-4-2 1,1 6-1,1 3-97,1 4 1,3 3 0,-1-4-1,0 4-25,0 1 0,-1 2 0,-2 3 0,-3-1 51,-2-2 1,4-5 0,-6 3-1,-1-1-64,-1-3 1,-2-7 0,0-3 0,-2 0-17,-2 0 0,-6-4 0,-7 1 0,-4-4-250,-1 0 0,2-6 0,-7-1 1,-3-2-360,0-3 0,1-1 0,3-2 1,0 0-482,1 0 0,0 0 0,7 0 0,1-2-280,4-2 0,1-4 1,7-8-1,3-1 1170,5-2 0,5-13 0,7 2 0</inkml:trace>
  <inkml:trace contextRef="#ctx0" brushRef="#br0" timeOffset="369">14218 17842 8016,'-28'6'668,"6"-3"1,3 7-1,3 1 761,2 1 0,4 7 0,1 0 0,-1 0-440,2 2 1,2 1 0,6 6 0,0 1-865,0-1 0,0 1 0,0-1 0,2-1-992,2-4 1,4 4 0,6-5 0,1 1 49,-1-4 1,5-8 0,1-4 0,2 0-1172,4-4 0,1-3 1988,1-5 0,7-3 0,1-6 0</inkml:trace>
  <inkml:trace contextRef="#ctx0" brushRef="#br0" timeOffset="370">14588 18041 8016,'0'-8'6507,"0"1"-5652,-6 7 0,-1 7 0,-2 4-21,4 6 0,-1 5 0,1 7 1,2-2 354,1-4-1117,2 4 1,0-10-81,0 7 1,0-6-370,0 1 1,7-12 0,2-7 0,4-9-483,1-8 0,-2-12 0,0-9 0,-3-3 274,2-2 1,0-4 0,0 0-1,-3 1 291,-2 2 1,-1 1 0,-5 2-1,0 3 309,0 5 1,0 3 0,0 3-1,0 3 334,0 5 1,-6 4 645,-4 0 0,-1 9 1,0 6-1,3 10 309,2 7 1,1 7-928,5 9 1,0 3 0,0 8-1,0 2-172,0 2 1,7-3-1,2-5 1,4-4-369,1-1 0,5-4 0,1-5 0,1-6-1202,-1-4 1,6 0-1,-3-10 1,4 1-458,2-1 1,-6-3 0,1-6 1821,1-2 0,2-12 0,2 1 0</inkml:trace>
  <inkml:trace contextRef="#ctx0" brushRef="#br0" timeOffset="371">15199 17614 12142,'0'14'653,"0"1"0,0 0-97,0 4 1,0 0 0,0 8-1,0 3 1,0 0 124,0 0 0,0-1 0,2-1 1,3 0-580,4 1 0,4-2 1,1-4-1,0-4-516,0-3 0,1-2 0,0-1 1,3-3-335,1-6 1,6-2-1,-1-2 1,2 0-1195,3 0 0,-2-2 1942,-4-2 0,11-11 0,-4-7 0</inkml:trace>
  <inkml:trace contextRef="#ctx0" brushRef="#br0" timeOffset="372">15796 17600 8016,'-8'8'1681,"1"4"1,3-2-948,0 3 1,-1 1-1,5 2 1,0 1 43,0 2 0,0 6 0,0-1 0,1 3-273,4 1 1,-3 5-1,3 1 1,-4-1-235,-1 1 1,-1-4-1,-3 4 1,-2-6-353,-2-4 1,3 1 0,-4-8 0,-1-2-1030,3-4 0,-6-8 0,3 2-1508,-2-4 2618,-2-7 0,-7-8 0,-1-8 0</inkml:trace>
  <inkml:trace contextRef="#ctx0" brushRef="#br0" timeOffset="373">15569 17799 8016,'14'16'4432,"0"1"-3608,1 2 0,3 2 0,3-4 1,0 2-827,-1-2 1,4-1 0,-5-2-1,0 1-331,1-1 0,-4 0 0,3-1 0,-3-2-1522,-2-2 0,0-1 1855,0 2 0,1-4 0,-1-6 0</inkml:trace>
  <inkml:trace contextRef="#ctx0" brushRef="#br0" timeOffset="374">16152 17984 8016,'0'8'-510,"0"-2"1477,0-6 1,0 2 1317,0 2-1796,0 4 0,0 6 0,0 1 0,0-1 0,-2 0 247,-3 0 0,2 5 0,-5 0 0,1-1-673,-1-3 1,3 0 0,-3-1 0,2 0-1384,3 0 0,1-4 0,2-1 1320,0 2 0,0-4 0,0-1 0</inkml:trace>
  <inkml:trace contextRef="#ctx0" brushRef="#br0" timeOffset="375">16280 17785 8016,'-10'6'923,"2"4"-260,2 2 1,1 4-1,5 3 1,0 3-1,2 2 329,3-1 0,-2-4 1,6 3-1,2-1-702,2-4 1,1-6-1,0-3-449,1-1 1,-3-9 0,-1-7 0,-3-6-190,-1-4 0,2-3 1,-4-6-1,-2-1-272,-2 1 1,4 0 0,0 1 0,-2 1 134,-1 3 1,-2 5 0,1 1 0,2 4 206,2 4 0,2 6 366,-3-2 1,-1 5 0,5 6 0,0 7 325,0 4 0,-3 9 0,4-3-129,2 4 1,2 8 0,0 3 201,-4 3 1,4-3-1,-5 0 1,1 1 149,1 2 0,-2 2 0,1 0 0,-3-1-43,1 1 0,-6 0 0,4-1 1,-3-1-178,-2-3 1,-5 2 0,-2-7 0,0-3-409,-4-5 1,-2-4 0,-3-7-1,-1-2-556,-2-2 1,-7-4 0,4-6 0,-1-1-770,-1-4 1,0-6 0,-4-11-1,-1-8 1316,1-5 0,-7-9 0,-1-7 0</inkml:trace>
  <inkml:trace contextRef="#ctx0" brushRef="#br0" timeOffset="376">16550 17472 8016,'17'0'0,"-3"0"354,-1 0 0,5 0 0,0 2 0,1 2 636,2 6 1,-4 4-1,5 5-321,-1 5 0,0 2 1,-4 5-1,2 2 32,-2 5 0,-1 3 0,-2 1 0,-1 3-514,-4 2 0,2-3 1,-6 2-1594,-2-7 1104,-1 3 1,-2-12 0,0 3-549,0-3 1,0-7 0,-2 0 849,-2-3 0,-4 5 0,-7-3 0</inkml:trace>
  <inkml:trace contextRef="#ctx0" brushRef="#br0" timeOffset="377">17005 17898 8016,'1'-9'742,"4"0"277,5-3 0,2 5 1,3-1-1,0 1-439,4 4 1,-1 2 0,5 1-1,3 0-1252,0 0 0,3 4 0,-1 3 0,1-1-3136,-1 0 3808,1-1 0,-1 1 0,1 2 0</inkml:trace>
  <inkml:trace contextRef="#ctx0" brushRef="#br0" timeOffset="378">17545 17600 7997,'0'-17'554,"0"2"1914,0 3-1619,0-1 1,0 7 0,0 7 0,0 12 450,0 9 1,5 7-1,1 4-280,2 5-1068,-5 9 0,8 4 0,-4 5-311,1 1-393,-5 0 1,5-2 0,-5-1-1522,1-2 2273,1 0 0,-5 5 0,0 0 0</inkml:trace>
  <inkml:trace contextRef="#ctx0" brushRef="#br0" timeOffset="379">12796 17970 9295,'15'0'340,"-1"0"0,0-2 1,2-1-1,1-4 1,4 1-311,1 0 0,-5 0 0,2 2 1,-3 0-826,-2 0 0,0 3-1515,1 1 2310,-7 6 0,-15 2 0,-9 6 0</inkml:trace>
  <inkml:trace contextRef="#ctx0" brushRef="#br0" timeOffset="380">12867 18026 7871,'7'8'685,"-6"0"-154,4-3 1,-3 3 0,-2 8 70,0 3 0,0-2 0,0 7 0,0 1-108,0 2 0,0 6 0,0 0 0,0 0-87,0 2 0,0 0 0,0 4 0,0-2-188,0-3 1,0 0-1,0-8-151,0-2 1,0 1 0,0-6 0,1 0-130,4 2 1,3-10 0,6 3-191,0-1 1,5-7-1,2-1-131,1-4 0,2-1 0,4 0 1,2 0-140,3 0 1,-3 0-1,5 0 1,-2-1-212,0-4 0,7 2 732,-2-7 0,-3-5 0,-1-7 0</inkml:trace>
  <inkml:trace contextRef="#ctx0" brushRef="#br0" timeOffset="381">17844 17202 7871,'-15'0'568,"8"1"1,3 4-1,8 5 1,3 2-125,1 3 0,5-8 0,-3 0 0,4-3-118,5 1 0,-4 0 1,4-5-1,-3 0-467,-2 0 0,5 2 1,0 1-1,-1 1 110,-2 0 1,-4 3-1,-1 3 1,-3 4 119,-2 5 1,6 3-1,-3 7 1,4 1-44,1 3 1,2 3 0,1 5 94,2-3 0,0 8 0,-5-2 1,0 5 265,1 5 0,0 1 1,3 4-1,1 1 87,-2 1 1,-1 1-1,-2-5 1,-1-2-154,-4-3 1,2 2 0,-4-7 0,-1-3-160,0-4 1,-1-5-1,-5-8-172,0-4 1,-2 3 0,-2-9 0,-6-3-382,-2-3 0,-4-8 0,-3 4 1,-5-3-629,-3 1 1,-1 0-1,-1-5 1,1-2-1276,-1-2 2274,-5-4 0,4-7 0,-5 1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40.9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24455 3028 7837,'5'-9'-1581,"-1"-1"1581,1 7 0,-5-3 0,6-1 0,2-1 0</inkml:trace>
  <inkml:trace contextRef="#ctx0" brushRef="#br0" timeOffset="1">24583 2900 8430,'0'10'-1767,"0"-1"2517,-6-6-940,4 4 90,-4-7-136,6 0 152,0 0 1,0-7 0,0-1 0</inkml:trace>
  <inkml:trace contextRef="#ctx0" brushRef="#br0" timeOffset="2">24611 3000 8387,'-8'6'-655,"1"-4"704,2 2 1,2-1-1,-5 2 1,0 3 384,0 0 1,3 5-1,-4-4-69,-2 4 0,4-4 1,3 1 148,2 1 0,2-3-278,0 1 0,2-6 0,2 2-143,6-3 1,2-7-1,3-1 1,-1-2-147,0-3 0,-4 0 0,-1-1-161,2 3 1,-3 0-79,2-6 1,-9 3 337,-1 2 0,-1 5 1,-9 10-1,1 5 193,1 2 1,-3 3 0,4-1-1,1 0 555,0 0 0,1 0-507,5 1 1,1-7 0,4-4-234,5-2 0,1-4 0,0-2 0,-3-6-500,-2-3 0,4-1 0,-6 0-194,-1 0 0,-1 0 533,-2-1 0,-6 7 368,-4 4 0,2 2 668,-1 2-779,6 0 1,-2-1-295,10-4 1,-2-3 0,5-6-1175,-2-1 1121,-1 8 0,-12 2 1,0 10 53,-1 4 0,-3-1-562,6 1 705,0-5 0,18-4 0,3-8 0</inkml:trace>
  <inkml:trace contextRef="#ctx0" brushRef="#br0" timeOffset="3">16450 5971 8024,'-14'0'94,"6"-6"-267,2 4 234,6-4 1,2-1-1,2-2 1,7-4 0,7-1 183,5 0 0,11 0 1,5-1-1,5 1 1,5 2 89,2 2 1,7-1-1,7 6 1,1 2-1,-1 2-113,-2 1 1,5 0 0,-3 0-1,0 0-394,-4 0 0,-2 6 0,-4 2 0,-3 1 1,-4-1-437,-4-2 1,-8 4-1,-3-4 96,-3 2 0,-7-3 0,-6 4 512,-6 2 0,-5 8 0,-6 3 0</inkml:trace>
  <inkml:trace contextRef="#ctx0" brushRef="#br0" timeOffset="4">16564 6070 8409,'-5'5'830,"10"0"-670,12-2 0,17 3 0,8 1 0,10-1 461,8 0 0,5-1 0,6-5 0,0-2-355,1-2 1,3 1 0,1-7 0,-3 1-509,-5 1 0,-5-3 0,-6 6 0,-3 2-482,-7 1 1,-1 2-1,-15 0 1,-4 2-171,-6 3 0,-7 2 0,-6 8 894,-8-1 0,-13 0 0,-9 0 0</inkml:trace>
  <inkml:trace contextRef="#ctx0" brushRef="#br0" timeOffset="5">16635 6099 7952,'-36'-6'1161,"7"4"-1037,28-11 0,12 10 0,24-6 49,7-2 1,9 3 0,10-2 0,6-1-46,2-1 1,9-3-1,-38 8 1,0 0-1,1 0 1,0 0-178,0 0 1,-1 0-1,37-3 1,-7 2-1,-5 2-343,-8 3 1,-4 1-1,-8 2 1,-8 0-1083,-5 0 1474,-7 7 0,-10 0 0,-1 8 0</inkml:trace>
  <inkml:trace contextRef="#ctx0" brushRef="#br0" timeOffset="6">16806 6014 7885,'-8'-15'-74,"5"6"0,12-1 0,12-1 27,9-1 0,12-1 1,11 2-1,5 2 159,8-3 0,7 1 0,-31 6 1,0-1-1,-1 2 0,0 0-362,-1 1 1,0 0-115,1-2 0,-1-1 1,39-2-1,-2-6 0</inkml:trace>
  <inkml:trace contextRef="#ctx0" brushRef="#br0" timeOffset="7">16706 4350 8011,'-8'0'2141,"2"0"0,6 2-1728,0 3 1,0-1-148,0 10 1,2-1-1,1 11 1,2 1 0,-2 2-1,-2 3 114,-1 3 1,0 3-1,0 7 1,-1 1-1,-2 2 1,-4 3-82,-1 2 0,0-6 0,-3 3 0,3-4-206,2-1 0,-3-7 0,2-3 0,1-3-367,0-1 0,-4-7 0,6-3 0,0-3-1525,3-2 1,1-5-2545,0 1 4343,0-7 0,6-9 0,2-10 0</inkml:trace>
  <inkml:trace contextRef="#ctx0" brushRef="#br0" timeOffset="8">16806 4848 8011,'1'-10'1022,"4"1"-582,-3 6 1,6-2-1,-5 10 1,3 4 262,2 4 0,1-4 0,6 1 0,0 1-60,4 1 1,-3 3 0,5-3 0,-2-1-427,0-1 1,4-7-1,-2 2 1,-1-4-85,1-1 0,3 0 1,-5-1-1,0-4-86,1-4 1,-4-4 0,3-1 0,-5-1-288,-4 1 1,1-2 0,-7-1-1,0-2-18,-3 2 1,-1-4-1,0 2 1,-1 2 193,-4 1 0,-3 2 0,-6 0 0,-2 1 3,-3 4 0,3-3 0,-3 6 0,3 0-124,2 0 1,-2 1 0,-1 5-1,-2 0-1056,2 0 0,1 0 0,2 0-1694,-1 0 2935,8 0 0,-6 6 0,5 2 0</inkml:trace>
  <inkml:trace contextRef="#ctx0" brushRef="#br0" timeOffset="9">16934 4763 7921,'-10'0'303,"1"0"37,-2 0 1,4 1 0,3 4 0,1 3-170,-2 0 0,3 4 1,-4-2-1,1 2-536,0 3 0,1-6-660,4 1 1025,0-1 0,-7-1 0,-1-2 0</inkml:trace>
  <inkml:trace contextRef="#ctx0" brushRef="#br0" timeOffset="10">17502 4023 7922,'0'-14'-91,"0"-5"1,0 0-1,0 2 1457,0 1-1013,0 2 0,0 7 1,0 7-1,0 10 0,-1 9 20,-4 9 0,4 7 0,-4 8 0,3 1-225,2 3 1,0 2-1,0 3 1,0-4 6,0-4 1,2-8 0,1-4 0,3-7-150,2-6 1,2-5 0,4-4-87,0-5 0,0-4 0,-1-2 1,-2-6-119,-1-7 0,-6-5 1,4-6-1,-2 3 86,-2 1 0,-3-3 0,-1 6 0,-1 0 37,-4 2 1,2 2 0,-7 0 0,-1 1 55,-1 4 0,-3 2 0,1 7 1,0 0-119,0 0 1,-1 0 0,3 2-262,2 3 1,-1-2 0,5 5-1643,-2-2 2040,5-1 0,-3 1 0,6 2 0</inkml:trace>
  <inkml:trace contextRef="#ctx0" brushRef="#br0" timeOffset="11">21228 4478 8058,'-21'0'330,"5"0"0,-3 0 0,3 0 4154,2 0-3628,0 0 0,8 0 0,6 0 0,8 0-445,4 0 0,7 0 1,2 0-1,1 0-148,3 0 1,-3 0-1,2 0 1,0 0-279,-2 0 1,3 0 0,-4 0 0,-1 0-171,1 0 1,2 0 0,-4 0 0,-1 0-550,-3 0 1,0 0 37,-1 0 1025,-6 0 0,-2 6 0,-6 4 167,0 3 0,-1-4 0,-3 1 0,-2 1 26,-2 1 1,5 4 0,-3 1-1,1 4-101,0 1 1,0 2-1,4 4 1,-2 2 43,-2 3 0,0 1-160,5 8 1,0-7 0,0 8 0,0-2-36,0 0 0,0-3 0,0 0 0,2 1-250,3 2 0,-2-3 0,5-2 1,0-1-258,-1-3 1,-3-2-1,2-3 1,-1-2-633,-1-1 1,1-7-744,-5 2 1,5-8-1057,0-2 1,-1-7-661,-4-2 3328,0-6 0,7-15 0,1-1 0</inkml:trace>
  <inkml:trace contextRef="#ctx0" brushRef="#br0" timeOffset="12">21739 4990 7885,'-8'0'6095,"2"0"-4342,19 0 1,-2-5-1086,13 0 1,-6-4 0,6 3-1,1-1-167,2 1 1,7-3-1,-1 2 1,-2 1-1,1-2-367,1 0 1,-6 5 0,4-3 0,0 1-346,-6 0 1,2 0 0,-8 4 0,-2-2-1040,-1-2 1,-2 0-2789,0 5 2287,0 0 0,-7 0-176,-7 0 1927,-7 0 0,-7 7 0,0 0 0</inkml:trace>
  <inkml:trace contextRef="#ctx0" brushRef="#br0" timeOffset="13">22209 4620 7990,'-19'0'0,"0"0"2371,1 0 0,7 0 599,2 0-1926,6 0-1159,-10 0 1,13 2-1268,0 3 519,0-4 1,11 7-43,-6-3 0,-1-2 1609,-4 7 1,0-6 559,0 6 0,-1-7 0,-2 3 750,-2 1-2090,0-6 0,4 5-1458,-4-6 0,5 2 1534,0 3 0,0 3 0,6 6 0</inkml:trace>
  <inkml:trace contextRef="#ctx0" brushRef="#br0" timeOffset="14">22237 5317 7855,'-28'0'4098,"5"0"-3188,3 0 1,12-2 0,3-2-683,4-6 1,7-2 0,2-3 0,1 3-581,1 2 0,-1-1 0,6 6 254,-1 2 0,-5 2 0,-1 2 205,-2 4 0,-1 3 0,-5 6 48,0 0 1,0 1-1,0-1-1298,0 0-2160,-6-6 3303,4-2 0,-4-6 0,6 0 0</inkml:trace>
  <inkml:trace contextRef="#ctx0" brushRef="#br0" timeOffset="15">22820 4706 7890,'-6'-15'1831,"4"1"1,-3 0-961,4 0 0,1 0 0,1-1 462,4 1 0,3 6 1,6 3-1,2 4 1,1 2-502,2 4 1,7 5 0,-4 9 0,0 4-729,-3 4 1,1 6 0,-2 2 0,-4 1-112,-3 4 0,-8-2 0,2 1 0,-4 2-388,-1-1 0,-6-1 0,-3 2-46,-4-3 1,-1 2 0,-2-7-1,-1-3 164,-2-5 0,0 1 1,4-7 446,1-2 0,0-6 0,0-3 990,0-2 1,4-1-603,1-5 0,5-2 0,1-1-144,6-2 0,2-1 0,8 3 0,4-3-103,4-2 0,-2 5 0,4-4 0,4 3-464,5-1 0,-2 0 0,3 3-524,-3-2 0,-2 2 0,-1-3-764,-3 4 0,1 1 1,-4 0-1,-1 0-2410,1 0 3851,-2 0 0,-5-6 0,0-2 0</inkml:trace>
  <inkml:trace contextRef="#ctx0" brushRef="#br0" timeOffset="16">23744 4791 7836,'2'-8'1914,"2"3"1,7 4-762,7 1 1,4-5 0,6 0 0,2 2 0,2 3-572,1 5 0,0 1 1,-4 5-1,-1-1 1,1-1-881,-1-1 0,-1 0 0,-2-5 0,-3 3-1313,-1 2 0,-2-5 0,-5 4 1611,0-1 0,-6 2 0,-2 6 0</inkml:trace>
  <inkml:trace contextRef="#ctx0" brushRef="#br0" timeOffset="17">23829 5104 7891,'-8'1'5740,"4"4"-5123,8-3 1,6 9 0,7-7 993,2 0-1206,7-3 0,0-1 0,9 2 0,0 1-612,0 2 1,4-1 0,-2-4-676,-1 0 0,3 0 0,-5 0 882,-3 0 0,-7-6 0,-4-2 0</inkml:trace>
  <inkml:trace contextRef="#ctx0" brushRef="#br0" timeOffset="18">24583 4578 7899,'0'-15'2646,"0"1"-1564,0 0 0,6 1 0,4 2 1,2 3-1,3 2 237,-1 3 0,0 3 0,0 3 0,0 5-596,1 5 0,-1 2 1,-1 12-1,-4 0-574,-4 3 0,-4 3 0,-1-1 0,-1 3-473,-4 1 1,2-3 0,-7 2-1,-1-3-397,-1-6 0,2-2 0,1 1 95,-2-1 0,0-7 1,0 2 836,1-3-15,7-8 1,-3 5 410,6-4 1,6 2 0,3 0 1074,4-1-1280,1-7 1,2 10 0,1-6 63,2 1 0,2 5 1,-4-4-1,2 3 59,-1-3 1,-3 4-1,-2-2 1,-3 5-526,-6 2 0,3 1 0,-3-3 0,-2 3 0,-5 5 0,-7-2 0,-7 0 0,-2-1 0,-6 2 0,1-4 0,-3-1 0,-1-3 0,-6 0 0,1-1-99,2 0 1,1-1 0,1-2 0,1-3-2861,-1-2 1,7-1 0,3-5 2958,4 0 0,0-7 0,1 0 0</inkml:trace>
  <inkml:trace contextRef="#ctx0" brushRef="#br0" timeOffset="19">25550 5018 9202,'-14'0'9830,"6"0"-8662,1 0 1,9 2-2250,3 3 1,3-2 0,6 6-5703,0 2 6783,-6-4 0,4 5 0,-4-4 0</inkml:trace>
  <inkml:trace contextRef="#ctx0" brushRef="#br0" timeOffset="20">25735 5075 7904,'7'0'3672,"0"0"-2431,-14 7-1240,6-6 1,-4 5 0,10-6 0,6 0-1,5 0-739,3 0 1,4-1 0,-2-2 737,1-2 0,2 0 0,4 5 0</inkml:trace>
  <inkml:trace contextRef="#ctx0" brushRef="#br0" timeOffset="21">26104 5061 8493,'0'14'2941,"0"0"-2215,0-6-279,0-1 1,2-7-795,3 0 0,4 0 0,8 0 0,4 0-522,1 0 1,-3 0-1,3 0 1,0 0 0,-1 0 868,-1 0 0,-1-5 0,-3 0 0,3 2 0,-8 1 0,3 2 222,-1 0 1055,-7 0 0,7 0-961,-4 0 1,4 0-1,1 0-1135,0 0 1,1 0 0,-1 0 0,0 0 303,0 0 1,1-1 0,0-2 514,4-2 0,-3 0 0,3 5 115,-3 0 484,-8 0 1,0 5-426,-4 0 1,4-1 0,6-4-501,1 0 1,-1 0 0,0 0 0,0 0 82,1 0 0,-1 0 0,0 0 409,0 0 0,-4 0 1,-1 0 1099,2 0 0,-3 0 1,2 0-493,1 0 1,-3 0 0,1 0-840,2 0 0,-3 0 0,1 0-2226,3 0 2291,0 0 0,2 0 0,1 0 0</inkml:trace>
  <inkml:trace contextRef="#ctx0" brushRef="#br0" timeOffset="22">27441 4677 7869,'8'-22'0,"-4"3"877,-2 3 1,-2 7 0,0-1 804,0-1 1,1 7-1202,4 4 0,-3 6 0,3 10 0,-4 3-200,-1 4 1,0 9 0,0 3 0,0 1 258,0 4 0,0 1 0,0 1 1,2-1 232,2-3 1,-2 3 0,3-3-1,-4 2-117,-1-2 0,5 6 1,0-6-1,0-2-358,1 0 0,-5-6 0,6 4-641,-1-4 1,-4-8 0,2-2 0,0-2-2113,0-4-1140,-2 3 0,4-17-1349,-6 0 4944,-6-6 0,-8-15 0,-8-1 0</inkml:trace>
  <inkml:trace contextRef="#ctx0" brushRef="#br0" timeOffset="23">24313 5871 7921,'-10'0'530,"1"0"-173,6 0 1,-2-4 0,10-1 140,4 2 0,5 1 1,5 2-1,5 0 0,4 0 111,6 0 0,-3 0 0,7 0 0,2 0 0,1 0 0,1 0 67,1 0 0,-5 0 0,0 0 1,0 0-508,-2 0 0,-1 0 1,-7 0-1,-1 0-46,-3 0 0,1 0 1,-6 0-1211,-2 0-661,-7 0 1,-5 0-205,-10 0 1,-3 2 1951,-6 2 0,-7-2 0,-1 4 0</inkml:trace>
  <inkml:trace contextRef="#ctx0" brushRef="#br0" timeOffset="24">23118 7066 8068,'-33'0'383,"0"0"1,6 0 1046,8 0 0,11 0 0,10 0-950,11 0 0,7 0 0,10 0 1,3 0-183,5 0 1,2 0-1,-1 0 1,-1 0-1,0 0-166,-2 0 1,1 0 0,-7 0 0,0 0-138,-3 0 0,-7 0 1,2 0-539,-1 0 618,-2 6 1,-11-3 0,-4 7 310,-2 1 0,-4 1 1,-1 4-78,-1 3 0,-8 3 0,3 7 0,-4 1 0,1 3-42,2 5 0,-2 7 1,2 3-1,-1-2-275,2-2 0,-2 3 0,4 1 0,1-4-651,0-5 1,-4-4-1,5-6 1,2-1-424,2 0 0,1-6-2835,0-3 3917,0-3 0,12-14 0,4-4 0</inkml:trace>
  <inkml:trace contextRef="#ctx0" brushRef="#br0" timeOffset="25">24043 6923 7899,'-13'-1'0,"4"-4"3218,2 3-2113,7-4 0,0 8 1,0 2-1,0 8-489,0 5 0,-1 5 1,-3 8-1,0 3 1,-1 7-79,-1 6 1,-2 4 0,-6 9-249,-1 2 1,0-1 0,-3 6 0,-1 2 30,2 2 1,-4 1 0,2-1 0,2-4-254,1-5 0,2-4 0,1-5-627,4-4 0,-2-6 0,6-5 0,2-7-1781,1-5 0,2-8-2244,0 2 4584,0-9 0,7-16 0,1-10 0</inkml:trace>
  <inkml:trace contextRef="#ctx0" brushRef="#br0" timeOffset="26">24270 7449 7930,'0'-14'1336,"6"0"-236,4 0 1,3 4 0,1 2 30,0 2 1,0 1 0,0 7 0,1 3-428,-1 4 0,-5 10 0,-1 5 0,-1 4-392,-4 5 1,-2-1 0,-1 6 0,-1 1-95,-4 2 0,-4 1 1,-9-3-1,-1-3-51,2-1 1,-4 3-1,2-6 1,2-6 42,1-5 0,2-5 1,0-4 96,-1-2 0,8-2 0,0-5 695,1 2-957,4-1 1,-2-4 0,8 0 0,6-1 196,2-4 1,9 4 0,1-4 0,2 3-220,0 2 1,-1 0-1,6-1-374,-1-4 0,1 3 0,-1-2 0,0 2-1043,1 2 0,-2 0 1,-4 0-1,-4 0-454,-3 0 0,-2 0 1848,1 0 0,-1 0 0,0 0 0</inkml:trace>
  <inkml:trace contextRef="#ctx0" brushRef="#br0" timeOffset="27">27284 5630 7840,'-14'0'247,"6"-2"1,5-1 770,6-2 1,10-4 0,9 2 0,3 1 0,5 0-183,0 3 1,7-1-1,-1 1 1,2-1-1,-2-1-480,-1-1 0,-2 4 0,-6-3-639,-3 4 1,-5 2-114,-10 4 1,-11-2-1,-10 7-169,-6 1 1,-7 0 0,1 0 0,-2-2 137,-3 2 1,2-4 0,4-3 0,4-2 899,3-2-58,2 0 1,7 0-1,9 0 1,11 0-90,9 0 1,5 0 0,-1 0 0,1 0-25,2 0 1,-6 0-1,6 0 1,-9 1-329,-4 4 0,-3-2-78,-4 7 1,-4-2 0,-10 1-9,-4-4 1,-4-3 0,-3-2-28,-3 0 1,4 0 0,-4 0 0,3 0-404,2 0 475,-1 0 0,8 1 0,3 2-391,8 2 0,10 5 0,9-4 0,4 0-680,2 0 0,-1-1 1,2-5 1137,3 0 0,-3 7 0,5 0 0</inkml:trace>
  <inkml:trace contextRef="#ctx0" brushRef="#br0" timeOffset="28">23019 9099 7929,'-8'0'151,"3"0"163,10 0 1,3 0-1,8 0 1,1 0 0,4 1 72,1 4 1,1-4 0,6 4 0,-1-3-229,1-2 1,-1 1-1,-1 2 1,-2 2-1,-3-2-123,-1-1 0,3 0 1,-5 1 256,-2 1 775,-1 1-452,-8-5 0,-2 6 1,-6 6-246,0 5 1,-5 0 0,1 9 0,0 2-100,3 4 1,1 7-1,0 1-146,0 5 1,0 1-1,0 5 1,0-2-232,0-3 0,0-4 0,0-2 1,0-4-280,0-1 0,0-4 1,0-5-1,0-4-1615,0-2 1,0-1 1998,0-5 0,6 1 0,2-1 0</inkml:trace>
  <inkml:trace contextRef="#ctx0" brushRef="#br0" timeOffset="29">24640 9013 7953,'-10'-5'1072,"1"1"-347,-2 1 0,3 7 1,-2 6-1,-1 4 0,0 3 1,0 5-80,2 5 0,-2 0 1,-7 11-1,-1 2 1,2 2-289,1 6 0,-3 2 0,-1 7 1,-1 0-1,-1 0-81,0 0 1,5-5 0,-2-3 0,3-3-544,2-5 0,1-8 0,2 0 1,3-5-950,2-4 1,-1-5-1,4-8-2561,-2-1 3776,1-7 0,4-10 0,0-8 0</inkml:trace>
  <inkml:trace contextRef="#ctx0" brushRef="#br0" timeOffset="30">24313 8956 7911,'-10'0'0,"2"2"798,2 3 1,1 3-1,5 6 26,0 0 0,7-6 0,2-3 0,4-4-616,1-1 1,0-1-1,0-4 1,1-5-609,-1-2 1,0-2-1,-1-1 31,-4 1 0,-1 5 1,-5-1-1,2-1 42,-2-2 1,-8 6 0,-4 0 0,-4 3 262,-1-1 0,-5 0 1,0 7-1,0 1 122,-1 2 0,4 6 1,-3-4-107,3 1-1,7 3 1,1-4 0,1 1-344,4 3 1,2-3-1,1 1 392,0 2 0,6 8 0,2 3 0</inkml:trace>
  <inkml:trace contextRef="#ctx0" brushRef="#br0" timeOffset="31">24583 9710 7961,'-13'14'0,"4"0"483,4 0 0,5-1 1,3-2-1,4-3 0,0-2-130,4-2 0,-1-3 0,3-1 0,2 0 0,1 0-531,0 0 0,-7-6 0,-1-4 44,-1-2 0,2-3 0,-4 1 93,-2 0 1,-8 1 0,-4 2 0,-4 3 144,-1 2 1,-2 0 0,-1 3 0,-2-2 112,1 2 0,7 1 1,2 2-242,-2 0 0,3 0 1,0 2-363,2 2 0,1 0 386,5 5 0,6 1 0,2 4 0</inkml:trace>
  <inkml:trace contextRef="#ctx0" brushRef="#br0" timeOffset="32">25990 8814 7922,'-14'0'106,"5"2"0,1 2 0,2 8 0,2 3 808,3 4 1,1 7-1,0-1 1,0 6 0,1 9-301,4 6 0,-3 0 1,4 6-1,-1 1 1,1 3-362,2 1 0,-5-2 0,3-1 0,-1-4 1,0-1-568,-2-3 0,0-7 1,0-2-1,2-3-618,-2-2 1,-1-4 0,-2-4 0,-2-5 931,-2-3 0,-4 4 0,-7 3 0</inkml:trace>
  <inkml:trace contextRef="#ctx0" brushRef="#br0" timeOffset="33">25791 8985 7833,'-14'-7'0,"0"0"0,0-3 496,0 1 0,6-1 0,3-4 0,3 0 0,2-1 0,0 1 147,0 0 0,7 5 0,2 1 0,5 0 0,5 1 0,5 1-14,3 3 1,1 3-1,2 5 1,2 6-1,1 5-63,-1 3 0,-1 7 1,1 3-1,-1 7-327,-4 5 0,-5 3 0,-7 2 1,-3 3-109,-2 2 1,-4 1-1,-6 5 1,0-2-34,0-3 0,-11 3 0,-5-2 0,-4 0-219,-6-1 0,0-1 0,-3-7 14,1-1 1,-1-1 0,1-11-1,1-6 172,3-3 1,2-3 0,5-5 341,-2 0 1,5-6-233,4-3 0,7-5 0,0-3 0,8-4 255,9 0 1,6-1-1,9-3-16,-1 1 0,4 2 0,3-3 0,6 3-163,3 2 1,-6-4-1,8 4 1,1 0-734,2 0 1,-3-4-1,1 5 13,-3 2 1,-3 0 0,-1 0 0,-4-2-1830,-1 2 0,-2 1 0,-4 2 2298,-1 0 0,-6 7 0,-1 1 0</inkml:trace>
  <inkml:trace contextRef="#ctx0" brushRef="#br0" timeOffset="34">26986 9724 7830,'-22'0'0,"3"6"3490,9 4 0,2-4-3853,4-1 1,8-4-1,1-2 1,6-5 362,3-9 0,0 1 0,1-6 0</inkml:trace>
  <inkml:trace contextRef="#ctx0" brushRef="#br0" timeOffset="35">25749 9070 7801,'-10'0'-1575,"1"0"2022,6 0 316,-10 0-318,5 0 1,-1 0 0,1-2 203,1-2 0,3 1 1,4-7 29,0-1 1,0 3 0,0-1-284,0-2 1,1 0 0,2 0 0,4 3-101,1 1 1,-4-2 0,6 3 0,1-1-65,2 1 0,1-4 0,0 4 0,0 0-51,0-1 0,1 1 0,-1 3 0,0-2-11,0 2 1,5 1-1,0 2 1,-1 0-29,-3 0 0,4 0 0,0 0 0,-1 2-4,-3 3 1,1-2 0,2 5 0,1 0-10,-2 0 1,-1-4 0,-2 4-59,0-1 1,-4 4 0,-1-3 0,1 1 85,-2 1 1,4-1 0,-4 5 13,0 0 1,-2 1 0,-6 0 0,2 3-1,3 1 1,-4 1-1,4-2 1,-3 2-40,-2 2 0,0-3 0,0 3-91,0-1 1,0 4 0,0-1 0,0 3-62,0 1 1,-2-4 0,-1 0 0,-2 1-79,2 2 0,-3 1 0,1-1 0,0-2-89,-1-1 1,3-2 0,-5 3-1,0-3 24,0-1 0,3-2 0,-4-5 0,-1 0 1,2 1 0,-4-3 0,2-1 0,-2-1-12,-3 1 1,6-5 0,-1 0-56,-1 1 0,-1-1 42,-3 4 0,1 1 79,0-7 1,6 3-1,2-4-85,-1 2 394,6 6-233,-5-10 184,6 6-8,6-7 1,0 1-1,5 2-37,-1 2 1,-5 0 0,4-5-57,2 0 1,-3 0-97,1 0 0,1 0 1,4 0 54,0 0 0,-4 0 0,-1 0 0,2 0 3,2 0 0,-4 0 1,1 0-1,1 0-275,2 0 0,-4-5 0,1 0-499,1 2 1,-3 2-1,-1-1 1,1-1-2440,0-2 3200,-5 0 0,4-1 0,-7-2 0</inkml:trace>
  <inkml:trace contextRef="#ctx0" brushRef="#br0" timeOffset="36">24796 6227 7860,'-20'-14'1030,"9"6"0,-2 5 1,3 7-426,3 10 0,2 9 1,-3 10-1,0 6 1,0 5-143,-3 4 0,0 6 1,0-2-1,3 1 0,0 0-499,0-6 0,4-4 1,-4-6-1,1-3-491,4-4 0,-3-3 0,1-4 0,2-4-3809,1-3 4336,2-2 0,-6-6 0,-2-2 0</inkml:trace>
  <inkml:trace contextRef="#ctx0" brushRef="#br0" timeOffset="37">24569 6739 7901,'-5'-7'965,"0"7"-194,-6 7 1,10 13-1,-4 2-248,3 0 1,2 5-1,0-3 1,2 1 0,1 0 232,2-1 1,6-6 0,0 0 0,5-2-296,3-2 0,4-6 0,-2-3-517,1-3 0,2-4 0,4-3 0,1-4-717,-1-4 0,0-7 1,2-4-1,2-3-1014,1-1 1,0-2 1786,-4-3 0,-1-4 0,1-5 0</inkml:trace>
  <inkml:trace contextRef="#ctx0" brushRef="#br0" timeOffset="38">27512 6127 9099,'-2'10'432,"-1"-1"0,-3 4 0,-2 4 0,-2 7 0,1 3 74,-1 1 0,6 2 0,-4 2 0,0 3 0,0 1-81,-3 3 0,-2 2 1,-1 4-1,0 1 1,0 2 84,-1 3 0,1 1 1,-2 7-1,-1 1 1,-2 3-79,2 2 1,-4-4 0,2 4 0,0 1-242,-1 4 0,4-7 0,-3 6 1,3-2-1,2-4 7,0 0 1,-1 4 0,1-6-163,0-1 0,5 3 1,-1-1-1,1-2-154,1-2 1,-5-5 0,5-1 0,-1 0-47,-1-2 1,2 4-1,-3-7 1,3-1-40,2-2 1,-5-6 0,1-1 81,-2-3 1,2 0 0,2-8-1,1-2-220,-1-5 1,0-3 0,-3-3 0,3-2-1185,1-2 1,-4-6 413,2 2 0,-4-3 1,1-4 188,2-3 1,-1-3 0,6-7 433,2-4 0,2 1 1,1-5-1,0-3 156,0-1 0,0-1 0,0 1 0,0 2 351,0 1 1,0 7 0,0-2 0,1 5 1484,4 4-437,-3 4 0,9 12 1,-7 5-1,0 7-282,-3 5 0,-1 4 0,0 2-308,0-1 0,0 0 0,0 1 0,2-1 264,2 1 1,-2-7 0,4-2-380,1 1 0,-1-10 0,5 2 0,0-6-190,5-3 0,-2-3 0,7-2 0,-1-4-98,4-5 1,3-9 0,1-6 0,2-5-908,3-3 0,-3-5 1,5 3-1,-2 1-4167,0-1 5000,1-5 0,-6 4 0,1-7 0</inkml:trace>
  <inkml:trace contextRef="#ctx0" brushRef="#br0" timeOffset="39">22592 11217 7810,'-6'-14'50,"-2"6"0,-4 1 20,2 1 1,-3 4-1,4-2 1,-4 2 0,-1 1 351,0-4 0,0 3 0,-1-3 0,1 4 0,0 2 1,0 4-83,0 5 0,1 4 0,2 6 0,3 9 0,0 7-88,0 5 0,5 8 0,-2 2 1,4 1 11,1 0 0,1-8 1,4 0-1,5-7 0,2-7 0,-2 0 0,-1-11-160,2-2 1,2-7 0,1-6 0,0-2-308,0-2 1,5-13 0,0-7 0,-1-9-186,-2-4 1,-2-6 0,0 1 100,0-3 1,-4 3-1,-2 1 1,-2 3-96,-3 2 0,0 7 0,0 3 317,2 1 751,0 2 0,-5 13 0,0 6-266,0 8 0,0 11 0,0 4 58,0 4 1,5 2 0,-1-1 0,1-1-187,1-3 1,1-2 0,4-6-1,-2-1-364,2-2 1,2-3 0,1-1 0,0-4-640,1-4 1,-6-1 0,1 0-39,1 0 1,1-6 0,2-2 0,1-1 0,-1-1-480,0-1 0,0-6 1228,1-2 0,-1-6 0,0 2 0</inkml:trace>
  <inkml:trace contextRef="#ctx0" brushRef="#br0" timeOffset="40">22934 11160 7891,'0'-14'523,"-7"6"613,-2 3 0,3 5 0,1 6 0,3 9-206,2 7 0,0 5 0,0 3 1,0 3-463,0 5 0,2 1 1,1 1-1,2-2-182,-2 1 1,-2-9 0,-1-2-183,0-1 0,2-6-526,3-2 1,1-13 0,5-11 0,-3-12-425,-2-8 0,5-8 1,-1-1 542,3 3 0,1-4 0,0 3 1,0 4 185,0 3 0,-4 9 1,-1 0 203,2 5 0,2 8 1,0 0 409,-4 6 1,2 5 0,-4 6-1,-1 2 377,0 3 0,1-2 0,-4 5 0,1 0-493,0 1 1,-3-6 0,1 2 0,1-3-644,2-2 1,1 0 0,-1 0-411,4 1 0,-1-8-1175,2-2 1,-6-3-1,6-2 388,1 0 0,1-2 0,3-1 1459,-1-2 0,0-12 0,0 1 0</inkml:trace>
  <inkml:trace contextRef="#ctx0" brushRef="#br0" timeOffset="41">23616 11060 7891,'-6'-14'1844,"-2"0"-957,-6 0 1,-1 6 0,0 3 0,-3 4-167,-1 1 0,5 0 0,5 1 0,-1 4 1,1 4-356,-1 4 1,7 3 0,-2 3-1,4 3-192,1 0 0,0 5 0,1-4 0,4 4-58,5 2 0,2-6 1,2 1-42,1 1 0,-1 2 0,0 2 0,0-2 0,0-2 164,1-1 1,-3-2 0,-1 3 38,-1-1 0,-7-5 1,3 3-1,-1-2 328,0-2 1,-2-3 0,-6 0-531,-2-1 0,-6-6 0,2-4 1,-6-2-602,-4-2 1,4 0 0,-6 0 0,2-2-889,0-2 0,-5-4 0,5-6 0,2-1 215,1 1 0,8-5 1,4 0 1197,2 2 0,2-5 0,0 0 0</inkml:trace>
  <inkml:trace contextRef="#ctx0" brushRef="#br0" timeOffset="42">24853 10748 7900,'-6'-8'301,"-2"-3"0,-5 4 2821,4-1-895,2 5-962,7-3-1011,0 6 0,0 8 0,0 6 0,0 8 161,0 5 1,-6 8-1,-3 4 1,-4 7 74,-1 6 0,0 4 1,-1 0-1,1 1 0,0 0 0,0 0 0,-1 0 0,1-2-288,0-3 1,-3-3-1,1-8 1,3-3-278,1-5 1,-1-7-1,-1-4-617,-1-2 0,6-7 1,0-8-1291,-3-4 0,0-9 0,-1-4 231,4-6 0,-2-9 1751,6-1 0,-6-7 0,3-7 0</inkml:trace>
  <inkml:trace contextRef="#ctx0" brushRef="#br0" timeOffset="43">24554 10705 7942,'-14'0'1077,"6"6"0,2-3 61,6 7 0,2-5 0,2 3-541,6-2 0,4-1 0,3-5 0,2 0-581,-1 0 0,-2-5 1,-4-1-1,-1-2-552,-1-3 1,-7-2 0,0-1 281,-6 0 1,-5 1 0,-6 3-1,0 6 151,-1 2 1,0 2-1,-3 0 1,-1 0-58,2 0 1,6 6-1,1 5 1,1 5-127,1 3 0,-3 0 1,6-3-1,2 1-773,1 2 0,2 7 1059,0-3 0,7 4 0,1 2 0</inkml:trace>
  <inkml:trace contextRef="#ctx0" brushRef="#br0" timeOffset="44">25081 11586 7912,'-15'7'0,"7"-4"3376,4 6-2628,2-6 1,4-3 0,1-9-1,3-4 1,2-1-942,3 0 0,-5-5 0,-1 0 0,-3 2 91,-2 1 0,-2 2 0,-3 1 228,-4 4 1,-4 2-1,-1 7 158,0 0 0,0 2 1,-1 3-1,1 6-32,0 6 1,0-1 0,1 4-350,4 1 0,-2-5 0,6 4 0,2-1-117,1 0 1,2 0 0,2-5 0,2 0-1341,6 1 1,3-6 1553,1 1 0,6-7 0,2 3 0</inkml:trace>
  <inkml:trace contextRef="#ctx0" brushRef="#br0" timeOffset="45">26232 11032 7853,'0'-8'1164,"-5"0"-300,1 3 0,-3 4 1,4-2-1,-2 6-300,2 6 1,2 10 0,1 7 0,0 5-207,0 7 0,0 9 1,-2 7-1,-1 5 0,-2 5 32,2 6 1,2-5 0,-1 9 0,-1 0 0,-2-1 52,2-1 1,1-2-1,2-4 1,0-6-291,0-6 0,0-5 1,0-8-1,0-3-376,0-5 1,0-9-1,0-5 1,2-5-1617,3-5 1,-2 1 546,6-10 0,-6-5 0,2-14 0,-3-4 275,-2-4 0,0-13 1,0-2 1016,0-3 0,-7-5 0,0-1 0</inkml:trace>
  <inkml:trace contextRef="#ctx0" brushRef="#br0" timeOffset="46">26204 11259 7853,'9'-28'0,"-1"0"391,-2-1 0,4 5 1,-4 2-1,2 2 0,3 2 579,2 3 0,1 0 0,0 3 0,2 2-518,3 6 0,-3 2 1,4 2-1,-1 3-131,0 7 1,0 1 0,-5 12-93,1 3 1,-1 0 0,-1 3 0,-4-1 219,-4 1 1,-4-1 0,-1 1 35,0-1 0,0-1 0,-1-2 1,-4-3-56,-4-1 0,-4 3 1,-1-4-448,-1 2 0,1-4 0,0 1 0,0-4-325,0 0 1,-5-1-1,0-2 1,0-1-625,-2-1 0,5-5 0,-3 3-3573,4-2 2061,0 5 2478,7-3 0,2 0 0,6-2 0</inkml:trace>
  <inkml:trace contextRef="#ctx0" brushRef="#br0" timeOffset="47">26687 11487 7834,'0'14'524,"0"-4"1,-1-3 2283,-4 0 1,3-1-1858,-2-1 0,4-4-1878,4 4 0,4-3-176,6-2 0,-4-5 0,-2-1-2163,-2-2 3266,-1-2 0,-5-4 0,0 0 0</inkml:trace>
  <inkml:trace contextRef="#ctx0" brushRef="#br0" timeOffset="48">7607 14842 8207,'20'-6'-8,"3"-2"-69,5-6 1,13-2-1,6-3 1,10-5 0,13-3-1,-29 13 1,2 0 189,4-1 1,2 1-1,6 2 1,2 1 0,1-1-1,1 2 1,5-1 0,2 1-88,3 1 1,1 1 0,-1 0-1,2 1 1,5 2 0,0 1-1,1 1 1,1 1 0,0 2-1,2 0 1,0 1 0,1 1-304,-1 0 1,-1 1 0,-2 2 0,-2 1 0,-1-2-1,-1 0 1,-2 1 0,0 0 206,-2 0 1,-1-1 0,-1-2 0,-1 1-1,-2 0 1,-1 2 0,-2-1 0,1 0 21,-2-1 1,0 1 0,-2 1 0,-1 0 0,-7 2 0,-2 0 0,0 0 0,-1-1 49,-2-1 0,0-1 0,-4 2 0,-1-1 0,34 2 0,-8-1-85,-9 0 1,-6-1 0,-10-5 0,-3 0-114,-5 0 0,-10 0 196,-4 0 0,-4 5 0,-6-1 0,-3 1 0</inkml:trace>
  <inkml:trace contextRef="#ctx0" brushRef="#br0" timeOffset="49">3043 14842 7756,'14'0'-37,"2"2"1,3 1-1,5 3 1,4 0 0,5 1 318,5-4 1,5-2 0,4-1-1,5 0 50,4 0 0,7-8 0,5-4 0,6-7-244,-34 8 0,1 0 1,2 1-1,1 1 1,2-3-1,1 0 1,2 0-1,1-1-156,1 0 0,-1-1 0,4 0 0,1 0 1,1-1-1,1 1 0,1-1 0,2 0 0,1-1 1,0 1-1,1-2 0,0 0-154,1 1 0,1 1 1,2 0-1,1 0 1,-2 0-1,1 1 1,-2 0-1,1 0-68,0-1 0,0 1 0,-5 3 0,0 0 0,3 1 0,0 1 0,-2 2 0,0 0 290,-3 2 0,1 1 0,-1-2 0,-1 1 0,-1 2 0,-1 1 0,-3 0 0,0 1 0,-3 0 0</inkml:trace>
  <inkml:trace contextRef="#ctx0" brushRef="#br0" timeOffset="50">7124 13591 7493,'-10'-8'458,"2"2"0,0 1 798,0 0 1,4 0-1026,-6 5 0,5 0 1,-3 2-1,1 3 23,-1 4 0,-2 5 1,-4 4-1,1 2-5,4 3 1,-4 0 0,4 6-1,-4-1-34,-1 0 1,1 1-1,2 1 1,2 2-93,-2 1 0,3 6 0,-2-1 1,1 3-32,1 2 0,2-1 0,6 1 1,0 0 65,0-1 1,0 6 0,1-1-34,4-1 0,3 3 1,6-2-1,0-1 69,0-2 0,2-7 1,2-3-33,1 1 1,4-6 0,-2 1 0,-1-7 16,1-2 1,4 3 0,-1-7-1,3-3 33,1-3 1,1-8 0,1 2 0,1-3-15,2-2 1,2-7-1,-3-2 1,3-4 26,1-1 0,-5-6 0,4-4 1,-2-3 5,1-1 1,-3-6 0,-6-2-1,-1-3-165,1-6 1,-3-2-1,1 0 1,-3-6-248,-2-2 1,-4-2 0,-3 0 0,-2 1 75,2-1 1,-4 1 0,-3 3 82,-2 1 0,-2 6 0,-2-2 0,-2 6 144,-6 4 0,-2-2 1,-3 7-1,0 2 260,-4 1 1,1 3 0,-6 1 0,1 4-156,1 2 1,-5 1-1,3 5 1,-3 1 0,-1 3-139,-1 6 1,1-3 0,0 3 0,-1 1-140,1 1 0,-1 8 0,1 4-611,-1 2 1,1 3-1,-1-1-473,1 0 0,4 0 0,1 0 1,-1-1-1529,2-3 1,1 1 2661,7-7 0,0-5 0,0-7 0</inkml:trace>
  <inkml:trace contextRef="#ctx0" brushRef="#br0" timeOffset="51">6868 12695 7564,'-13'10'-137,"2"-2"908,1-2-681,7-1 0,-1-5 0,8 0 427,6 0 0,-2 0 0,1 0-138,2 0 0,-3 0 0,2 0 0,1 0 141,1 0 1,2-2-1,2-1 1,3-3-71,5-2 1,3-2-1,1-4 1,1 0-257,-1 0 0,2-1 1,0 1-1,0 0-328,-3 0 1,-2 0-1,2 1 1,-3 2-356,-5 1 0,1 7 0,-1-2-590,-1 4 0,-9 2 0,-4 4-1007,-4 5 2086,-1 9 0,-6 3 0,-2 6 0</inkml:trace>
  <inkml:trace contextRef="#ctx0" brushRef="#br0" timeOffset="52">7052 12994 7985,'-9'0'3061,"-1"0"-2125,7 6 0,-5-4-368,4 2 0,4-4 0,0-3 1,8-3-504,4-2 1,2 0-1,1-3 1,0 2-126,4-2 0,-3 3 0,3 0 1,-3 1-284,-2 4 1,-4 2 0,-2 2 0,-2 4-123,-3 5 1,-1 2 0,-4 4 0,-1 1 295,-2 2 0,-6 0 0,2-5 0,-4 1 378,-1-1 1,0-5 0,-1-1 762,1-1 1,5-3-609,-1-4 1,7-1 0,0-4 0,6-3-838,6 0 0,4-4 0,1 2-286,1-3 0,0 6 1,3 2-1,1 3 759,-2 2 0,-1 0 0,-2 0 0</inkml:trace>
  <inkml:trace contextRef="#ctx0" brushRef="#br0" timeOffset="53">7109 13250 7985,'-14'14'2702,"0"-6"-2302,0-2 1,7-7 0,7-4-122,8-5 1,6-7-1,4-4 1,2 1-516,2-1 0,1-2 0,0 4-400,-4 1 1,2 3 0,-2 0-1,-2 1-800,-1 0 1436,-8 0 0,4-1 0,-4 1 0</inkml:trace>
  <inkml:trace contextRef="#ctx0" brushRef="#br0" timeOffset="54">6996 12326 7985,'-10'-19'981,"1"0"1,5 5-193,0 4 0,4 8 0,4 2 0,6 10-140,3 7 0,6 12 0,1 10 0,2 9-147,3 8 0,1 3 1,-1 9-1,-1 3 26,1 3 1,2 2 0,0-7 0,-4-2-530,-4-6 1,2-2-1,-2-4 1,-2-4-494,-1-9 0,-2-1 0,0-9 0,1-4-1782,-1-2 0,0-10 1141,0-2 1,-1-19-1,-4-14 1135,-4-6 0,3-10 0,0-1 0</inkml:trace>
  <inkml:trace contextRef="#ctx0" brushRef="#br0" timeOffset="55">7451 12852 7985,'0'-29'665,"-2"9"-130,-3 5 1,2 3-1,-6 7 1,-2 2 713,-2 1 0,0 9 0,2 2 0,2 4-595,-2 1 1,0 5 0,0 0 0,3-2-965,1-1 1,1-2-1,3 1 1,-2-1-1742,2 0 1,0-6 2050,-2-3 0,-3-4 0,-6-1 0</inkml:trace>
  <inkml:trace contextRef="#ctx0" brushRef="#br0" timeOffset="56">7251 12269 8060,'-7'0'4123,"0"6"-3758,7 2 0,2 0 0,3-2-317,4 1-48,4-6 0,1 12 0,0-5 0</inkml:trace>
  <inkml:trace contextRef="#ctx0" brushRef="#br0" timeOffset="57">8844 13150 8185,'-22'-28'-215,"-4"-1"1,8-1 0,-1-1 0,0-2-1,-2 1 288,-1 2 0,3 2 1,-3-1-1,0 1 1,1 1 18,1 3 0,-6 2 1,4 5-1,-1-2 1,-3 3-62,-4 5 0,0 3 1,-8 5-1,0-2 0,1 3 1,-1 6 9,-2 5 0,-1 4 0,-2 1 1,1 2-1,-1 3-57,0 4 1,6 6-1,0 2 1,1 4-11,0 1 1,4-2-1,-3 4 1,4-1 6,2 0 0,-2 4 0,7-3 1,-3 4 61,-1 6 0,5-2 0,5 4 1,0 2 60,-1 4 0,5 2 0,-2 10 0,7-2 12,2 2 1,3 6 0,4 2-1,1 0 1,6 0 86,7 0 1,2 0 0,9-5 0,5-2-48,6-3 1,7 2 0,3-6-202,1-2 1,-18-28 0,2-1 0,0 0-1,1 0 1,3-1 0,1 0 63,2 0 0,0-2 0,3-2 0,0-1 0,0 0 0,0-1 0,3-1 0,1 0-56,2-2 0,1 0 1,2 3-1,1-2 1,2-3-1,1-2 0,2 1 1,0-1-24,0-2 1,-1-1-1,2 0 1,1 0-1,-1-2 1,0-2-1,3 1 1,2-1-85,1-3 0,0 0 0,-2 0 0,0-1 0,-1-3 0,0-2 0,0 1 0,0-2 89,1-1 0,1-1 0,0-3 0,-1-3 1,0-2-1,-2-2 0,-1 0 0,-2-1 12,0-2 0,0 0 0,2-4 1,0 0-1,-1-1 0,-1 0 1,-2-1-1,0-2 30,-2 0 0,-2-1 0,-2-3 0,-1 0 1,0 1-1,-1 0 0,0-1 0,-2-1 23,-1 0 1,-2-1-1,-1-2 1,-1 0-1,-4 0 1,-2 0-1,-1 1 1,-1-1-1,-2 0 1,-2-1-36,-1-1 1,-2-1-1,16-30 1,-12-3-1,-7-1 56,-6-1 0,-5-2 0,-2 0 0,-4 0 11,-5-1 1,-2-3 0,-10-3 0,5 39 0,-1-1-34,-1-1 1,-1 0 0,-2 0 0,-2 0 0,-2 0 0,-1 0 0,0 1 0,0 1-17,-1 0 0,-2 0 0,-2 1 0,-1 1 0,-2 1 0,-2 2 1,-2 1-1,-2 1-30,-2 3 1,-3 1-1,2 3 1,-2 2-1,-4 3 1,0 3-1,-2 2 1,-1 2 31,-2 2 0,-2 1 1,-2 2-1,-2 2 0,0 1 1,0 1-1,-1 1 1,1 1-75,-1 0 0,0 2 1,1 3-1,-1 1 1,-3 0-1,1 3 1,1 0-1,1 1 79,0 1 0,0 1 0,0 4 0,0-1 0,1-1 0,0-2 0,-3 1 0,1-1 0,-2 0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40.9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14332 10506 8089,'0'-14'-318,"0"0"304,0-1 0,0 1 0,-2 0 1,-1 0 608,-2-1 0,1 6 1,2 1 6,-3 2 0,2-4 0,-6 6-310,-2 0 1,-2 9 0,-1 5 0,0 2-77,-1 2 1,0 5 0,-3 2 0,-2 1 21,-2 3 0,3-3 1,-4 2-1,1 1-75,0 2 1,0 2 0,-3-1 0,3 1 10,1-1 0,-2 0 1,2 1-1,0-1-32,1 1 1,-1 4-1,4 2 1,-2-1-105,2 1 1,1 5 0,3-2-1,2 3-81,2 1 1,1-4-1,-3 0 1,3 0 62,2-2 1,1 5 0,5-3-1,0 3 6,0 2 1,0-7-1,0-1 1,0 0-7,0 3 1,1 3 0,3 0 0,2 0 65,2 2 1,1-9-1,5 9 1,1-2 32,-1 0 0,2-3 0,1-2 0,4-1-33,1-3 1,0 2 0,3 0 0,-1-3 8,1-1 1,7-1 0,1-1 0,0 1 31,2-1 0,-4-4 0,6-2-106,-3-2 0,4 4 0,-4-5 8,-3-2 0,4 4 0,-2-2 0,0-2-27,2-1 0,-3-2 1,5 0-1,1 1 88,-1-1 0,4 0 0,-3-1 0,3-2 4,1-2 1,-2 1 0,1 4-1,2 0 2,-4 0 1,4-4-1,-5-2 1,3 0 50,1 0 0,6-4-86,-1 6 0,1-7 1,-6 2-1,3-4-31,2-1 1,-1 5-1,4 0 1,-1-2 16,-3-2 0,0-1 1,0 0-1,3 0-18,1 0 1,-2 0 0,2 0 0,1 0-10,-1 0 1,2 0 0,4 0-1,-4-1-11,-5-4 1,-1 4 0,0-6 0,1 3-7,-1-1 0,-3 0 0,-4 3 0,-1-1 0,2-1 1,-1-6 0,1 4-1,-2-1-16,1 1 0,0-5 0,-1 3-34,-4 0 1,0-3-1,0 5 28,-3-2 1,-4 0-1,-2-3 1,2 3 18,-2 2 0,1-5 1,2 3-1,1-2-49,-1 1 1,-4 1 0,-1-3 0,3 3-36,0 2 0,3-5 0,-1 3 0,1-2-3,-1 1 1,1 4 0,-2-4 0,-2-1 7,-2 2 0,1-4 0,5 2 1,-1-2-61,0-3 0,-4-1 84,0-2 1,0 2-1,4-5 1,-1 2 13,-3 0 1,1-4 0,-5 2-1,1 1 57,-1-1 0,4-3 0,-5 4 1,-2-1 83,-1 1 0,-2-4 0,-1 3 0,-2 1 67,-1-1 1,-1-4 0,5 1 0,-1-2-71,-4-3 0,4 2 0,-5 0 0,1 2-90,1 0 1,-5-5 0,3 8-1,0 0 4,-1 3 1,-2-2 0,3 1 0,-2-1-62,-2 1 1,2-1 0,-1 4 0,-2-2 35,-2 1 1,-1-2 0,0-1 0,0 1 18,0-1 1,0-4 0,0 1 0,-1-3-4,-4-1 1,2 1 0,-7 2 0,-1 1 0,-1-1 23,-3-2 0,1-1 0,0-1 0,-2 1 55,-3-1 1,3 6 0,-4-1 62,-1-1 0,1 2 1,-5 0-1,1-1-46,-1 2 0,-1-3 0,1 6 0,1 0-17,-1-2 0,-2 4 0,-1-5 0,-1 1-33,1 4 1,-1-4 0,1 2 0,-2 0-108,-3-1 1,3 4 0,-3-3 0,3 3 53,1 2 1,-1 0-1,-1 1 1,-3 2 72,3 2 1,1 1 0,1-3 0,1 1 31,0-1 1,-1 3 0,-1-1-1,-2-2-20,-1-2 0,0 1 0,5 0 42,-1 3 0,1 0 0,-1-6 0,1 1-4,0 0 1,-1 0 0,1-1-1,-1 1-75,1 0 0,-1 0 0,1 0 0,-1-1-58,1 1 0,0 0 0,1 0-7,3-1 1,-3 6 0,3 0 0,-1-1-13,2 2 1,-3-3 0,6 6-1,-1 1-31,1-3 1,-4 4 0,3-5 0,1 0-48,-1 0 1,-2 4-1,2-4 1,-1 1 34,-3 4 1,3-3-1,-2 1 1,-1 1-29,-2-3 0,0 4 1,2-5-1,1 2 25,-1 3 0,-4 0 0,-2-1 0,-3 0 57,3 0 1,1 3 0,1 1-1,1 0 36,0 0 1,-6 0 0,1 1 0,2 3-27,1 0 0,0 7 0,-2-3 0,-1 2-68,1-1 1,2-4-1,0 4 1,-1 1 10,-3-2 1,1 4 4,5-2 0,-5 1 0,-1 0 1,1-1 26,-2 1 1,5-3 0,-4 1-1,1 0 3,-1-1 0,0 3 0,2-6 0,-1 0-81,1 1 1,1-4 0,-1 3 0,-1-4-64,1-1 0,2 0 1,2 0-80,-1 0 0,6 0 0,1 0 0,1 0-648,4 0 0,1 0 0,2 0-2480,-1 0 3386,1 0 0,6 0 0,2 0 0</inkml:trace>
  <inkml:trace contextRef="#ctx0" brushRef="#br0" timeOffset="1">21725 8757 8024,'-14'-20'108,"4"2"1,3-4 0,0 2 647,4 2 1,1-2 0,2 1-1,0 2 1993,0 1-2394,0 8 1,2 3-1,1 11 1,4 9-1,-1 7 1,0 6 285,-3 5 0,-1 5 0,-2 8 1,0 3-322,0 2 0,0 1 0,0 5 0,-2-1 0,-1-2-15,-2-6 0,1-3 1,4-10-1,0-2-220,0-3 1,0-4 0,0-12 42,0 0-236,0-6 1,1-2-1,2-7-132,2-4 1,6-5 0,-3-10 0,2-9-17,-1-7 0,-1 0 1,3-2-1,-1 0 107,1 2 0,0-4 1,0 7-1,-2 1 176,2 2 0,-3 8 1,0 3-1,0 5 332,0 5 1,-3-2 0,4 6 156,2 2 1,-5 7 0,-1 7 0,-2 7 68,2 5 1,-3 0 0,2 0 0,-2 3-498,-2 0 1,2-2 0,1 0 0,1 1-789,0 2 1,2-3 0,-1-2 0,-1-2-327,3-2 1,-4 2 0,6-1-1,2-3-493,2-5 0,-3 2 1,-1-5-1,4-1 1519,4-2 0,-1-3 0,4-2 0</inkml:trace>
  <inkml:trace contextRef="#ctx0" brushRef="#br0" timeOffset="2">22265 9141 8440,'0'-8'4012,"0"2"-3157,0 6-392,0 0 1,0 6-9,0 4 0,0 4 0,-1 5 0,-2 3-282,-2 0 1,-5 7-1,4-3 1,0 4-726,0-3 1,1 5 0,5-7-1,0-1-876,0-2 1,0-3 1427,0-5 0,0 0 0,0 1 0</inkml:trace>
  <inkml:trace contextRef="#ctx0" brushRef="#br0" timeOffset="3">22493 8843 8033,'-5'-29'0,"0"2"680,2 4 0,2-3 0,1 7 0,0 2 0,1 1 963,4 2 1,-2 6 0,7 3-1039,1 4 1,-3 4 0,0 5-1,-2 9-5,-3 9 0,-1 2 0,-2 13 0,0 5-46,0 3 1,-2-3-1,-1 3-167,-2 0 0,0-10 0,5 2 0,0-5-311,0-4 1,0-8 0,2-7-1,1-4-283,2-4 0,6-7 0,-2-2 0,4-11-199,1-11 1,5-4 0,0-12 0,0-1-263,2-2 1,-6 1 0,4 1 301,-3-1 1,-2 2 0,1 10 311,-1 0 1,-2 5 1119,-2 5-483,3 8 0,-10 4 1,6 6-466,2 0 0,2-7 0,1-2 0,0-2-420,1 1 1,4-2 0,1 4-38,2 0 1,-9 2 0,1 6 0,-3 3 393,-3 6 1,0 2-1,-5 13 1,2 1 469,-2 2 0,-1 2 1,-2-3-1,0 0-175,0-3 0,4-5 0,3-1 0,-1-4-526,0-4 0,5-6 1,-1 2-1,2-3-954,3-2 1,-6 0 0,1 0 0,1-2-1181,1-3 0,2 4 1,1-4 2309,-1 4 0,0-6 0,0-1 0</inkml:trace>
  <inkml:trace contextRef="#ctx0" brushRef="#br0" timeOffset="4">23986 8445 9650,'-2'-8'4453,"-3"3"-3990,4 3 1,-10 10 0,4 5 0,-2 6 256,-7 3 1,0 8 0,-6 6 0,0 2 0,0 0-322,-3 2 0,-2-1 1,0-1-1,3-5 0,5-3-70,4-1 1,0-7 0,1-3 0,2-4 914,2 0-958,4-7 1,14-2-1,4-6-229,6 0 0,7 0 0,-1 0 1,3 0-517,1 0 0,0 0 0,1 0 1,-1 0-743,1 0 0,-2 1 0,-2 4 1,-3 3-1350,-2 0 1,-2 5 2549,-9-4 0,4 10 0,-5 3 0</inkml:trace>
  <inkml:trace contextRef="#ctx0" brushRef="#br0" timeOffset="5">23588 9212 7910,'-8'2'4135,"3"3"-3672,16-4 0,3 5 1,13-6-1,0 0-60,3 0 1,8 0 0,0 0 0,3 0-1392,2 0 0,-7 0 0,-4 0 1,-7 0 987,-6 0 0,-3 7 0,-2 1 0</inkml:trace>
  <inkml:trace contextRef="#ctx0" brushRef="#br0" timeOffset="6">22877 8885 7948,'-13'-9'550,"2"1"1,3 0 3215,2 0-3329,1 5 1,5 8-1,0 9 1,2 3-1,1 4-653,2 2 1,6 4-1,-3 2 1,1-1-1,1-1 216,1-3 0,1 3 0,2-5 0</inkml:trace>
  <inkml:trace contextRef="#ctx0" brushRef="#br0" timeOffset="7">24782 8530 7959,'-14'-6'344,"0"4"1,4-4-1,2 7 1,2 4-1,1 4 530,-1 4 0,3 9 0,-7 7 0,1 7 0,-1 7 2,1 4 1,-1 4 0,-4 7 0,0 2-396,0 2 1,-1 4 0,0-3-1,-3 0 1,-1 1-319,2-4 1,3-10 0,3-6 0,3-7-738,1-7 0,3 0 1,5-13-1038,4-4 0,3-7 0,8-12 1,3-9 1610,4-7 0,4-11 0,2-3 0</inkml:trace>
  <inkml:trace contextRef="#ctx0" brushRef="#br0" timeOffset="8">24910 8942 7959,'0'14'666,"0"2"0,-2 3 143,-2 5 1,2 3-1,-3-1 1,4 0 191,1-3 0,1 0 1,4 0-1,6-4-460,6-3 1,1-3-1,6-4 1,1-4-384,2-4 1,1-7 0,-1-3 0,-2-6-339,-1-4 0,-7 2 1,1-7-1,-7-1-121,-7-2 0,-2 0 1,-4 4-1,-4 4 1,-8 3 1,-2 2 0,-8 0 220,-1-1 1,-2 7 0,0 4 0,2 2-71,1 2 0,7 0 0,-2 0 0,3 0-1004,2 0 1,5 0-515,-1 0 0,13 0 1667,2 0 0,12-13 0,6-2 0</inkml:trace>
  <inkml:trace contextRef="#ctx0" brushRef="#br0" timeOffset="9">25536 8189 7959,'7'-29'514,"0"12"0,-7 3 264,0 1 1,0 8-1,-2 7 1,-1 12 194,-2 13 0,-6 8 0,2 9 1,-4 3-221,-1 5 1,1 2 0,2 0 0,3-4-259,2-1 0,1-8 0,7-7-209,3-4-207,-4-8 0,12-2 1,-4-7-457,4-4 311,1-2 0,0-9 0,-1-4-343,-4-8 0,2-1 0,-6-5 1,0 1-227,1 0 0,-4 0 1,1 5 327,-6 0 1,-5 1 0,-6 3-1,0 6-255,-1 2 1,1 2-1,0 0-96,0 0 0,4 0 1,2 2 657,2 2 0,-5 4 0,3 7 0</inkml:trace>
  <inkml:trace contextRef="#ctx0" brushRef="#br0" timeOffset="10">24327 10278 8168,'-2'-7'4142,"-2"2"-3704,-4 3 1,-2 9 0,1 4 0,-2 4 4,-2 4 1,-3 5-1,-1-3 1,-2 1 0,2 1-276,1 0 0,2 2 0,-1-6 0,3-2 28,2-1 0,-1-2-298,6 0 0,1-4-130,4-1 1,1-6 0,4 2 192,5-3 1,-3-2-1,3 0-163,1 0 0,-3 0 0,1 0-609,2 0 0,-3 0 0,2 0-817,1 0 1,0-2 1627,-2-3 0,4 4 0,-5-5 0</inkml:trace>
  <inkml:trace contextRef="#ctx0" brushRef="#br0" timeOffset="11">24299 10278 8059,'0'-9'0,"0"0"2493,0-3-1949,0 6 1,0 1-1,0 12 1,0 5 0,0 9 300,0 6 0,-5 0 0,0 11 1,0 3-72,-1 4 1,3 6 0,-5 6-1,0 0-235,0 0 0,3-1 1,-2 1-1,-1 0-262,0 0 0,3-3 0,-3-5 1,0-8-237,0-5 1,5 0 0,-2-7 0,4-7-2132,1-5 160,0-9 1,5-3 0,1-10 371,2-4 1,1-9 0,4-1 1557,-4 2 0,4-18 0,-5-3 0</inkml:trace>
  <inkml:trace contextRef="#ctx0" brushRef="#br0" timeOffset="12">24569 10620 10397,'-10'15'2429,"2"3"-1412,2 1 0,-3 11 0,4-2 0,2 1 1836,1-4-2478,8 2 1,2-10-1,6 5 471,1-1-835,-1-9 1,5-5 0,1-7-233,3 0 0,-6-2 1,2-3-1,-3-4-133,-2-4 1,-1-6 0,-4-1 0,-3-1-167,1 1 1,-6-4 0,2 5 187,-6 2 0,-5 1 0,-6 3 0,0 2-90,0 2 1,-1 6 0,0-4 123,-4 1 1,3 4 0,-3-2-1803,3 2 2100,8 2 0,2 0 0,6 0 0</inkml:trace>
  <inkml:trace contextRef="#ctx0" brushRef="#br0" timeOffset="13">24981 10179 8026,'0'-19'0,"0"0"859,0 2 0,0 1 0,0 2 1,0-1 572,0 1 0,0 8 0,-2 6-611,-2 8 0,2 11 1,-4 6-614,-1 7 1,4-1 0,-5 7 0,1 2-345,-1 1 0,4-5 0,0-3 0,2-3-975,2-1 0,0-3 0,0-2-393,0-5 0,6-9 0,4-6-888,3-2 2392,7-15 0,-4-2 0,4-14 0</inkml:trace>
  <inkml:trace contextRef="#ctx0" brushRef="#br0" timeOffset="14">25166 10278 8026,'1'-7'0,"4"2"1371,-3 3 1,6 2-5,-4 0 1,-2 2 0,4 1-870,1 2 1,0-1 0,8-4 0,-1 0-578,0 0 1,0-6 0,-1-3 0,-2-4-76,-1-1 0,-3 0 1,3-1-233,-5 1 0,-4 0-288,-1 0 424,-6 6 0,-4 2 1,-7 6 129,-2 0 1,-6 6 0,3 3 0,-2 4-338,0 1 1,2 0 0,-3 1 0,1-1-2026,-1 0 2482,4 0 0,-12 0 0,3 1 0</inkml:trace>
  <inkml:trace contextRef="#ctx0" brushRef="#br0" timeOffset="15">19365 12098 8180,'-8'6'-128,"3"4"1,4 3 0,2 1 102,4 0 1,-2 0-1,7 2 1,2 1 0,6 1 118,5-6 0,6 3 1,4-7-1,7-1 1,7-2 103,10-3-165,0 4 0,17-4 1,-1 2-1,6-4 7,-36-2 0,0 0 1,4 0-1,1 1 1,5-3-1,2 0 1,2 0-1,1 1-115,2 2 0,0-1 0,1-1 0,0 0 0,4 0 0,1 1 0,3 0 0,1-1 88,1 0 0,0 0 0,2 0 1,-1-2-1,2-2 0,1 0 1,3-1-1,0 0-103,-23 2 0,0-1 0,0 1 0,-1 0 0,0 1 0,0-1 0,1-1 0,1-1 0,-1 1 1,1-1-1,1 1 0,-1 0 125,-1-1 1,0 1-1,-1-1 1,1 2 0,0 0-1,0-1 1,25-3-1,-1-2 1,1 2 0,0 0 104,-3 1 0,-1 0 1,-6 3-1,-1 1 0,1 1 1,-1 0-1,-2 1 0,-1 0-82,-2 1 1,-2 1 0,-3 0 0,-1 0-1,0 2 1,-1 0 0,-2 1 0,-2 1-70,-2 1 1,-1 1 0,-2-1 0,-1 0-1,-6 1 1,-2 0 0,37 4-193,-3-1 1,-13 0 0,-5-5 0,-4 2 21,-5-2 0,-9-1 1,-5-2-1,-7 0 66,-6 0 0,-5-7 0,-4-2 0,-5-4-464,-4-1 1,-2 0 578,-4-1 0,-3-5 0,-6-2 0</inkml:trace>
  <inkml:trace contextRef="#ctx0" brushRef="#br0" timeOffset="16">21199 9824 8231,'-24'4'-89,"1"1"1,12 1-72,1-1 0,13-3 0,8 2 0,7-2 323,5-2 1,4 0 0,3 0 0,4 0-1,5 0 241,7 0 1,9 0-1,8 0 1,4-2-178,5-2 1,6 1 0,-36-1-1,1 0 1,0 0 0,1 0 33,1 0 1,0 0-1,3 0 1,2 0-1,3-2 1,0 1-1,0 0 1,1 0-227,1 0 0,1-1 0,5 0 0,1 0 0,1-1 0,0 1 0,2 0 0,0 1-45,2 0 0,0 1 0,-4 1 1,1 1-1,5-2 0,1 0 1,-4 0-1,0 2-66,-2 0 1,0 0 0,4 1-1,0 1 1,-4 0 0,0 0 0,1 0-1,0 0 8,0 0 1,-1 0 0,-3 0 0,0 0 0,-2 0 0,0 0 0,0 0 0,-1 0 0,0 0 0,-1 0-25,0 0 1,0 0 0,2 0 0,-1 0-1,-5 0 1,0 0 7,-2 0 1,1 0 36,3 0 1,0 0-1,-8-2 1,-1-1 0,4 1-1,0-1 1,-4 1-1,0 0 6,-2-2 0,-2 1 1,34 2-1,-5-6 34,-6 1 0,3 0 0,-16-4 0,-3 4-1,-3 0 0,-8 4 0,-3-4 0,-4 1-16,-4 0 0,-8 1 0,0 4 0,-3 0-555,-2 0 0,-4 0-1426,-1 0 2005,-6 0 0,-9 6 0,-10 2 0</inkml:trace>
  <inkml:trace contextRef="#ctx0" brushRef="#br0" timeOffset="17">28123 7975 8436,'0'-6'668,"0"6"-171,0 8 0,-1 11 0,-3 6 0,-2 7 0,-2 6 0,-4 3 1441,-6 1-1724,2 1 0,-4-5 1,7-2-1,2-1 1,2-3-67,-2-2 1,4-8 0,1-2 0,1-1-193,0 0-444,1-6 1,5-8-1,4-12 1,5-7 95,2-8 1,7 0-1,0-2 1,-2-1 258,-1-2 1,3 0 0,0 2-1,-1 3 197,-3 1 0,0 9 0,-1 5 457,0 1 0,-1 11 1,-2-1-1,-3 8 183,-2 2 0,-1 6 0,-5 2-263,0 1 1,0 2-1,0-5 1,0 1-257,0-1 1,0 1 0,0-4-443,0 2 1,0 0 0,0-5-1048,0 1 0,0-6 1,1-1 1303,4-2 0,3-1 0,6-5 0</inkml:trace>
  <inkml:trace contextRef="#ctx0" brushRef="#br0" timeOffset="18">28706 7876 10645,'8'6'964,"0"2"0,-5 6-324,2 1 1,-1-1 0,-5 2 0,-2 3 0,-4 4-452,0 4 0,2 3 0,-5 3 0,-1 4-2685,-1-1 2496,-3 11 0,-5-2 0,-2 11 0</inkml:trace>
  <inkml:trace contextRef="#ctx0" brushRef="#br0" timeOffset="19">28550 8700 8107,'0'-14'3562,"0"0"-2826,6 6 0,-3 0 1,7 5-119,1-2 0,-3 1 0,1 4-1779,2 0 1,-5 1-1,-1 4 1161,-3 4 0,-2 10 0,0 3 0</inkml:trace>
  <inkml:trace contextRef="#ctx0" brushRef="#br0" timeOffset="20">26900 9084 8289,'21'0'-450,"4"0"0,7 0 0,7 0 0,7 2 819,6 3 0,10-2 0,6 5 0,8-2 0,-35-4 0,1 1-38,2 0 1,1 0-1,3-2 1,0 0 0,0 1-1,-1 0 1,2-1 0,0 0-170,0-1 0,1 0 0,2 0 1,1 0-1,0 0 0,0 0 0,-1 0 1,1 0-1,1 1 0,-2 0 1,-2 0-1,0 1-76,-4 0 1,-1 0 0,1 2 0,-2-1 0,35 0 0,-1 3-332,-7 2 1,-13-3 0,-10 3-1,-6 0-342,-4 0 1,-5-1-1,-10 5-288,-9-3 0,-8 0 0,-11 6-1369,-4-1 2244,-10 0 0,-3 7 0,-7 1 0</inkml:trace>
  <inkml:trace contextRef="#ctx0" brushRef="#br0" timeOffset="21">27043 9681 8133,'0'-14'254,"-5"0"539,0 0 0,0 7 1,5 9-136,0 11 0,-1 7 0,-2 10 0,-4 3-287,-1 5 1,4-1 0,-6 1 0,1-1 0,-1 0-91,1-4 1,6-3-1,-4-3 1,3-4-242,-1-4 1,0-8-282,5-1 0,5-8 1,1-2-1,4-10-140,5-7 0,0-5 0,5-7 163,1 1 1,-4 1 0,5 2-1,-1 2 153,-4 3 0,-1 3 1,-2 6 459,0 1 1,1 7-1,-3 0 105,-2 6 0,1 5 0,-5 6-247,2 0 0,-3-4 1,4-1-1,2 1-350,2-2 0,1-2 1,0-6-1,1 0-176,-1 0 1,0 0 0,0 0 0,0 0-202,1 0 0,-6 0 1,1 1 423,1 4 1,-5 3 0,-1 6 436,-4 0 1,1-1 0,1-2 0,2-1-367,-2 1 0,3-3 0,1 0-598,0-2 1,-2 3 0,5-4-2973,1-2 3549,1-1 0,3-9 0,-1 0 0</inkml:trace>
  <inkml:trace contextRef="#ctx0" brushRef="#br0" timeOffset="22">27711 9468 8133,'0'-14'1903,"0"6"-1076,0 2 1,0 9 0,0 5 0,-2 8 139,-2 4 0,2 9 0,-3 5 0,4 1-726,1 0 0,0 3 0,0-4 0,-2 3-576,-3 2 1,4-2 0,-4 1-828,3 1 1,2 2 0,0 2 1161,0-1 0,-6 7 0,-2 2 0</inkml:trace>
  <inkml:trace contextRef="#ctx0" brushRef="#br0" timeOffset="23">27682 10307 8836,'-8'0'3935,"2"0"-4492,6 0 0,6 0 0,4 0-59,3 0 1,1 1 615,0 4 0,7-3 0,1 4 0</inkml:trace>
  <inkml:trace contextRef="#ctx0" brushRef="#br0" timeOffset="24">28166 9752 8209,'-7'-22'681,"0"8"126,-8 9 1,6 4 0,-1 1 0,-1 3 0,-1 5-64,-3 6 0,4 15 1,0-1-1,-1 4 1,1 1-141,-2 0 1,5 5 0,0-3 0,2-1-572,3 1 0,1-3 0,4-7 0,1-3-415,2-1 0,6-2 0,-2-5 0,4 0-700,1 0 1,0-1-1,2-4 1,1-4-284,2-3 0,0-2 1365,-4 0 0,5-7 0,2-1 0</inkml:trace>
  <inkml:trace contextRef="#ctx0" brushRef="#br0" timeOffset="25">28379 9895 8173,'0'-15'254,"0"1"1,0 0 1284,0 0 1,0 4-479,0 1 1,0 7 0,0 2-1,0 8-397,0 5 0,-2 7 0,-1 4 0,-3 1-138,-2-1 1,0 3 0,-3-3 0,3 2-199,2 3 1,0-6 0,2 0 0,0-3-293,1-2 1,1-7-1,2-2-591,0 2 1,2-5 0,2-2-83,6-8 0,2-3 0,3-8 0,-1 0 143,0-4 1,0 3-1,0-5 1,1 2 203,-1 0 1,-1 0 0,-2 5 510,-2 0 0,1 1 527,4 4 1,-6 4 0,-4 10-214,-2 4 1,3 4-1,-1 3 1,0 1-185,-3 2 0,-1 5 0,0-5 0,0 0-538,0 1 0,0-4 0,2 1 0,1-4-4423,2-4 2399,6 1 0,-3 3-1161,6-4 3372,0-3 0,0-18 0,1-4 0</inkml:trace>
  <inkml:trace contextRef="#ctx0" brushRef="#br0" timeOffset="26">28649 10051 8173,'0'-21'0,"5"10"0,0-3 639,-2 2 0,5 1 1,0-1 92,0 3 0,4 6 1,-2-2-646,2 3 0,2 7 0,1 2-677,-1 0 1,0 1 0,0 3 0,1-3-1130,-1-1 1719,0 4 0,0-3 0,0 6 0</inkml:trace>
  <inkml:trace contextRef="#ctx0" brushRef="#br0" timeOffset="27">28990 9866 8116,'-1'-14'0,"-4"0"1107,4 0 1,-6 4 1878,7 1-2504,0 5 0,-5 9 1,1 9-93,1 2 0,-1 5 1,1-1-89,-1 2 1,-3-3-1,4 3 1,-2 1-55,2-1 0,-3-5 0,1 4 0,2-2-179,1-1 1,1 1 0,-2-4-62,-2-1 1,0-5-761,5 1 286,0-7 0,2 2 0,1-10 169,2-4 0,6-4 0,-3-1 0,1-2 64,1-3 0,-1 2 0,5-6 163,0 3 1,-1 1 0,-2 5-1,-1-1 72,1 1 1,-5 5 0,0 1 979,1 2-474,-6 1 1,6 16 0,-7 3 0,0 2-77,0 0 0,0-2 0,0 0 0,0 0-377,0 1 1,0-1 0,1-2-261,4-2 1,3-4-558,6-6 1,0 0-1,0-1-199,1-4 0,-3 2 0,-1-5 675,-1 2 0,-7 2 899,2 9 0,-2-2 0,0 7-149,2 1 0,-1-3 0,-2 0-658,3-2 0,3 3-1903,6-4 0,0 0 2097,0-5 0,1 0 0,-1 0 0</inkml:trace>
  <inkml:trace contextRef="#ctx0" brushRef="#br0" timeOffset="28">29389 9866 8116,'0'-14'859,"1"6"1,2 2-487,2-1 1,1 6 0,-1-4 0,3 5-91,0 5 0,3 8 0,-5 7 0,1 2 51,-1 3 0,-1 1 1,-5 1-1,0-2 1,0 2 1076,0-2 0,0 0 0,0 2 0,-2-2-1140,-3-1 0,-1-2 0,-5 2-306,1-5 0,1 1 0,-7-1 0,-1-3-775,-2-5 1,0 0 0,5-4 0,-1-1-5102,1 0 5911,0-1 0,-7-5 0,-1 0 0</inkml:trace>
  <inkml:trace contextRef="#ctx0" brushRef="#br0" timeOffset="29">29758 9653 8116,'13'-10'0,"-2"3"1067,-2 0 1,-4 3-273,5 4 0,-9 6 0,1 3-286,-5 4 1,-8 7-1,3 3 1,-2 0 13,1 1 1,1 1-1,-3 7-425,1 1 0,2 2 0,-3-4 1,2 4-470,-2 1 1,4-2 0,1 2 0,1-1-261,1-4 0,-1 4 631,5-2 0,-6 0 0,-2-4 0</inkml:trace>
  <inkml:trace contextRef="#ctx0" brushRef="#br0" timeOffset="30">29701 10520 7961,'-14'-8'4502,"6"2"-3067,2 6-1770,6 0 1,1 0 0,3 2-772,0 2 1106,7-2 0,-9 10 0,4-4 0</inkml:trace>
  <inkml:trace contextRef="#ctx0" brushRef="#br0" timeOffset="31">3441 9155 8030,'-22'0'-157,"1"7"0,7-4 0,0 5 0,1 0 303,4 0 1,3 1-1,6 5 16,0 0 0,1-4 1,4-2-1,4-2 1,6-3-1,4-1 54,4-2 1,6 0 0,4 0 0,5-2-66,3-2 0,8 2 0,5-3 0,6 4 0,6 1-32,3 0 1,-1 1 0,2 2-1,4 4-107,4 1 1,-3-4 0,4 4-129,-1-1 0,-38-3 1,0 1-1,36 0 1,0 0 14,1 1 0,-4-5 0,6 4 0,2-3 81,-39-2 1,1 0-1,1 0 1,0 0 0,-1 0-1,0 0 1,0 0-1,1 0 26,1 0 1,0 0 0,-1 0 0,0 0 0,3 0 0,-1 0 0,1 0 0,0 1 8,-1 2 0,1-1 0,-5-1 1,1 0-1,2 1 0,0 0 1,1-1-1,0 0 95,-1-1 1,1 0 0,3 0-1,-1 0 1,-3 0 0,0 0-1,0 0 1,0 0-48,1 0 0,-1 0 0,-1 2 1,-1 1-1,2-1 0,0 0 1,0 1-1,-1-1-50,1 2 0,0-1 0,-3-3 1,1 1-1,3 2 0,0 0 1,1 0-1,1-1-13,-1 1 0,0-1 0,-1 1 1,0-1-1,1-2 0,-1 0 1,1 0-1,-1 0 25,1 0 1,0 0 0,-1-1 0,1 0 0,1 0 0,0-1-12,0 0 1,-1-1-1,-3-1 1,0-1 0,2 1-1,0 1 1,0 0-1,0-2-14,1 0 1,0-1 0,2 2-1,-1 0 1,0 0 0,0-1-1,-1 0 1,-1 1 0,1-1-1,0 0-24,-1 0 0,1 1 0,-3-1 0,0 0 0,2-1 0,0-1 0,-1 2 0,0-1 21,0 1 1,0 1-1,-2 0 1,-1 0 0,-1-1-1,-1-1 1,0 1 0,0 1-4,39-8 0,-37 8 0,0 1 0,37-5 0,0 1 23,-3 4 1,1 2 0,-1-1 0,0-1-13,1-2 1,-9 0-1,3 5-9,-1 0 0,-2 0 0,0 0 1,-3 0-99,-2 0 1,-2 0 0,-4-1 0,-1-2-305,-4-2 0,-3-6 0,-7 1 0,-1-2-1651,-3-2 2057,-3-1 0,-11-2 0,-1 0 0,3-1 0,1-1 0</inkml:trace>
  <inkml:trace contextRef="#ctx0" brushRef="#br0" timeOffset="32">11488 9099 8585,'-14'0'-228,"-2"0"1,-1 0 0,-2 0 405,2 0-455,7 0 303,4 0 0,6 1 0,1 4-40,4 4 1,3-1 0,6 0 0,2-2 29,3-2 1,3 2 0,7-1 21,-1-2 1,7 5-1,6 0 1,8 1 53,8 1 1,3-1 0,-2 5 0,2 0-47,2 1 0,10-1 1,0-1-1,3-4-51,-34-6 1,1-1 0,33 1 0,-33-2 0,0 1-1,-1 0 1,0 1-7,1-2 1,0 1-1,37 1 1,-35-1-1,0-1 1,1 2 0,0 1-7,1-1 1,0 1-826,-2 1 1,1 0 816,1 2 0,-1 0 1,-3 0-1,0 0-132,-2 1 0,0-1 110,2 0 1,0 0 0,0-1-1,0 0 1,3 0 0,0 0 0,-1-2-1,0 1-10,0 0 1,-1 1 46,0 3 1,0 1 0,-3-2-1,0 0 4,1 1 0,-1 1 1,0 0-1,0 0 0,3 1 1,0-1-1,-1 0 0,-1 0 27,0 1 0,-1-1 0,2 0 0,0-1 0,-2-2 0,0 0 0,1 1 0,0 0 61,0 1 0,-1 1 0,1-3 0,0 0 0,37 9 0,-1-7-11,0-2 0,-36-5 0,-1 0 0,37-2 0,1 0-22,-1 0 1,-36 0 0,0-1 0,0-1 0,-1-1-1,2-1 1,0-1-45,0-2 0,1 1 0,-3 1 0,0 0 0,39-4 0,0 0 68,0 1 0,-3-3 0,3 6 0,-1 0-24,-4-1 1,-5 4 0,1-3 0,3 4-14,-1 1 0,1 0 1,-2 0-1,0 1 4,0 4 0,-1-2 0,-4 7 1,-4-1-24,-4-1 1,-1 0 0,0-5-1,0 2-66,0-2 0,-7-1 1,-2-2-10,-4 0 1,-3 0 0,-2 0 0,-2-2 307,-3-3 0,-2-2 0,-8-9-250,-5-3 0,3 1 0,1-5 0,4-1 0</inkml:trace>
  <inkml:trace contextRef="#ctx0" brushRef="#br0" timeOffset="33">14744 1692 8013,'-14'1'409,"0"4"1,1 5-1,2 4 1,2 6 121,-2 9 0,4 12 1,3 13-1,0 4 1,1 4 14,-2-2 0,2-2 0,6-4 1,4-7-248,1-9 1,6-8 0,6-6 0,3-7-310,2-6 0,6-5 0,4-9 0,2-6-63,2-10 0,-3-8 0,1-6 0,-3-7-185,-2-5 0,-2 0 1,-3-2-1,-5 4-70,-8 5 1,-1-1 0,-8 6 0,-4 1 289,-4 2 0,-5 3 0,-8 4 0,-1 4 289,-2 3 0,-6 8 1,1 3-1,-3 4-28,-1 1 1,-1 6 0,2 3-1,2 4-639,1 1 1,2 0-1,-1-1 1,2-2 415,1-1 0,-3-7 0,-5 3 0</inkml:trace>
  <inkml:trace contextRef="#ctx0" brushRef="#br0" timeOffset="34">13863 1834 7938,'-38'-13'158,"1"2"0,3 3 0,1 2 0,-1 3 337,1 1 1,-6 4 0,2 3 0,1 6 0,4 4-2,7 4 0,0 7 1,6-3-1,3 4-311,5 2 0,5-1 0,6 1 1,1-1-1,6 2 0,7 2-73,8 1 1,6 0 0,4-5 0,1 1-93,-1-1 0,3 5 1,-2 1-1,-3-3 35,-5-1 0,-4-1 0,-7-1 0,-2 0 45,-2 1 1,-4-1 0,-6-1-1,0-3 4,0-5 1,-3 1 0,-5-1 0,-8-1-218,-4-3 0,-4-7 0,-4-3 0,-1-3-465,1-2 1,-5 0 0,-1-2 0,3-3-807,1-4 0,8-4 1386,3-1 0,3-6 0,2-3 0</inkml:trace>
  <inkml:trace contextRef="#ctx0" brushRef="#br0" timeOffset="35">16479 1379 7998,'8'-6'1996,"-2"1"-1579,-6 0 1,-5 8-1,-1 18 1,-2 7-1,-3 9-11,-2 4 1,-2 3 0,-3 3 0,-1 5-501,2 4 1,1-6-1,2-4 1,0-5-1,-1-6 1,3-3-2823,2-6 2163,-2-7 0,10-6 591,-3-13 1,8-11-1,4-8 1,1 2 613,3 1 0,6 3 1,4 2-9,1 2 325,1 5 0,1-2-477,0 6 0,0 0 0,2 0 0,0 0-561,-3 0 1,-5 0 0,1 0 0,-3 0-475,-2 0 1,-2 6 742,-2 4 0,3-4 0,-6 1 0</inkml:trace>
  <inkml:trace contextRef="#ctx0" brushRef="#br0" timeOffset="36">16550 1877 7998,'0'7'137,"-5"8"0,0-3 234,2 6 0,-3 9 0,0-1 0,-1 8 426,1 2 0,0 2 0,2 4 0,0 3-453,1 2 0,1 4 1,2 5-1,0 1-1000,0 0 1,0-1 0,0-3 655,0-1 0,0-6 0,0 3 0</inkml:trace>
  <inkml:trace contextRef="#ctx0" brushRef="#br0" timeOffset="37">13422 3796 8367,'-6'8'804,"7"-4"1,12 0-1,9-1-182,5 1 1,8 1 0,3-5-1,4 0 1,4 0-414,1 0 1,-1 0-1,-6 0 1,-2-1-580,1-4 0,-4 3 1,-2-4-1,-3 1 1,-3 1-1852,-3 0 0,1-2 2221,-6 1 0,0-6 0,-5 3 0</inkml:trace>
  <inkml:trace contextRef="#ctx0" brushRef="#br0" timeOffset="38">13962 3312 8058,'-4'-26'905,"-1"2"1,-6 10-301,1 9 1,-2 7 48,-3 7 0,-4 8 0,0 18 0,2 9 0,1 12 0,2 10 224,0 8 0,6-1 0,3 3 1,4-4-392,1-1 0,0-1 1,1-4-472,4-4 1,3-5 0,8-5-303,3-5 0,3-10 1,6-7-1,2-8-490,3-6 1,4-5 0,5-15-1,3-5-574,2-10 0,4-8 1,4-6 1349,-3-5 0,10-9 0,-4-4 0</inkml:trace>
  <inkml:trace contextRef="#ctx0" brushRef="#br0" timeOffset="39">15313 3682 9451,'22'0'331,"0"0"0,-3 0 0,5 0 0,3 0 0,3 0-20,3 0 1,-3 0 0,5 0-1,-2 0-688,0 0 0,0 0 0,-6 0 0,-2-2-164,-1-2 1,-7 2 0,2-3 540,-3 4 0,-2-5 0,1-2 0</inkml:trace>
  <inkml:trace contextRef="#ctx0" brushRef="#br0" timeOffset="40">15754 3369 7942,'-7'18'753,"-2"5"0,-4 3-311,-1 12 1,5 1 0,-1 8 0,1 6 264,1 2 1,-3-3 0,6-1 0,2-4-137,1-6 0,2 0 0,2-8 0,2-1-418,6-2 0,3-8 0,2-3 0,3-5-347,1-4 1,6-4 0,-1-6-1,3-2-698,1-2 1,-4-4 0,-1-7-1,1 1-1252,-2 0 1,0-5 2143,-3 0 0,-3-6 0,5 3 0</inkml:trace>
  <inkml:trace contextRef="#ctx0" brushRef="#br0" timeOffset="41">16024 3753 8017,'-14'0'2690,"3"0"-1493,6 0 0,16 0 0,14 0-1033,0 0 1,1 0 0,4 0 0,1 0-908,2 0 527,1 0-93,-6-6 1,-4 3 0,-2-5 0,-2 0-980,-2 0 1,-2-2 1287,-2-4 0,0 0 0,0 0 0</inkml:trace>
  <inkml:trace contextRef="#ctx0" brushRef="#br0" timeOffset="42">16308 3469 7988,'-14'-8'238,"4"2"0,1 6 0,0 3 397,1 6 1,-3 7-1,6 12 1,2 2 99,1 4 1,2-1 0,0 8-1,0 3-470,0 0 0,0 1 0,2-4 0,1-2-293,2-1 1,6-6 0,-2 1-1,4-5-1413,1-4 1,2-5 1440,3-10 0,-3 4 0,4-5 0</inkml:trace>
  <inkml:trace contextRef="#ctx0" brushRef="#br0" timeOffset="43">16493 3483 7980,'0'-14'1623,"0"4"1,-2 2-803,-2 2 0,2 9 0,-3 11 1,4 9-327,1 3 1,0 3 0,1 1 0,4 3-682,5 5 1,2-2 0,4 1 0,1-3-741,2-2 1,5 3 0,-5-2 925,-2-1 0,6-2 0,-1-2 0</inkml:trace>
  <inkml:trace contextRef="#ctx0" brushRef="#br0" timeOffset="44">16991 3113 7840,'0'-26'3874,"0"2"-2907,0 10 0,-2 7 0,-3 10-253,-4 7 0,-4 7 0,-1 16 1,0 5-296,0 3 0,-1-3 0,3-1 0,2-3-570,5-2 1,4-4 0,1-2 0,0-4-138,0-2 0,6-1 0,5-6 0,7-2-111,5-1 0,-1-7 0,2 1 1,1-2 75,2-2 0,2 0 1,-1 0-1,1 0 29,-1 0 1,-1 0-1,-3 0 1,-5 0-545,-4 0 0,0 0-206,-1 0 0,-6-2 165,-4-2 0,-8 1 691,-6-7 1,-2 5 0,-3-3 0,1 1 342,0-1 0,4 4 541,1 0 1,6 4-1,-2 4 238,3 6 0,2 9 0,0 5 0,2 2-281,3 3 0,-2 7 0,5 5 1,-2 8-828,-3 7 0,4-3 1,-3 9-1,0-4-57,-3-1 1,-1-2-1,0-2 1,0-6 230,0-3 0,0-1 0,0-1 0</inkml:trace>
  <inkml:trace contextRef="#ctx0" brushRef="#br0" timeOffset="45">11744 2061 7981,'-8'0'515,"-4"0"0,10-1 1,-1-2-1,6-2-11,7 2 1,4 1 0,3 2 0,4-1 0,1-3-190,3 0 0,7-1 0,1 5 0,-1-2-487,-2-2 0,-4 2 0,0-3 0,-4 4 0,-2-1 0,-2-1 0,-4-3-1151,-5-2 1,2 3-1,-6-4-1156,-2-2 2479,-1-2 0,-8-8 0,-2-1 0</inkml:trace>
  <inkml:trace contextRef="#ctx0" brushRef="#br0" timeOffset="46">12029 1734 7981,'-7'-14'829,"6"6"-529,-6 2 0,7 8 0,0 4 0,0 10 291,0 11 0,-1 7 0,-2 9-311,-2 0 0,-5 6 1,6 1-1,-1 2 1,0-1-3,1-2 1,-6-2 0,5-6-307,2-3 0,-3-3 1,1-8-382,2-4 0,1-2 186,2-7 1,2-6-1,1-5 1,3-4 249,2-4 0,3-6 0,7 1-23,1-2 0,1-1 0,-2 2 1,2 3 95,2 2 0,-4-4 1,1 6-1,-4-1-396,0-1 1,-6 4-2109,1-3-159,-1 4 1975,-1 1 0,-3 0 592,-10 0 345,3 0 0,-4 1 0,6 4 1,0 4 276,0 4 1,0 3-1,0 1 1,-2 4 126,-2 1 0,2 2 0,-4 4-381,0 0 0,4 1 1,-4-1-1,1 1-262,0-1 0,0-6 0,5-3 0,0-3-376,0-2 1,0-4-351,0-1 0,2-6 0,1 1 296,2-8 0,6 3 1,-2-6-1,4 3 91,1-1 1,-4-4 0,-1 4-730,2 2-225,2 1 36,-5 2 855,-8 0 0,-8 0 297,-6 0 1,-2 0 0,-1 0 0,-2-2 19,1-2 1,2-4-1,1-6 1,-1-1 486,2 1 1,-4 2 0,10 0-1,-1 5 146,-1 0 1,6 3 110,-6 4 1,7 7 0,-3 8 0,1 7-100,0 5 1,-4 3-1,2 3 1,-1 3-538,-3 0 0,4 4 1,-1-7-1,0-1 1,1-4-173,1-4 1,-3 1-1666,4-6-516,0 0 1,5-13 1575,0-6 1,6-6-1,2-8 1,2 0 704,-1-1 1,2 3 0,7 2-1,2 6 194,2 2 1,2 2 0,5 0 0,-1 2 298,0 2 0,6 6 0,2 7 349,5 2 0,-2 2 0,9-4 0,-5 2-471,-6-2 0,4-1 0,-4-3 1,1-2-519,0-2 0,-7-6 1,1 2-1,-5-3 1,-4-2-899,3 0 0,-6-2 0,-1-3-899,-3-4 1,-8-4 1882,-3-1 0,-4-13 0,-1-3 0</inkml:trace>
  <inkml:trace contextRef="#ctx0" brushRef="#br0" timeOffset="47">12299 2260 7981,'0'-7'2750,"0"0"-1440,0 7 0,6 0-726,4 0 0,1 2 0,0 3 0,-2 4-597,2 4 0,2 1 0,0 2 1,-4 3-1,-3 4-368,1 4 1,-6 2-1,4-1 1,-5 0 28,-5 1 1,2-1 0,-6 1-1,-1-1-29,2 1 0,0-7 0,5-2 0,-2-1 303,2 0 0,3 0 0,5-6 232,4-4 0,6-1 0,4-5 216,4 2 1,-1 0 0,2-5 0,0 0-28,-2 0 1,3-5 0,-6-1 0,-1-1-154,-3 1 1,-5-5 0,-2 2 0,-2-4-80,-3-1 0,-1-1 0,-2 1 0,0 0-64,0 0 0,-5 0 0,-1-1-252,-2 1-679,-8 0 1,2 4 365,0 1 0,-1 4 0,6-3-949,-4 2 1467,5 1 0,-4 12 0,4 1 0</inkml:trace>
  <inkml:trace contextRef="#ctx0" brushRef="#br0" timeOffset="48">12427 3568 7894,'1'-12'1201,"2"4"-339,2 8 0,2 8 0,-4 11 0,3 6 770,2 7-1419,-5 4 0,3 11 0,-6 1 0,0-3 0,0 0-113,0-3 0,0-5 1,0-4-1,0-5-577,0-4 0,0-4 1,0-5-569,0-1 0,0-8 1,2-6 607,3-8 0,-2-9 0,6-4 1,1-1 453,-2-3 0,4 3 1,-2 0-1,2 1-3,3 4 0,1 1 1,1 2-1,2 1 447,-2 4 1,-1-2 0,-2 6 0,0 2-222,1 1 1,-6 2 0,1 0-1725,1 0-525,1 0 2009,-4 0 0,-1 7 0,-7 0 0</inkml:trace>
  <inkml:trace contextRef="#ctx0" brushRef="#br0" timeOffset="49">12469 4137 7889,'-14'13'747,"0"-4"0,4 2 1969,1-6-2218,6 0 1,3-12 0,11-2-1,5-4-452,3-1 0,6 0 1,-1 1-1,1 4-78,-1 4 0,1 3 1,-6 2-1,-2 2 19,-1 3 1,-3 4 0,-4 9 0,-4 2 63,-4 2 0,-1 2 1,0 3-1,-1-4 56,-4-4 0,-3 0 0,-6-3 0,0-5-176,0-3 0,-1-3 1,1-5-364,0 0 1,1-7-1,4-2-295,4-4 0,3-1-325,2 0 0,2 6 0,3 3-965,4 4 2017,-2 13 0,-1 4 0,-6 13 0</inkml:trace>
  <inkml:trace contextRef="#ctx0" brushRef="#br0" timeOffset="50">12512 4521 7889,'-22'22'9,"3"-3"441,3-3 1,2-2-1,0 0 983,0 0 1,-1 1-296,1-1 1,6-5-512,3 1-1093,10-7 1,3-2 0,8-8-172,3-6 1,-3 2-1,4-10-404,1 1 0,-4 2 1,5-4-1,0 2 1041,0 2 0,2 3 0,5 0 0</inkml:trace>
  <inkml:trace contextRef="#ctx0" brushRef="#br0" timeOffset="51">12683 4492 7842,'9'5'0,"1"1"163,1 2 0,-3-3 0,-1 5 448,0 1 0,4-3 1,-2-1-1,4 0 1,1-4-62,0-2 0,7-1 0,1 0 0,2 0-408,-1 0 0,0-4 0,2-3 0,-3 1-511,-2 0 0,-1-4-362,-4 6 0,-6-6-992,1 5 1,-2-1 1722,1 1 0,-3-3 0,-6-6 0</inkml:trace>
  <inkml:trace contextRef="#ctx0" brushRef="#br0" timeOffset="52">4934 13761 8765,'35'5'720,"3"0"1,4-2-262,6-1 0,9-4 1,9-1-1,7-3 0,6-2-257,-37 2 0,1 1 0,5-1 1,0-1-1,2 0 0,0 0 0,4 0 1,1 0-1,1 0 0,2-1-150,-2 1 0,1 0 0,5 2 1,-1 1-1,-1 0 0,-1 0 1,2 0-1,1 2 0,1-1 1,-1 1-253,0-2 1,-1 1-1,-1 3 1,0-1 0,1-2-1,0 0 1,-2 0 0,-1 1-23,0 0 0,1-1 0,-1-2 1,1-1-1,-3 2 0,0 0 0,-1-1 1,-1 1-68,-2-1 0,0 0 1,-3 3-1,0-1 0,-3 0 1,-2-1-1,-3 0 1,-1 1-321,34 0 0,-14 1 1,-6 2-437,-9 0 1045,1 0 0,-16 0 0,3 0 0,-3 0 0,-1 0 0</inkml:trace>
  <inkml:trace contextRef="#ctx0" brushRef="#br0" timeOffset="53">11545 9099 8349,'-14'0'892,"0"0"-679,6 0 0,-3-8-230,6-7 0,-1-2 0,3-11 1,-2-9-1,0-9 0,0-9-2,1-5 0,-6-13 0,5-1 0,3 34 0,0 0-64,-2-4 0,1 1 0,3-1 0,-1 1 0,-2 2 0,1 0 0,1-38 175,1 1 0,0 4 0,0 8 0,0 4 54,0 4 0,0 12 0,0 5 0,0 5-28,0 4 0,4 8 0,1 5 0,0 4-39,1 0 0,-3 1 0,5 0 1,0 0-20,0-1 1,1 6-1,6-1 1,-1-1-16,0-1 1,2-2 0,3-1-1,4 1-4,4 0 1,2 1-1,1 1 1,1 1-31,3 0 0,5-5 1,-1 6-1,3-1-68,2 2 0,1-4 94,3 4 0,-1 1-135,6-2 1,5 1 108,5-5 0,6 1-381,-2 3 1,5-2 340,5 2 1,3-2 17,-37 5 1,1-1 0,2 1 0,0 0 0,1 0 0,0 0 0,0 0 0,0 0 36,-1 0 0,1 0 1,4-1-1,1 0 1,-1-1-1,0 0-109,0 0 1,1-1 0,-3 1-1,0 0 1,-1 1 0,-1 1 0,0 0-1,0 0 38,-2 0 0,1 0 0,-2 0 1,0 1-1,-1 1 0,0-1 22,-2 1 1,1 1 0,1 1 0,-1 1 0,38-8 0,0 1-21,-3 1 1,-1 0 0,-3 5 0,-1-2 9,-6 2 0,1-3 0,-1 1 0,0 2 54,-3 1 1,-9 2-1,-1 0 1,1 0 51,-3 0 1,-1 5-1,-6 1 1,-1 2 36,1 3 0,-5-3 1,0 2-1,0 1 33,-2 1 1,4 3-1,-6-1 1,3 0 45,2 0 1,1 1 0,-1-3 0,-1-1-195,2-1 1,2-7-1,4 2 1,1-4-192,-1-1 1,3 0 51,-1 0 1,5-1-3,-1-4 0,-3 2 1,-1-5-1,-2 1-73,1 4 0,-3 2 276,4 1 1,-4 1-151,-2 4 0,1 3 230,0 6 0,-5 0-74,0 1 0,-2-1 0,3 2 1,-2 1 110,-2 2 0,-1 0 0,-2-5 0,1 0-58,-1 1 0,-2-1 1,-2 0-1,2-1-123,3-4 0,-3 4 17,3-4 0,-2 2 0,-3 0 0,0-1-102,1 1 1,-1 0 0,1 0 0,-1-2-41,1 2 0,-3 2 0,-2 0 1,-5-2-13,-3-2 0,-2-4 0,0 3 1,1-2 55,-1-3 1,-5 4 220,1-3 651,-7 1-251,9-5 0,-10 2-150,3 3 1,-4-2-267,-1 6 0,0-4 0,0 4 0,2 1-56,3-2 1,-2 4-4,6-2 1,-4 3-160,5 1 1,-3 5 86,3 0 0,3 6-53,-4-1 1,2 2 0,0 4 0,-1 2 0,1 1 1,-3 11 155,1-1-88,1 16 0,-1-6 0,-1 14 54,-2 1 1,-1-29 0,0 2-49,-3 1 0,0 1 0,1 2 0,-1-1-124,-1-2 0,-2 1 0,1 2 0,0 0 137,0 0 1,0 0 0,0 3-1,0-1-16,0-2 0,0 0 0,0-2 0,0-1-68,0 39 0,0-7-435,0 2 1,0-5-132,0-5 1,-5-4 215,1-10 1,-1-3 0,5-9-1,-2-6 413,-2-5 0,7-7 0,-3 0 0,1-3 0,1 0 0</inkml:trace>
  <inkml:trace contextRef="#ctx0" brushRef="#br0" timeOffset="54">17787 12496 7938,'0'-9'5353,"0"-1"-4201,0 7 0,6-3-310,4 6 1,1 6 0,-2 5 0,-4 7 0,-4 5-299,-1 4 1,0 8 0,0 3-1,-1 3-408,-4 1 0,2-4 1,-6-1-1,-3-4-279,0-6 0,4 0 0,2-10 0,1-3-642,0-3 748,0-8 0,7-3 0,3-9 0,4-4 0,4-1 290,1 0 0,5-2 1,0 0-1,0 0 30,1 4 0,-2 1-504,6-3 0,-7 4 0,3 2 0,-1 0 1,0 2-1303,-1 0 0,-2 1 0,-2 5-3479,0 0 5002,-6 0 0,5 6 0,-6 2 0</inkml:trace>
  <inkml:trace contextRef="#ctx0" brushRef="#br0" timeOffset="55">17915 12880 7938,'-14'0'0,"-1"5"2340,1 0 0,5-1-514,-1-4 1,9 0 0,1 0-1577,8 0 1,6 0 0,3-1-1,4-2-510,1-2 0,0 0 0,3 5 0,-3 0-1892,-1 0 0,2-2 2152,-4-2 0,0 2 0,-4-4 0</inkml:trace>
  <inkml:trace contextRef="#ctx0" brushRef="#br0" timeOffset="56">18171 12553 7938,'0'-20'897,"0"4"1577,0-3 1,-2 5-877,-3 4 0,4 12 0,-6 10 1,3 9-895,-1 6 0,-4-2 0,2 10 0,-1-2-549,-3 0 0,5 0 1,0-6-1,1-3-572,0-5 1,0-3-198,5-2 0,7-6 0,4-4 516,6-2 1,-1-8-1,3-2 1,-3-2 238,-2 1 1,5 4 0,0-3-208,-2 2 0,-6 0 0,-1 2-677,1 0 1,-5 0-358,-1 9 0,-11 3 0,-7 6-80,-4 1 0,-7-1 1,3 0-1,1-1 334,-1-4 1,2 2-1,5-6 1348,0-2 1,4-1 132,1-2 0,7 0 0,2 0 605,8 0 0,6 0 0,4 0 0,1 0-587,-2 0 0,-1 0 1,-2 0-1,0 0-1004,1 0 0,-1 0-1548,0 0 0,-6 1 660,-3 4 0,-4 3 1,-2 6 1238,-4 0 0,-16 1 0,-9-1 0</inkml:trace>
  <inkml:trace contextRef="#ctx0" brushRef="#br0" timeOffset="57">17972 13136 7938,'-15'8'2421,"6"3"-279,-1-6 1,9-1-546,1-4 0,8-6 0,11-3-839,4-4 0,6-1 1,2-2-1,4-1-482,2-2 1,-6 0 0,2 6-1,-4 2-404,-6 2 0,-2 5 1,-7 0-1,0 2 299,1 2 0,-7 2 17,-4 2 1,-2 4-1,-4 6-471,-2 1 0,0-1 1,-5 0-341,-2 0 0,3 1 0,0-1-305,2 0 0,-4-5 1,4 1-284,-2 1 1,3-5 656,-4-1 1,6-2 0,-4 0 155,1 2 1,3 0 0,-7-5 0,-1 0 257,-1 0 1,-3 1 0,1 4-1,0 5 560,0 2 1,0 2 0,-1 1 0,1-1 288,0 0 1,0 0 0,1 1 0,2-1 646,2 0 1,4 0-543,-5 0 1,9-6-1045,1-3 1,1-3 0,9-4 0,1-1-274,2-2 1,-1-1 0,-1 3-748,-1-2 1115,-7 0 1,2 12 0,-10 0 0,-5 3 0,-1-1 216,2 2 1,-2-3 0,4 0 171,0-1 0,3-1-370,0-1 306,2-4 0,8 6 1,2-9-1,3-1 269,4-2 1,-4-4 0,8 2 0,-2 1-44,2 0 1,1-4-1,6 4 1,-3-1-10,3 1 0,-1 1 0,0 5 0,-3 0 14,-1 0 1,3 0-1,-5 2 1,-2 3 200,-1 4 0,1 4 0,-1 3 0,-3 1-322,-1 2 1,-1 5-1,0-5 1,-3 0-301,-1 1 0,-3-4 0,-2 3 0,1-3 0,2-2 0,0-5 0,-5 1 0,0 1 0,-7-5 0,-2-3-1989,-4-6 1,-6-5 0,-1-7 0,-3-4-2330,-2-5 0,3 2 4318,-2-2 0,-6-6 0,-6-6 0</inkml:trace>
  <inkml:trace contextRef="#ctx0" brushRef="#br0" timeOffset="58">18156 13193 11684,'0'14'3078,"0"2"-2187,0 3 1,0 3 0,0 6 0,0 1 343,0-1 1,5 5 0,2 1 0,-1-3-954,0-1 0,5-6 1,-3-2-1,2-1-2829,-1-4 1,-4-1-1910,4-2 0,-6-3 2818,2-6 0,-3-7 1638,-2-12 0,0-7 0,0-1 0</inkml:trace>
  <inkml:trace contextRef="#ctx0" brushRef="#br0" timeOffset="59">18242 13520 7938,'0'-24'-277,"0"0"0,-2 7 0,-3 0 2020,-4 6 1,-5 4-1,-4 7 1,-2 0 198,-2 0 0,-2 11 1,-3 5-1,2 3-693,1 2 1,7 2 0,-2-2-1,5-1-1243,4 1 0,-1 3 1,6-5-5311,2-2 5304,2-1 0,7-8 0,2-2 0</inkml:trace>
  <inkml:trace contextRef="#ctx0" brushRef="#br0" timeOffset="60">18839 13036 7856,'-14'0'3781,"4"0"-1492,1 0 1,7 0 0,2 0-2216,8 0 0,9 0 0,4 2 0,1 3-779,3 4 0,-2-1 0,0 0 0,1 0 705,-2 0 0,5-5 0,-5 3 0</inkml:trace>
  <inkml:trace contextRef="#ctx0" brushRef="#br0" timeOffset="61">19166 12909 7856,'-6'-8'831,"-2"-3"777,-6 6 1,1-2 0,3 6-920,6 1 0,2 5 1,2 14-911,0 4 1,6 6 0,2 4 0,2 5-238,-1 3 0,-6 2 0,2-1 0,-2 1-29,2-1 0,-3 1 1,2-2-1,-2-3 985,-2-5 0,0-4 1,0-6 3850,0-4-3831,0-9 1,5-7 0,1-11-1,2-8-591,3-4 0,0-5 0,0-9 0,-1-2-940,1 0 1,1-5 0,1 3-1,-2-5-619,-2-4 0,1 2 0,3-4 0,-2 2 1113,-2 0 1,1-1-1,4 6 1,0 1 510,0 3 0,-4 1 1,-2 7-1,-1 0 358,1 3 1,-4 8 2321,0 1 1,-2 10-408,-2 8 1,-2 12-1,-1 14-1434,-2 5 0,-6 1 1,2 7-1,-4 2-402,-1 0 1,5 4-1,1-12 1,1-2-353,4-1 1,2-3 0,1-3-519,0-5 1,6-10 0,5-4-1,6-6-490,7-9 1,3-1 0,1-11 0,1 0 467,-1 0 0,1 0 1,-1-2-1,-1 5 337,-3 3 1,-4 8 0,-6 2 893,1 0 1,-8 6 0,-2 0 223,-3 7 1,-4 11-1,-3 2 1,-4 1-414,-4-1 1,-1 6-1,0-3 1,0 3-1071,-1-3 0,1 4 1,0-3-1,0 3-1108,0 1 0,-1-1 0,3-2 0,1-3 1599,1-1 0,1-2 0,-5-5 0</inkml:trace>
  <inkml:trace contextRef="#ctx0" brushRef="#br0" timeOffset="62">19536 13179 7856,'14'-15'2977,"-6"8"1,-8 7-1099,-10 9 0,-4 5-628,-5 5 0,3 3 0,-4 7 0,1 1-822,0 3 0,0-3 0,5 3 0,-1-3-937,1-1 0,0-7 1,1-3-1,4-4-2289,4 0 0,-1-6 930,1 1 1,7-14 0,7 0 0,4-7 1536,1-4 0,0 1 0,0 0 0,2 1 673,3 4 0,-3 1 1,5 5-1,-3-2 1140,1 2 0,7 1 0,-3 2 0,6 2 1352,4 3 1,3 1 0,7 5-1176,0-2 0,-1 1 0,1 4-1660,0 0 0,-5 1 0,-2-3 0,-1-1-194,-4-1 0,-7-7 0,-5 2-2089,-3-4 1,-8-2 0,-7-6 2282,-9-7 0,-14-6 0,-14-9 0</inkml:trace>
  <inkml:trace contextRef="#ctx0" brushRef="#br0" timeOffset="63">20303 12638 7817,'0'-8'433,"0"1"0,2 3 1671,3 0 0,-2-6-1362,6 5 1,-6 7-1,2 8 1,-3 4-325,-2 5 1,-2 1-1,-1 6 1,-3-3 0,-2 4-208,-3 5 0,-3-2 0,-4 3 0,-1-3 1,2-3-263,1-4 0,2 4 1,1-5-1,2-1-499,2-7 215,6 0 0,-2-12-29,10 3 1,4-10-1,8-5 123,2-2 0,0-1 0,-3 4 0,1 2-32,2 1 1,-1 6 0,-7 0 0,-3 10 98,-2 7 0,-1 5 1,-7 8-1,-1 3 237,-2 5 0,-6 2 0,2-2 0,-4-5 121,-1-3 0,6-7 0,3 0-88,4-3 0,2-3 0,4-7 0,5-5-261,2-4 1,4-1 0,1 0 144,2 0 1,0 2-1,-6 3 767,-4 4 0,-2 5 1,-9 5-1,-1 5 288,-2 3 0,-6 1 0,3 1 230,0-1 0,-3-6 1,7-3-1,0-3-681,3-2 0,2-1 1,4-4-1147,5-4 1,2-5-1,2-6 1,1-9-687,-1-7 1,0-5-1,0-1 1,1-2-1727,-1-3 0,-6 1 2974,-4-6 0,4 0 0,0-4 0</inkml:trace>
  <inkml:trace contextRef="#ctx0" brushRef="#br0" timeOffset="64">20460 12965 7817,'0'-14'1133,"5"0"0,1 1 29,2 4 1,1-4 0,5 5 0,2-1-411,3-1 0,-1 6 0,4-4 0,-2 1-332,-2 4 1,-7 2 0,-3 2-520,-2 4 1,-1 0 0,-5 7 0,-2 6 14,-3 2 1,1 2 0,-9 4 0,-3-3-208,0 3 0,-3-4 1,4 0-1,2-2 62,0-2 1,2-2 1751,2-2-1290,2 0 0,14-1 0,2-4 0,4-4-238,1-4 0,0 1 0,1 3-113,-1 4 1,-6-1 0,-4 3 0,-5 3-100,-9 4 1,1 1 0,-12-5 0,2 0 191,0 0 1,0 1-21,5-1 1,8-6 0,6-4 114,8-2 0,6-2 0,5 0 0,3 0 133,0 0 1,3 0 0,-6 2 217,-1 2 0,-9 4 1,-4 6-1,-5 2 487,-5 3 0,2-3 0,-6 3 0,-2-3-511,-2-2 1,-3 0-928,-3 0 0,3-1 0,-3-4 92,4-4 1,5-3-193,1-2 2915,-1 0-1491,2 0 1,24 0-1,13 0-627,2 0 0,12-2 0,-1-1 0,4-2-1153,3 2 1,-5-3-1,4 0 1,-5-1-382,-6 1 0,3-5 0,-8 1 0,-6-2 1367,-5-2 0,1-7 0,0-1 0</inkml:trace>
  <inkml:trace contextRef="#ctx0" brushRef="#br0" timeOffset="65">20929 13093 7817,'0'-22'988,"6"2"0,4 5 53,2 1 0,4 0 0,3 0 0,6 0-212,7-1 0,4 6 1,5 1-1,-1 0-1045,-2 0 1,-5 5 0,2-2-1,-4 4-647,-4 1 0,-3 0-3102,0 0 3965,-4 0 0,-18-7 0,-4 0 0</inkml:trace>
  <inkml:trace contextRef="#ctx0" brushRef="#br0" timeOffset="66">21270 12752 7817,'-6'-28'1078,"3"6"1,-5 3 1223,1 3-442,-4 2 0,10 7 1,-4 7-728,4 8 0,1 11 0,1 6 0,2 7-364,2 6 1,4 3 0,-4 2 0,0-1-600,1 1 0,-4 0 0,3-2 0,-4-2-627,-1-1 1,0-6-1,-1 1 1,-3-5-830,0-4 0,-7-5 0,1-8 1,-4-3-459,-5-2 0,3-1 1,-3-7 1371,3-2 0,2-9 0,2-6 1,2 2 883,5 1 1,4 2 0,1-1-123,0 1 1,6 2-1,4 2 126,2 5 1,2-1 106,1 1 0,-1 1-2760,0 4 400,-6 0 0,-3-2 1737,-10-3 0,-3-3 0,-6-6 0</inkml:trace>
  <inkml:trace contextRef="#ctx0" brushRef="#br0" timeOffset="67">20929 12837 7817,'-8'-6'9421,"2"5"-8836,6-6 0,0 9 0,0 3-262,0 4 1,4 5 0,1 5 0,-2 5-503,-1 3 1,-8 1-1,-4 2 1,-2 2-559,-3 1 0,1 5 1,0-5-1,0 0-123,-1 2 0,1-7 1,0 2-1,1-6 460,4-3 1,1-2-1,5-5 424,-2 0 0,2-1 0,8-4 608,4-4 1,4-4 0,3-1 0,3 0 465,4 0 1,-1-4 0,2-1 0,1 2 95,2 1 0,6 2 1,2-1-370,1-4 0,2 3 0,5-2 0,0 2-375,-1 2 1,-1 0 0,-1 0 0,-4 0-604,-1 0 0,1 0 1,-6 2-1,-4 1-801,-4 1 0,-3 3 1,-5-4-1,0 2-5273,0-2 6227,-6-2 0,5-7 0,-5-2 0</inkml:trace>
  <inkml:trace contextRef="#ctx0" brushRef="#br0" timeOffset="68">23374 12809 11225,'13'6'492,"-2"5"0,-1 5 0,1 5 1,0 2-1,0 6 385,-2 2 0,-4 9 0,3-2 0,0 4 0,-2 4-149,0 2 1,-1 1 0,-5-4 0,-1 1 0,-4-3 219,-5-4 0,2-5 0,-1 2 0,-2-1-468,-2-4 0,-6-2 0,0-6 0,0-5 0,0-6-471,0-2 0,-6-7 1,2 0-1,-3-4-852,3-4 0,-3-11 0,6 0 0,-2-6-876,-4-8 1,6 0 0,1-8 0,3-3-1949,2-5 3667,6-4 0,-5-13 0,5-2 0</inkml:trace>
  <inkml:trace contextRef="#ctx0" brushRef="#br0" timeOffset="69">23431 12525 7916,'-6'-8'7744,"4"1"-6347,-10 7-1499,10 0 1,-3 0-2350,10 0 2451,-3 7 0,10-6 0,-4 6 0</inkml:trace>
  <inkml:trace contextRef="#ctx0" brushRef="#br0" timeOffset="70">24114 12496 10446,'-8'-1'2508,"2"-1"-1655,-1 2 0,4 3 0,-6 13 0,-3 5 0,0 7 0,-4 8 179,-3 5 1,2 2 0,-7 0-1,0-2-986,2-3 1,-3 1-1,6-6 1,2-3 0,2-4-82,6-7 0,-2-8-19,6-2 0,2-6 215,8 2 1,4-8 0,9-3 0,2-1 101,2 1 0,2 0 0,3 2 0,-2 0 0,-1 1-499,1 1 0,-4 2 0,-1 0-1038,1 0 1,-10 0 0,3 0-676,-1 0 0,-6 0 0,1 2 1949,-1 2 0,-9-2 0,-6 4 0</inkml:trace>
  <inkml:trace contextRef="#ctx0" brushRef="#br0" timeOffset="71">24128 12965 7845,'-14'0'1199,"0"0"-573,6 0 1,0 7 0,5 2 0,-2 4 904,2 1 0,-4 7 1,3 2-1,0 4-103,3 2 0,1 4 0,0 1 0,0 3-183,0 2 0,1 1 1,3-1-1,0-2-1474,-1-3 0,4 4 1,-2-5-1,-1-3-3291,3-4 0,-6-1-4591,4-6 8111,-3-6 0,-2-1 0,0-4 0</inkml:trace>
  <inkml:trace contextRef="#ctx0" brushRef="#br0" timeOffset="72">23460 12567 6759,'-8'0'1524,"-5"0"1,4 0 998,-4 0 0,-1 0-768,0 0-1971,6 0 1,3 0 0,8-1-458,2-4 1,1 3-1,-3-4 388,2 0 1,-2 4 1127,-7-3 0,-4 9 2126,-7 0-2611,8 7 0,2-9 1,10 3-1126,4-4 0,4-2-611,1-4 0,-2 2 1,0-5-1781,-3 2 3158,-6 1 0,3-1 0,-6-2 0</inkml:trace>
  <inkml:trace contextRef="#ctx0" brushRef="#br0" timeOffset="73">12398 12240 7983,'-28'-20'-150,"-1"4"0,3-3 266,2 3 0,-3 7 0,3-1 0,-4 1 0,-4 1 402,-1 3 1,0 4 0,3 1 0,-2 1 0,-1 4-145,2 4 1,-4 15 0,2 6 0,1 6-200,2 9 0,3 10 1,3 13-1,6 6-133,9-34 1,2 1 0,2 3 0,2 2 0,0 0 0,1 1 0,1 0 0,1-1-53,-1-1 1,2 0 0,2 3 0,1 1 0,3-2 0,1 0 0,2-1 0,3 0-66,3-2 1,0 0 0,-1-2 0,2 0 0,1-1 0,1 0 0,1-2 0,2 0 33,0-3 0,1 0 0,0 1 0,0-3 0,31 25 1,4-7 84,7-6 1,-30-24-1,1-2 1,38 9 0,4-7-17,-39-12 1,1-3-1,0-2 1,0-2 0,4 0-1,-1-3 1,1-1 0,1-2 48,0-3 1,0-3 0,2-3 0,1-2 0,-2-4-1,-1-2 1,0-1 0,0-1-34,-1-1 1,-1-1 0,4-1 0,-1-1 0,-3-2 0,-2-1 0,1 1 0,0-1-21,0 1 0,-2-1 0,-5 1 0,-2 0 0,0-1 1,0-1-63,-2 0 1,-2-1 0,25-29 0,-29 27 0,-3-1 0,16-32-85,-6 1 0,-12 0 1,-5 4 52,-9-6 0,-8 4 1,-7 2-1,-13 2 209,-13 2 1,-11-1 0,16 28 0,-1 0-37,-2-1 0,-1 0 0,-2 0 1,-2 1-1,0 2 0,-1 2-6,-1 2 1,1 0 0,-1-1 0,-1 0 0,-1 5 0,0 2 0,1 0 0,0 1 37,1 1 1,0 1 0,-36-7 0,36 12 0,1 2 0,-39-4-239,4 2 0,1 9 0,2-1 0,2 7-825,2 3 0,1 1 0,8 5 1,4-1 926,3-4 0,1 1 0,4-4 0,3 4 0,2-4 0,3-3 0</inkml:trace>
  <inkml:trace contextRef="#ctx0" brushRef="#br0" timeOffset="74">8531 13705 7937,'-22'0'-240,"8"0"0,1 0 812,4 0 0,-1 0-403,5 0-21,13 6 0,10 2 0,7 6 0,3-1 30,4-4 0,12 4 1,0-5-1,5 1 27,5 1 0,1-7 0,4 2 0,1-4 82,2-1 0,5 0 0,0 2 0,1 1-92,-2 2 0,8-1 0,-3-4 0,2 0-90,0 0 1,-2 0 0,0 0 0,2 0 16,2 0 1,0-6 0,4-3 0,-2-4-39,-3-1 1,4-5-79,-2 0 1,-1-5-1,-4 4 1,-1-1-151,-4 1 0,4 1 0,-5 4 0,-1 1 0,-4 1-93,-6 4 0,-5 1 0,-6 5 94,-1-2 1,-5 0-1,-4 5-88,-3 0 0,-3 0 0,-4 0 0,-4 0 1,-3 0-764,-2 0 0,-4 0 994,-1 0 0,-12 0 0,2 0 0</inkml:trace>
  <inkml:trace contextRef="#ctx0" brushRef="#br0" timeOffset="75">3612 14415 8169,'-29'-7'288,"1"2"0,4 3 1,2 2-1,2 0 1,2 2-1,2 3 160,2 4 1,0 1-1,0 2 1,1 6-241,4 2 1,2 4 0,7 6 0,0 3 0,2 6 0,3 7 17,4 6 1,1 5 0,2 5-1,4 4 80,0 4 0,0 4 0,-2 0 0,0-1 2,0 1 0,0-4 1,1-6-1,-3 0-2,-2-4 0,2-4 0,-4-3 0,2-6-242,-1-3 1,-6-8 0,4-2 0,-3-4-505,1-2 0,2-6-3366,-3-3 1039,-2-3 2767,4-14 0,-12-10 0,-2-14 0</inkml:trace>
  <inkml:trace contextRef="#ctx0" brushRef="#br0" timeOffset="76">3384 15553 8169,'-22'0'681,"0"0"1,5 0 193,-2 0 1,0 0-167,5 0 0,7 0 0,9 0-472,10 0 0,9-7 0,7 0-340,1-1 0,1-5 1,3 4-1,5-4-473,3-1 1,-3-1 0,0 1 0,0 0-2117,-2 0 2692,5 0 0,-11-1 0,5 1 0</inkml:trace>
  <inkml:trace contextRef="#ctx0" brushRef="#br0" timeOffset="77">3925 15098 8233,'-8'0'1911,"14"0"0,3-5-1516,10 0 0,-1-6 1,1 3-1,3-1-502,0-1 1,5 1 0,-2-4 0,4 2-346,-1 2 1,2 6-1,-9-4 1,-1 3-1664,1-1 2115,-9 0 0,1 11 0,-5 2 0</inkml:trace>
  <inkml:trace contextRef="#ctx0" brushRef="#br0" timeOffset="78">4124 15027 8229,'-15'0'259,"1"4"0,0 3 0,1 1 481,4 3 0,-4 3 0,5 5 0,0 5 110,4 2 1,2 4-1,2 4 1,0 4-174,0 3 1,0 3 0,2 2-1,2 1-232,6-1 0,-1-2 0,4-1 0,3-2-102,0-3 0,1-5 1,0-9-1,4-5-372,1-4 0,-3-7-520,5-3 1,-2-3 0,3-2-1,-1-2 1,-1-4-592,0-9 1,2 1 0,-5-5 0,1 3 43,-1 2 1,-2-5 0,-7 0-1,-2 0 43,2-1 0,-4 3 1053,-3-7 0,-2 0 0,-2-4 0</inkml:trace>
  <inkml:trace contextRef="#ctx0" brushRef="#br0" timeOffset="79">4465 15382 8217,'0'-20'102,"0"4"1,0-3 161,0 3 1,0 2 0,0 0 0,1-1 0,4 3 199,5 2 0,2-2 0,2 2 0,2-1-280,3 2 0,-1-2 1,4 4-1,0-1-634,0-3 1,-5 3 109,2-1 1,2 4 0,-2-3 0,0 0 339,1 1 0,-4-3 0,5-4 0</inkml:trace>
  <inkml:trace contextRef="#ctx0" brushRef="#br0" timeOffset="80">4735 14885 8181,'-14'6'386,"0"2"1,1 6 0,2 2 635,1 3 1,2 1-1,-1 6 1,4-3-121,4 3 1,1 5 0,1 2 0,4-1-372,4-2 0,6-2 1,2 1-1,4-1-248,1 1 1,-3-6-1,3-1 1,0-1-462,0-4 0,0-2 0,3-4 1,-3-3-470,-1-2 0,3-1 1,-4-5-1,1 0-711,-1 0 1,1 0-1,-4-2 1,1-3 1357,-6-4 0,9-4 0,-5-1 0</inkml:trace>
  <inkml:trace contextRef="#ctx0" brushRef="#br0" timeOffset="81">5119 15183 8173,'6'-14'327,"-4"4"0,4 1 114,0-2 1,-2 0-1,5 0 1,2 1-49,2-1 0,7 0 0,2 0 0,2 2-507,0-2 1,-2 0-1,3-1 1,-1 5-616,1 0 1,-3-2 0,0 4 0,-1 2 728,-4 1 0,-1-4 0,-2-2 0</inkml:trace>
  <inkml:trace contextRef="#ctx0" brushRef="#br0" timeOffset="82">5375 14885 8138,'-14'0'1442,"-1"0"-602,1 0 1,5 1-1,1 4-38,1 4 1,3 4 0,4 3 0,1 3-1,4 4-467,4 4 0,4 0 0,1-2 0,2-1-542,3 1 0,-3 2 1,3 2-1,-2-2-131,2-4 1,-3 3 0,3-8 0,-3 0-1720,-2-2 1,5-4 2056,0-2 0,0-4 0,-5-6 0</inkml:trace>
  <inkml:trace contextRef="#ctx0" brushRef="#br0" timeOffset="83">5645 14700 8108,'0'-10'5520,"0"1"-4798,0 6 0,1-4-408,4 7 0,3 4 0,6 3 0,1 9 0,-1 5 0,2 4 2,3 2 0,-4 3 1,4 1-1,-3 4-68,-2 2 1,0-6 0,1 2 0,-3-3-1599,-2-1 0,2-2 0,-4-2 1,2-5 1349,-1-4 0,1 8 0,4-8 0</inkml:trace>
  <inkml:trace contextRef="#ctx0" brushRef="#br0" timeOffset="84">5929 14487 7971,'-20'-15'578,"10"1"106,1 0 1,6 0 0,3-1 0,1 1 124,4 0 0,3 0 1,8 0-1,1 1-645,2 3 0,6-2 0,-1 4 0,1-2-257,-1 1 0,1 6 0,-6-2 0,0 4-164,2 1 0,-6 0 1,4 1-1,-3 5 361,-2 9 0,1 0 1,-1 9-1,0 3 384,0 5 0,0-1 1,2 7-1,2 2 104,1 1 1,0 1 0,-5 1 0,2 0-219,3-1 1,-4 1 0,4 0 0,-3-1-136,-2 1 1,1-2 0,-1-3-230,0-5 0,-1-3 1,-4-3-216,-4-3 1,1-4-1,-1-6-343,-2 0 0,-8 1 0,-6-3 0,-6-2-417,-7-5 1,-3 1 0,-1-1-1,-1-2-1531,1-2 2496,-7-1 0,-14-6 0,-9-2 0</inkml:trace>
  <inkml:trace contextRef="#ctx0" brushRef="#br0" timeOffset="85">2417 7051 8434,'0'-14'58,"0"-2"1,-1-1-1,-2-2 1,-2 2-1,2 1 816,1 2 0,2 4 0,0 1 817,0-2-1258,0 4 0,0 3 0,0 8-148,0 6 1,2 7 0,3 4 0,2 1-1,3 5 267,-1 4 1,1 2-246,4 10 1,0-3 0,1 7 0,-1-1 123,0 1 0,5-3 0,0 5 0,-2-1-159,-1-1 0,-2 2 0,1-5 0,0 2-20,4 0 0,-5-7 0,2 6-239,-5-6 0,-1-7 0,4 1 0,0-5-395,0-4 0,-4-3 0,-2-7 0,-2 0-2837,-3 0 137,5-6 1680,-6-2 0,4-7 0,-7-4 1402,-4-4 0,-3-4 0,-6-1 0</inkml:trace>
  <inkml:trace contextRef="#ctx0" brushRef="#br0" timeOffset="86">2574 7819 8266,'-8'2'625,"3"2"-110,4 6 0,1-2 0,0 3 1,1 3 55,4 3 1,-2 4-1,7-4 1,1 2 358,1-1 1,3 2-390,-1-1 1,0 0 0,0-5 0,0 0 462,1 1 0,-1-6-711,0 1 1,0-7 0,0 2-1,1-4-106,-1-1 0,0-1 0,0-6 0,1-5-234,-1-6 0,0-7 0,0 1 0,-1-3-377,-4-1 1,4-5-290,-4 0 0,4-1 1,1 6-1,1 0 1,-1-1-1589,0 1 1,-5 4 2300,1 0 0,-1 1 0,6-6 0</inkml:trace>
  <inkml:trace contextRef="#ctx0" brushRef="#br0" timeOffset="87">8830 14131 7983,'-10'0'-411,"2"-1"0,0-3 2027,0 0 1,1-3-247,-3 3 0,4 4-1039,6 0 0,0 6 0,1 10 0,3 3 0,2 4 160,2 4 1,-4 8-1,6 1 1,-1 2 136,-1 0 1,3 5 0,-4 4-264,1-1 0,-5-3 1,3-4-1,-1-1 24,0 1 0,-1-4 1,-4-2-1,0-4-73,0-5 0,0 1 0,0-6-484,0-2 0,-1-7-665,-4-6 0,-3-4 0,-6-4 0,0-7-326,-1-7 0,0 1 0,-3-5 0,-1 0 233,2-1 0,1 5 0,2-6 1,0-1 925,-1-2 0,1-8 0,0-1 0</inkml:trace>
  <inkml:trace contextRef="#ctx0" brushRef="#br0" timeOffset="88">8687 14131 7983,'0'-14'5191,"0"6"-4200,0 2 1,0 7-1059,0 4 1,7-3 0,2 2 0,4-1-1364,1 2 0,2-3 1430,3 3 0,-3 2 0,4 1 0</inkml:trace>
  <inkml:trace contextRef="#ctx0" brushRef="#br0" timeOffset="89">9014 14273 8001,'-14'0'886,"5"0"0,1 2 1886,2 3 0,4-4-2323,11 4 1,1-3-1,10-2 1,1 0 0,3 0-1,3-2-810,1-3 0,-6 4 1,-1-4-1,-2 2-695,0-2 0,0 3 0,-5-2 0,0 2 1056,0 2 0,-6 6 0,-2 2 0</inkml:trace>
  <inkml:trace contextRef="#ctx0" brushRef="#br0" timeOffset="90">9086 14373 8001,'0'8'2387,"-7"4"0,6-9-1898,-4 7 0,10-7-392,4 2 1,4 1 0,3-1-1,1-2-483,2-1 0,6-2 0,-3-2 0,2-1-1873,0-2 2259,-7-6 0,10 3 0,-5-6 0</inkml:trace>
  <inkml:trace contextRef="#ctx0" brushRef="#br0" timeOffset="91">8844 13989 8051,'-8'-2'-344,"2"-1"1945,-1-2 572,-1 1-1056,1 10-406,0-4-409,7 4-210,0-6 0,-1 0 333,-4 0 0,3 2 713,-2 2-456,2 4-603,2 0 0,2-3-515,2-10 1,-2-3 86,3-6 704,-4 0 1,-2 6 0,-3 5 609,0 6-366,-7 5 1,9 6 30,-3 0-1462,4-6 1,2-2-804,4-6 0,3-1-281,6-4 0,0 3 1916,1-2 0,-1 2 0,0 2 0</inkml:trace>
  <inkml:trace contextRef="#ctx0" brushRef="#br0" timeOffset="92">9612 14117 7929,'-7'-14'2538,"6"6"-1012,-6-5-857,7 12 0,0-4 1,0 10-1,2 4-137,3 4 0,-2 1 0,5 2 0,0 3 1,-2 4-493,0 4 1,4 2 0,-4 1 0,2 1-502,3 2 1,-3 1 0,0-6 0,0 0 460,0 1 0,-5-1 0,3 1 0</inkml:trace>
  <inkml:trace contextRef="#ctx0" brushRef="#br0" timeOffset="93">8631 12226 10380,'-8'10'863,"3"-1"0,3 2 1,4 2-1,1 1 1,2 0-181,-2 0 1,3 1 0,1-1 0,-1 0-1,2 0-72,0 0 0,-5 1 0,2 1 1,-2 1-433,2 2 1,-4 0 0,4-5-3845,-4 0 1236,-1-6 0,-1-8 2429,-4-9 0,-3-10 0,-6-3 0</inkml:trace>
  <inkml:trace contextRef="#ctx0" brushRef="#br0" timeOffset="94">8645 12155 8000,'0'-8'6465,"0"2"-5805,0 6-224,0 0 0,6 0-1546,4 0 0,2 0 0,2 1 1110,1 4 0,5 3 0,2 6 0</inkml:trace>
  <inkml:trace contextRef="#ctx0" brushRef="#br0" timeOffset="95">8815 12340 8000,'-6'8'5141,"5"-2"-1765,-12 0-2771,11-4 0,-2 4 0,8-6-623,6 0 1,2 0-1,3 0 1,-1 0-727,0 0 1,5-4 0,0-1 0,-2 2-1763,-1 1 1,-2-3 2505,1 1 0,-1-7 0,0 3 0</inkml:trace>
  <inkml:trace contextRef="#ctx0" brushRef="#br0" timeOffset="96">9014 12212 7981,'0'-14'262,"0"-1"1,-1 1 2291,-4 0 0,4 5 68,-4-1 0,3 9-1779,2 1 1,0 6 0,0 10 0,0 3-481,0 4 0,5 1 0,1 3 1,2 3-750,3 0 1,-3 1 0,2 1-1,1 1-7355,1-1 7741,-4-2 0,5 5 0,-5 1 0</inkml:trace>
  <inkml:trace contextRef="#ctx0" brushRef="#br0" timeOffset="97">1308 10435 7916,'-9'0'1580,"0"0"0,7 0-1226,2 0 0,8 0 0,11-2 0,4-1 325,4-2 1,7 1 0,0 4 0,1 0 0,1 0-258,1 0 0,-1 0 1,4 0-1,-3 0-505,3 0 0,-4 0 1,1 0-1,-3 0-640,-2 0 0,3 0 1,-2 0-1,-2 0 1,-1 0-431,-1 0 0,-1 0 1153,1 0 0,-1 0 0,1 0 0</inkml:trace>
  <inkml:trace contextRef="#ctx0" brushRef="#br0" timeOffset="98">1906 10350 8191,'-15'-7'1578,"1"6"1033,0-4-1958,6-3 1,10 6 0,10-2 0,6 4-88,-1 4 0,4 0 0,-1 5 0,1 1-274,-1-3 1,-1 6-1,-5-3 1,1 2-99,-1 2 0,-2 1 0,-1-1 1,-3 2-190,-1 3 0,-3-4 0,-4 6 0,-1-1-607,-4 4 0,2 3 0,-7 0 1,-1-3-2569,-1-5 0,-2-2 3170,-1 2 0,-5-3 0,-2 4 0</inkml:trace>
  <inkml:trace contextRef="#ctx0" brushRef="#br0" timeOffset="99">7522 10492 8005,'-15'-7'0,"6"6"0,-1-4 0,-1 4 0,0 2 792,2 4 0,3 0 0,4 7 1,-1 6-336,-2 2 1,0 5 0,5 7 0,0 1-156,0-1 1,5 2-1,0 1 1,0 0-32,1 0 0,0 3 0,5-5 0,-1-2 0,1-2 0,1-5-174,3-6 1,-1 3 0,0-4 0,0-2-484,0-4 0,1-8 0,-1 2 0,0-4-442,0-1 1,1 0-1,-1 0 1,0-1-414,0-4 0,0 2 1241,1-7 0,5-6 0,2-6 0</inkml:trace>
  <inkml:trace contextRef="#ctx0" brushRef="#br0" timeOffset="100">7877 10577 8059,'0'-8'2836,"0"2"-1852,0 6 50,0 0 0,0 8-423,0 6 0,0 0 1,2 5-1,1-2-17,2 2 1,-1 4-1,-4 5 1,0 0-107,0 1 0,0-1 0,0 1 0,0-1-527,0 1 1,0-6 0,-1-1 0,-2 0-265,-2 1 1,0-6 0,3 2-1278,-2-3 1,2-7-1,-4-1 1580,0-2 0,-2-7 0,-7-7 0</inkml:trace>
  <inkml:trace contextRef="#ctx0" brushRef="#br0" timeOffset="101">7721 10719 11428,'0'14'2032,"1"1"-1331,4-1 0,8 0 0,6 2 0,-2 1 1,0 2-298,2-1 1,-3-4 0,3-3-1,-3-2-690,-2 2 0,0-3 0,1 0 1,-1-2-1217,0-2 0,0 2 0,0-1 1502,1-2 0,-1-2 0,0-1 0</inkml:trace>
  <inkml:trace contextRef="#ctx0" brushRef="#br0" timeOffset="102">8062 10804 14946,'0'8'3041,"0"5"-2565,0-4 1,1 3 0,4-1 0,3-2 1,0 2 1,3 2-1,-5 1 1,1 0-658,-1 0 1,4 1 0,-6-1-1,1-2-1834,1-2 1,-3-4-3832,7-6 5844,-7 0 0,10-12 0,-5-4 0</inkml:trace>
  <inkml:trace contextRef="#ctx0" brushRef="#br0" timeOffset="103">8105 10677 10197,'-7'-8'1299,"4"1"525,-6 7-1932,5 0 1,0 0 0,8 0 107,6 0 0,3 0 0,1 0 0</inkml:trace>
  <inkml:trace contextRef="#ctx0" brushRef="#br0" timeOffset="104">8360 10876 7963,'-9'9'5712,"0"1"-4614,5-7 69,-2 3 1,6-4 0,2 2-747,2 6 1,-2-2 0,3 1-1,-4 2-944,-1 2 1,5 3 0,0 1-1335,-2 2 1,-2 0 940,-1-5 0,-4 0 916,-1 1 0,-6 5 0,3 2 0</inkml:trace>
  <inkml:trace contextRef="#ctx0" brushRef="#br0" timeOffset="105">8602 10662 8113,'-9'0'1853,"-1"0"0,7 7 0,-2 2-249,4 4 0,1 1-816,0 0 0,0 5 1,1 0-1,4-2 492,5-1-1164,2 5 1,-2-10 0,-1 1 0,2-4 0,2-4-779,1-3 0,0-1 0,0-1-52,1-4 1,-3-8 0,-1-7 0,-3-1-183,-1 1 1,-3-4 0,-2 5 0,1 2 436,2 1 1,0 2 0,-5-1 966,0 1 547,0 6 0,0 3-393,0 10 1,4 3 0,3 6 0,1 2-84,3 3 0,-4 3 0,3 7 0,1-1-143,2 0 1,-4 2 0,1 2 0,1 3 52,1 1 0,-2 0 1,-1 4-1,1-2-2,-2 1 1,3-2-1,-7 1 1,0 0-55,-3-2 1,-1-1 0,0-9 0,-1 0-348,-4-3 1,2-5 0,-7 1-627,-1-3 1,-1-9-1,-3-2 1,1-3-1517,0-2 1387,-7 0-1556,6-7 0,-6-5 0,8-7 2225,4 1 0,-4-4 0,5 0 0</inkml:trace>
  <inkml:trace contextRef="#ctx0" brushRef="#br0" timeOffset="106">9014 10847 8062,'0'14'6628,"0"1"-4893,0-1 1,0 0-1,0 0 1,2 0-565,3 1 1,1-1 0,5 0-1447,-1 0 1,-7 1 0,3-3-4406,0-2 4680,-4-4 0,-2-6 0,-8 0 0</inkml:trace>
  <inkml:trace contextRef="#ctx0" brushRef="#br0" timeOffset="107">9086 10648 8018,'-15'0'3356,"7"0"0,2 2-2313,6 2-1503,0-2 1,6 4 0,2-4 459,0 3 0,5-4 0,-5 6 0</inkml:trace>
  <inkml:trace contextRef="#ctx0" brushRef="#br0" timeOffset="108">9228 10534 8018,'8'8'4041,"0"5"-3098,-4-4 1,3-1 0,4 2-63,-2 1 0,2-2 0,7 4 0,1 3-187,-2 0 1,-1 6-1,-4 1-286,-2 4 1,1 2-1,-6 1 1,-2 1-228,-2 2 0,-1 2 1,-1-2-1,-4 5-760,-4 3 1,-6-3-1,-4 0 1,-4 0 578,-4-2 0,-8 5 0,-1-4 0</inkml:trace>
  <inkml:trace contextRef="#ctx0" brushRef="#br0" timeOffset="109">11958 10435 8086,'-15'0'418,"1"0"45,0 0 1,4 0-1,3 1 1,-1 4 0,1 5-1,1 2 45,3 3 1,1 0 0,2 4-1,0 5 1,0 3-121,0 1 1,0 2-1,2 2 1,3 3-137,4 1 0,-1 0 0,1 2 0,2-5-284,2-3 0,-3-6 0,-1-2 0,2-3-594,2-6 0,1-1 0,0-7 0,0-2-444,1-1 0,-1-8 0,0-6 0,2-3 1070,3-4 0,-3-13 0,4 2 0</inkml:trace>
  <inkml:trace contextRef="#ctx0" brushRef="#br0" timeOffset="110">12213 10563 8086,'2'-13'2210,"3"4"-733,-4 2-716,6 7 1,-6 2-241,4 3 1,-2-1-1,5 9 1,-2 4-1,-2 4 0,2-2 0,-1 5 0,-2 1-191,-2 2 1,-1 6-1,0-1 1,0-2-345,0 0 0,0-10 0,-1 7 1,-2-3-346,-2-2 0,-1-5 1,2 2-1,-2-3-1024,-2-2 0,3-6-664,-4-3 1,4-4 2046,-4-1 0,-7 0 0,-6 0 0</inkml:trace>
  <inkml:trace contextRef="#ctx0" brushRef="#br0" timeOffset="111">12086 10719 8086,'0'-8'1357,"0"2"1,4 8-889,1 2 1,6-1 235,-1 7 0,2-1 0,2 6 0,2-3-479,3-2 1,-1 2-1,4-2 1,0 1-537,0-2 1,-3 4 0,3-5-1,0 0-249,0-3 1,-4 1 0,2-1 558,1-2 0,-6-2 0,6-1 0</inkml:trace>
  <inkml:trace contextRef="#ctx0" brushRef="#br0" timeOffset="112">12526 10748 8086,'-8'6'3764,"-3"2"-3052,7 6 1,-1-4-1,5-1 1,0 2-110,0 2 0,1 6 0,4 0 1,3 0-59,0 1 1,3-3 0,-6 6 0,-1-1-72,3 0 0,-6-3 0,4 3-309,-3-2 0,-2-1 0,0-4 0,0-1-1125,0 0-210,0-6 1,-2-2-1,-3-6-871,-4 0 0,-8-6 97,-2-4 1944,0-2 0,-8-9 0,-3-1 0</inkml:trace>
  <inkml:trace contextRef="#ctx0" brushRef="#br0" timeOffset="113">12384 10662 8086,'6'-8'1830,"-4"2"90,4 6-1816,-6 0 0,7 0 1,2 0-1,4 0 0,1 0-104,0 0 0,7 0 0,1 0 0</inkml:trace>
  <inkml:trace contextRef="#ctx0" brushRef="#br0" timeOffset="114">12740 10748 8075,'-5'14'4380,"0"0"-3321,0 0 0,1-4 202,-1-1 1,0-4-723,5 4 1,0 1-924,0 4 1,0-4 0,0-1-2778,0 2 1,0 2 3160,0 1 0,0-6 0,0-2 0</inkml:trace>
  <inkml:trace contextRef="#ctx0" brushRef="#br0" timeOffset="115">12896 10506 8102,'-8'6'615,"3"4"1,4 2 0,1 3-1,0-1 164,0 0 1,1 2-1,4 1 1,5 2-600,2-1 0,2-4 1,1-3-1,-1-3 0,0-2 1,0-3-390,0-1 1,1-4 0,-1-1-164,0-2 0,-4-11 0,-3 2 1,0-2-312,-4 1 1,0 0 0,0 1-1,2 0 128,-2 0 1,-1 0 1240,-2-1-222,0 7 1,0 4-1,0 8 1,0 6 190,0 3 0,0 6 0,0 1 0,0 1-107,0-1 0,6 10 1,2-1-1,1 1-158,1 0 1,-5 0-1,3 1 1,-1 4 4,1 1 1,-4-4-1,0 3 1,-2-4 60,-2-2 1,0 2-1,0-9 1,0 0-137,0-3 0,0-3 0,0-2 1,-2-1-293,-2-3 0,-4-3 1,-7-3-1,1 0-503,0 0 0,0-4 0,0-4 0,-1-2-862,1-2 1,0-1-1,0-7 1,-1-1 1336,1-2 0,0-7 0,0 4 0</inkml:trace>
  <inkml:trace contextRef="#ctx0" brushRef="#br0" timeOffset="116">13280 10677 8102,'0'14'5668,"0"0"-4810,0 0 1,1-1 0,3-2 0,2-2-107,2 2 0,-3 2 0,2 1 0,1 2-261,0 3 1,-3-3 0,3 4-1,-2-1-175,-3 0 1,-1 2-1,-2-4 1,0 2-324,0-2 1,-2-2-1,-1-4 1,-3-3-489,-2-2 0,3 3 0,-4-4 1,-2-2-1170,-2-1 1,4-4-1,-1-2 1664,-1-6 0,-8-15 0,-3-5 0</inkml:trace>
  <inkml:trace contextRef="#ctx0" brushRef="#br0" timeOffset="117">13266 10577 8082,'0'-8'5092,"0"2"-4613,0 6 0,6 0 0,3 0-2105,4 0 0,1 0 1626,0 0 0,1 6 0,-1 2 0</inkml:trace>
  <inkml:trace contextRef="#ctx0" brushRef="#br0" timeOffset="118">13493 10478 8147,'-8'7'6157,"2"6"-3958,6-11-1573,6 10 1,2-9 0,6 7-100,1 1 1,-1-2 0,0 4 0,0 3-190,0 0 1,1 4 0,-3 1 0,-1 1-220,-1 3 0,-7-3 1,2 2-1,-4 1-411,-1 2 1,0 1 0,-1 2 0,-4 2-736,-5 1 0,-7 0 0,-2-3 0,0 2-2875,-1 1 3902,4 0 0,-17 2 0,3 1 0</inkml:trace>
  <inkml:trace contextRef="#ctx0" brushRef="#br0" timeOffset="119">26360 11203 8066,'0'-23'0,"0"-2"0,0 5 343,0-2 1,0 3 0,0-5 0,0-1 0,0-1 0,0 1 269,0 1 1,0 7 0,-1-2 0,-4 3 0,-5 4 21,-2 2 0,-4 4 0,-3 7 0,-6 6 0,-7 8 1062,-6 12-1357,-3 8 1,-6 11 0,-1 4 0,2 9-31,2 4 1,23-29 0,1 2-1,1 0 1,0 0 493,-14 34-556,16-9 0,-1 1 0,14-10 4,0-5 0,3-4 0,4-5 0,5-5-313,6-3 0,11-8 1,4-4-1,7-7-590,5-7 1,-1-2 0,-1-2 0,2-2-902,-1-2 0,-5-4 1,1-6-1,-3-2 190,-6-3 1,0 3 0,-10-3 0,-4 3 735,-7 2 0,-4 0 0,-2 0 0,0-1 556,0 1 1,-5 5-1,-1-1 325,-2-1 0,0-1 2629,-2-3-1679,4 7 0,8 2 0,2 6-53,6 0 1,2 0-647,3 0 0,-6 5 1,-1 1-1,-2 2 187,-2 3 0,-3 2 0,-1 1 1,0 0-195,0 0 0,0 1 1,0 0-1,0 3-638,0 1 0,0 0 0,0-5 0,0 0-504,0 0 0,0 1 1,0-1-1,0 0-1979,0 0 1,5-4 2621,0-1 0,6-6 0,-3 4 0</inkml:trace>
  <inkml:trace contextRef="#ctx0" brushRef="#br0" timeOffset="120">26545 11714 8066,'0'-8'4516,"0"2"-2728,-6 6-1021,4 0 0,-4 6 0,6 4-630,0 3-2180,6 1 2043,-4-6 0,10 4 0,-4-4 0</inkml:trace>
  <inkml:trace contextRef="#ctx0" brushRef="#br0" timeOffset="121">26588 11430 8056,'-8'-6'2001,"1"3"2548,7-7-3873,0 7 0,7-3 0,1 7 0,1 2-1355,1 2 1,-1 5-1,4-4 1,-2 2 678,-2 3 0,-6 1 0,4 3 0</inkml:trace>
  <inkml:trace contextRef="#ctx0" brushRef="#br0" timeOffset="122">26559 11743 8071,'0'-8'3608,"0"14"0,0 8-3279,0 10 0,0-3 1,0-7-1,0 0-199,0 0 1,0-4-1,0-1 1,0 2-569,0 2 1,0-4-2180,0 1-386,0-7 3003,0 3 0,0-6 0,0 0 0</inkml:trace>
  <inkml:trace contextRef="#ctx0" brushRef="#br0" timeOffset="123">26844 11814 9710,'-5'9'1595,"0"1"-655,2 1 0,1 8 0,2 3 0,0 2 0,0-2-366,0-2 1,0 4 0,0-4 0,0 3 0,0 0-203,0-1 0,-4-1 0,-3-7 0,1 0 0,-2 1-210,0-1 0,-1-5 0,-6-1 0,1-1-699,0-4 1,0-2 0,0-1 0,-1 0-319,1 0 0,0 0 0,0-1 0,1-4-3707,4-5 4562,-4-2 0,5-9 0,-6-1 0</inkml:trace>
  <inkml:trace contextRef="#ctx0" brushRef="#br0" timeOffset="124">26872 11572 8118,'-8'-6'2801,"2"4"1,12-4-3550,4 6 748,2 6 0,2 8 0,1 9 0</inkml:trace>
  <inkml:trace contextRef="#ctx0" brushRef="#br0" timeOffset="125">26701 11871 8084,'-8'1'1114,"2"4"0,0 5 0,4 2 0,-2 2-745,2 1 1,2-1-1,0 0 1,0 2-1,0 1-1482,0 2 1,0-5 1112,0-4 0,-6-1 0,-2 6 0</inkml:trace>
  <inkml:trace contextRef="#ctx0" brushRef="#br0" timeOffset="126">27341 11714 8069,'-22'-8'1451,"9"-4"1,13 4 0,8-2-112,5 1 1,3 6-1,4-2 1,9 3-1,5 2-1303,3 0 0,2 0 0,-6 0 0,1 0-996,0 0 1,-8 7-1,1 1 959,-5 0 0,3 11 0,-3-4 0</inkml:trace>
  <inkml:trace contextRef="#ctx0" brushRef="#br0" timeOffset="127">27284 11899 7997,'-6'0'988,"8"0"-59,10 0 1,4 0 0,8 0 0,1 2 0,3 1-490,6 2-440,2 6 0,13-3 0,1 6 0</inkml:trace>
  <inkml:trace contextRef="#ctx0" brushRef="#br0" timeOffset="128">28834 11359 8043,'2'-29'190,"1"1"1,2 1-1,-2 2 1,-2 1 0,-2-1 478,-4-2 0,2 3 0,-8 2 0,-4 3 1,-3 5-118,-5 3 0,0 8 0,-6 0 1,-1 7-1,-3 11 0,-5 8 111,-3 9 1,-3 11 0,-2 10 0,-1 7-400,23-27 1,2 1 0,-1 2 0,2 2 0,-1 1-1,1 1 1,0 0 0,1 0 14,0 1 1,2 1 0,1-1 0,1 0 0,-8 31 0,7 0-2,6-8 0,6-5 0,10-7 0,6-5-375,6-3 1,0-9 0,9-5 0,4-6-799,6-4 1,5-5 0,2-7-387,-1-2 1,1-1 0,0-5 0,-1-2-3425,1-3 4705,-7 4 0,6-18 0,-6 3 0</inkml:trace>
  <inkml:trace contextRef="#ctx0" brushRef="#br0" timeOffset="129">29133 11928 8043,'0'-15'535,"0"6"743,0-1 1,-7 7 0,-2-1-30,-4 2 1,4 10 0,-1 6 0,-1 8-558,-1 5 0,-3 3 1,1 2-1,0 2-598,0 3 0,-1-6 1,1 4-155,0 0 1,5-5 0,-1 3-1,-1-5-953,-2-4 0,1-2 0,1-6 0,1 0-1207,-1-4 0,-2-7 0,-1-2 2220,0-6 0,-7-11 0,-1-8 0</inkml:trace>
  <inkml:trace contextRef="#ctx0" brushRef="#br0" timeOffset="130">28834 12070 8043,'5'-22'0,"0"3"1241,-2 3 1,5 8-314,1 3 1,-1 5 0,0 7-1,0 5-621,0 6 1,1 7 0,5-1 0,1 2-1037,-1 3 1,0-1 0,0 1 728,0-1 0,7 1 0,1-1 0</inkml:trace>
  <inkml:trace contextRef="#ctx0" brushRef="#br0" timeOffset="131">29175 12169 8002,'0'-14'2096,"0"0"-452,0 6-978,0 2 0,0 7 0,2 4 0,1 4-152,2 4 0,-1 3 1,-2 1-1,1 2-477,2-1 0,0 2 1,-5 1-1,0-1-390,0 1 0,0-2 0,0-5-2602,0 0 2955,0 0 0,-7-6 0,-1-1 0</inkml:trace>
  <inkml:trace contextRef="#ctx0" brushRef="#br0" timeOffset="132">29232 11984 8002,'2'-14'2399,"2"0"-1000,-2 6-1802,4 2 1,-6 7 0,2 4 402,3 5 0,-4 2 0,6 2 0</inkml:trace>
  <inkml:trace contextRef="#ctx0" brushRef="#br0" timeOffset="133">29431 12226 7553,'-9'10'1273,"-1"-1"-1421,-1 2 0,5-3 0,0 0-1117,-1-2 1265,6-1 0,-6 1 0,7 2 0</inkml:trace>
  <inkml:trace contextRef="#ctx0" brushRef="#br0" timeOffset="134">29332 12269 8761,'6'-8'3385,"3"3"-2754,4 4 1,1 1 0,1 0-504,-1 0 0,2 0 1,1 1-1,2 2-533,-2 2 0,-1 5 1,-2-4-1,0 0 405,1 0 0,5 6 0,2-5 0</inkml:trace>
  <inkml:trace contextRef="#ctx0" brushRef="#br0" timeOffset="135">29147 12354 7978,'0'-14'-201,"0"4"0,1 1 0,3-2 1,2-2 517,2-1 1,-3 0-151,4 0 1,-4 6 94,4 3 0,-6 5 0,2 6 1,-3 7-1,-2 6 92,0 3 0,0 2 0,0 4 0,0 2 97,0 3 0,0-1 1,0 4-1,0 1 20,0-1 1,-5-3 0,-1 3 0,-1-1-256,1-3 0,-5-4 0,3-3 0,-1-2-89,-1-3 0,1-6 1,-6-6-1,1-2-268,0-2 0,0-3 0,0-2 1,-1-4-717,1-5 1,1-7-1,2-5 1,2-3-1726,-2-5 2582,5-2 0,-7-3 0,5-1 0</inkml:trace>
  <inkml:trace contextRef="#ctx0" brushRef="#br0" timeOffset="136">29886 12098 8323,'-9'0'2253,"-1"0"0,1 6-1601,-6 4 0,3 3 1,1 2-230,1 4 0,1 0 0,-7 7 0,-1 2 0,-2 0-113,1 4 0,3-5 1,-1-3-1,-2 1 1,1 0-624,4-1 0,-1-2 1,5-5-1459,-4 2 0,-1-1 1771,0-9 0,-1 4 0,1-5 0</inkml:trace>
  <inkml:trace contextRef="#ctx0" brushRef="#br0" timeOffset="137">29588 12155 8040,'1'-13'1641,"4"4"-1053,3 3 1,1 7 0,1 4 0,1 6 193,1 6 0,-1 1 0,2 5 0,3 3-395,0 1 0,1-4 0,0 1 1,2 1-1042,-1 2 0,-2-3 0,-2-2 654,0-2 0,0 6 0,0-4 0</inkml:trace>
  <inkml:trace contextRef="#ctx0" brushRef="#br0" timeOffset="138">29986 12311 8040,'0'-7'1440,"0"0"1,0 9-553,0 3 1,0 2 0,0 8-597,0-1 0,0 5 0,0 1 0,0 1-319,0-1 1,0-1 0,1-4 0,2-1-2958,2 0 2984,0-6 0,1 5 0,2-6 0</inkml:trace>
  <inkml:trace contextRef="#ctx0" brushRef="#br0" timeOffset="139">30043 12141 8040,'-8'-8'1159,"1"2"1,7 7-2099,0 4 939,0 3 0,7 6 0,1 0 0</inkml:trace>
  <inkml:trace contextRef="#ctx0" brushRef="#br0" timeOffset="140">30213 12340 8018,'2'-10'635,"2"2"-154,6 2 0,-2 1 1,3 4-1,3-2-339,3-2 1,4 0 0,-4 7 0,4 1-1056,1 2 1,-5 4 912,2-4 0,-3 6 0,-2-3 0</inkml:trace>
  <inkml:trace contextRef="#ctx0" brushRef="#br0" timeOffset="141">30412 12155 8018,'-6'-8'1926,"-4"3"-1685,4 4 0,-7 4 196,4 6 0,3 3 0,-1 10 1,3 1 472,-1 4 1,0-2 0,5 9 0,0-4-1197,0-2 0,2 1 1,2-1-1,4-1-4156,0-4 4442,5-2 0,-5-7 0,6 0 0</inkml:trace>
  <inkml:trace contextRef="#ctx0" brushRef="#br0" timeOffset="142">30682 12255 8018,'-1'-13'3392,"-4"3"-543,3 4-1680,-10 6 1,10 11-1,-3 3-908,4 2 1,2 5 0,4-2 0,3 0-387,0 1 0,5-4 0,-4 3 0,4-5-919,1-4 0,0 1 1,0-7-648,1 0 1,-1-9 1108,0-5 0,-1-4 1,-2-3-1,-3-2 432,-2 1 1,0-2 0,-3-1-1,2 1 37,-2-1 1,4 1 772,-3 1 0,1 3 249,-5-3 0,0 11 0,-1 8-338,-4 8 0,3 9 0,-2 4 1,2 3-1,0 4 51,-2 4 0,2 7 0,-3-1-275,4 3 0,-1 3 0,-1 2 0,-2 2-15,2-3 1,-5-2 0,0-3-1,-1-4-58,-1-1 1,1-2 0,-5-6-153,-1-4 1,1-2 0,0-7 0,0-1-763,0-4 0,-2 2 1,-2-6-181,-1-2 1,2-3 0,6-5 0,2-4-532,-3-4 1,1-3 1350,2-2 0,-4-5 0,5-5 0</inkml:trace>
  <inkml:trace contextRef="#ctx0" brushRef="#br0" timeOffset="143">31038 12468 8233,'0'-8'-206,"0"2"1268,0 6 0,1 6 0,3 3-555,0 4 0,1 1 0,-5 0 0,0 2 0,0 3-94,0 5 0,0-2 1,-2 2-1,-2-1-228,-6 0 0,-2 2 1,-3-6-1,3-2-240,2-1 0,-2-3 0,2-2 0,-3-3-269,-1-2 0,0-1 0,0-5-892,0 0 0,1-7 1,2-2 1215,1-4 0,1-14 0,-5-3 0</inkml:trace>
  <inkml:trace contextRef="#ctx0" brushRef="#br0" timeOffset="144">31038 12283 7926,'0'-8'3010,"6"2"-2973,-4 6 1,10 0-38,-2 0 0,2 12 0,3 4 0</inkml:trace>
  <inkml:trace contextRef="#ctx0" brushRef="#br0" timeOffset="145">31237 12553 7927,'-14'-6'3733,"6"4"-3617,1-10 0,14 10 1,2-3-1,4 4-168,1 1 0,5 0 0,0 0 0,-2 0 0,1 0-382,1 0 1,-4 4 433,4 1 0,-3 6 0,-2-3 0</inkml:trace>
  <inkml:trace contextRef="#ctx0" brushRef="#br0" timeOffset="146">31578 12368 7873,'-14'0'-794,"1"2"1787,4 3 0,2-2 0,6 8 0,-2 3-264,-2 3 1,0 4 0,5-4-1,0 2 1,2 0-381,2 2 1,4-7-1,5 2 1,0-7-492,1-2 1,-3-3 0,8-4-487,-3 0 1,-2-1 0,0-4 0,0-4-442,1-4 1,-1-1 0,0-2 208,0-3 0,-4 3 1,-2-3 309,-2 3 1,3 2 1341,-4 0 659,0 6 1,-10 18-654,0 8 1,1 9 0,4-6 0,-2 1-192,-3 3 1,4 7 0,-4 1 0,2 0-36,-2 2 1,2-3 0,-7 4-178,-1-1 1,4 3-1,-3-5 1,-1-2 146,-2-1 1,-1-3 0,0-2-1,1-2-365,4-3 0,-9-1 1,4-5-1,-2-1-815,1-4 0,-4-2 0,0-7-884,1 0 0,3 0 0,0-2 1,3-4 1521,2-8 0,-2-7 0,4-7 0</inkml:trace>
  <inkml:trace contextRef="#ctx0" brushRef="#br0" timeOffset="147">31820 12582 7959,'14'0'1386,"0"0"-1,0 0 1,-1 1 0,-2 4-408,-1 4 0,-7 4 0,1 3 0,-2 1-680,-2 2 0,-5 0 0,1-3 1,-1 1-593,-1 2 0,2 0 0,-4-5-2858,2 1 3152,-5-8 0,3 6 0,-6-5 0</inkml:trace>
  <inkml:trace contextRef="#ctx0" brushRef="#br0" timeOffset="148">31990 12482 7978,'0'-14'1243,"0"0"-103,0 6-834,0 1 1,0 9-307,0 3 0,-6 3 0,-2 6 0</inkml:trace>
  <inkml:trace contextRef="#ctx0" brushRef="#br0" timeOffset="149">29189 10776 8832,'8'2'949,"-3"4"0,-3 8-39,-2 8 0,-7 5 0,-2 3 0,-4 3-672,-1 5 1,0-1-1,0-1 1,-1-1-1,1-4 1,-2-1-515,-3-1 1,4-1-1,-4 1 1,3-3-862,2-2 0,-1-3 1,1-9 1136,0-2 0,0 2 0,0-4 0</inkml:trace>
  <inkml:trace contextRef="#ctx0" brushRef="#br0" timeOffset="150">28976 11032 8116,'8'-21'267,"0"10"663,-3-3 0,3 5-323,6-1 1,0 5 0,0 10-1,1 6 1,-1 5-421,0 3 1,2 0 0,1-3 0,2 1-593,-2 2 0,1 2 1,-1-4 404,2 2 0,0 0 0,-5-5 0</inkml:trace>
  <inkml:trace contextRef="#ctx0" brushRef="#br0" timeOffset="151">29346 11046 8116,'6'-8'1031,"-4"2"0,6 8-365,-4 2 0,-2 9 0,3 7-258,-4 3 0,4 0 0,0 6 0,-2-1-56,-1 1 0,-2-1 1,-2 0-1,-1 1-66,-2-1 0,-4-4 1,2-2-1,-1-1-233,-3-4 1,-1-3-1,-3-4 1,1-6-788,0-2 0,0-2 0,0-2-1126,-1-2 1,3-11 1859,2-8 0,-9-4 0,3-2 0</inkml:trace>
  <inkml:trace contextRef="#ctx0" brushRef="#br0" timeOffset="152">29289 10890 8116,'21'-14'0,"-6"-1"0,4 1 738,-3 0 1,-6 1 0,-1 2-618,2 2 1,2 6 0,1-2-122,0 3 0,0 15 0,1 3 0</inkml:trace>
  <inkml:trace contextRef="#ctx0" brushRef="#br0" timeOffset="153">29545 11032 8116,'6'9'1191,"4"1"-1023,2-7 0,3 3 0,-1-4 0,0 3-428,0 4 0,5-1 260,0 2 0,6-1 0,-2 5 0</inkml:trace>
  <inkml:trace contextRef="#ctx0" brushRef="#br0" timeOffset="154">30114 10975 7446,'6'-8'752,"-4"0"546,2 4 1,-4 2 0,-3-1-829,-2 6 1,-6 2 0,2 7-1,-2 4 1,0 2-448,1 2 0,1 2 0,-5 7 0,-1-3-559,1-2 1,0 3 0,0-3-1,-1 3 536,1 1 0,-6 0 0,-2 1 0</inkml:trace>
  <inkml:trace contextRef="#ctx0" brushRef="#br0" timeOffset="155">29843 10932 8116,'15'0'2077,"-1"0"-1624,0 0 0,0 8 1,1 5-1,-1 6 141,0 3 1,0-3 0,0 5 0,1 1-1481,-1 2 0,0 1 1,0 1 885,1-1 0,-1 1 0,0-1 0</inkml:trace>
  <inkml:trace contextRef="#ctx0" brushRef="#br0" timeOffset="156">30242 11117 8067,'-10'-12'2523,"1"2"-2003,5 4 1,-2 7-1,6 4 1,0 6 258,0 7 0,0-1 1,0 7-1,2 1-739,2 2 0,-2-4 0,3 1 0,-4 0-735,-1-2 0,0-2 0,0-5 1,0-1 694,0 0 0,0 0 0,0 1 0</inkml:trace>
  <inkml:trace contextRef="#ctx0" brushRef="#br0" timeOffset="157">30313 11004 8067,'0'-10'528,"0"1"-341,0 5 1,-2-2-188,-3 6 0,4 6 0,-6 2 0</inkml:trace>
  <inkml:trace contextRef="#ctx0" brushRef="#br0" timeOffset="158">28592 10634 8135,'-28'0'-45,"-1"0"1,1 0 0,1 1 0,2 4-1,0 5 44,-5 2 0,0 4 0,-8 3 1,-2 5-1,-1 4 148,-2 5 1,-4 4-1,-2 5 1,0 1-1,0 1-66,3 4 0,2-1 1,1 8-1,2 4 18,3-1 1,-3 5-1,5 1 1,0-1 55,3 0 1,3 6 0,3 2 0,15-32 0,2 1-123,2 2 0,1 0 0,0 1 0,2 1 0,2 1 0,1 0 0,1 2 0,0 1 0,3 0 0,1 0 11,3 0 0,2-1 0,2-1 0,1-2 0,3-3 0,2-1-118,0-2 0,1-1 0,19 30 0,7-7 0,1-6 84,4-7 1,-3-1-1,8 0 1,0 1 78,3-1 1,5 3 0,2-2 0,2-1-34,-31-23 0,0-2 0,37 17 1,-34-20-1,0 0 0,1 1 0,0-1-18,-1 0 1,1 0-1,1-1 1,1-1-1,0 2 1,0 1 0,1-1-1,0 0-42,-1 0 0,1 0 0,0-2 0,0 0 0,-3 0 0,0 1 0,0-2 0,0 0 92,0-1 1,1 0-1,34 13 1,-35-14-1,1 0 1,37 9-3,0-2 1,-36-10-1,0-1 1,38 4 0,1-2-66,-38-6 0,0-1 0,1-2 0,1-1 0,1 2 0,1-1 0,0-1 0,1 0-47,1-1 1,-1 0 0,-1-2 0,-1-1 0,2 0 0,0 0 0,-1-1 0,0 0-12,0-1 1,0-1 0,1-2 0,-1-2 0,0 1 0,-1-1-1,-1 2 1,1-1-127,35-7 0,-2-3 0,-12 0 1,1 0 138,0-1 1,-1-2 0,2-5 5,-6 3 0,2-7 1,1 2-38,0-1 1,-4-6 0,4-1-1,-3 0-70,1-1 1,-1-2 0,-5-6-1,-4-1-13,-5 1 1,-3 2-1,-2 1 1,-5 1 274,-3-1 0,-9 0 1,-3 1-1,-3 1 148,-6 3 1,-1-8 0,-5 3-1,-1-1-74,0 0 1,-1-4-1,-5-1 1,0 0-378,0 1 0,-6-6 1,-4 3-1,-4-1-297,-5 0 0,-3 0 1,-7-5 186,1 0 0,0 0 0,-1 2 0,-1 1 231,-3 2 0,-3 2 1,-7-4-1,0 3 149,1 2 0,-3 2 1,0 3-1,-4-2 174,-2-1 1,-1-1 0,-5 7 0,-1 2 179,-4 1 0,2 1 0,-6-2 1,-2 3 17,-2 1 1,-1 0 0,0 3-318,0-1 0,0 0 1,-2 5-1,-1-2-157,36 13 0,0 1 0,-2 0 0,0 1 0,1-1 0,0-1 0,0 2 0,-1 0-91,-1 1 0,0 0 0,-1 2 1,0 2-1,-1-1 0,-1 1 1,0 1-1,0-1-69,-1 0 1,0 1 0,-3 2-1,-1 0 1,3 2 0,-1 1 0,1-1-1,-1 0 65,2 1 1,0 0 0,-4-1 0,0-1 0,0 3 0,0 1 0,1 1 0,0-1-81,2 1 1,0 1-1,3 0 1,1 0-1,-39 0-269,5 0 1,5 0-1,5 0 442,4 0 0,2 0 0,5 0 0,8 0 0,4 0 0,5 0 0</inkml:trace>
  <inkml:trace contextRef="#ctx0" brushRef="#br0" timeOffset="159">9555 12425 7988,'-16'5'199,"-3"0"0,3 4 0,-3-3 0,5 2-201,5 3 0,-4 0 0,3 0 0,-2-1 0,-2 1 47,-1 2 1,6 1 0,-1 0 0,-1 0 0,0 1-57,2-1 0,-4 0 0,4 2 0,-2 1 33,1 2 0,-2 6 0,2-1 0,-1 1-3,2-1 1,-4 8 0,5-2 0,-2 4 0,1 4-20,-2-1 1,3 4-1,0-3 1,0 3 53,0 1 0,5-1 0,-2-1 0,4-4 37,1-1 1,0 3 0,0-3-52,0 1 1,6 2 0,4 3 0,2-2-19,3-1 0,5 0 0,4 3 1,3-1-35,1-2 1,5-2 0,2 2 0,1-3-40,4-1 0,1-4 0,2 4 0,-1-4-101,1-2 0,1-1 0,2-2 0,3-3 18,1-1 1,-2-2-1,4-5 1,0 0 129,-1 0 1,2-4 0,-4-2 0,0 0 77,0 0 0,3-5 0,-3 2 1,2-4 9,3-1 0,-1 0 1,1 0-1,-2-1-34,2-4 1,1-2 0,0-4 0,-1 0-38,-2-4 1,0-1 0,7-6 0,1 0-80,2-1 0,-2 0 0,-7-6 1,-2 1-27,-2-1 1,-2-1 0,-4-3-1,-2-5 33,-3-3 1,1-1 0,-5-1 0,-4 0-18,-5 1 1,2-7 0,-5-2-1,0-1 5,-3 0 1,-3 0-1,-4-5 1,-1 0 144,-1 0 0,-7 5 0,2 0 0,-4 0 138,-1 1 0,-4-2 0,-4 4 1,-3 0-15,-5 0 0,-6-3 1,1 3-1,-3 0-96,-6 0 1,0-4 0,-7 6-1,-3 1-74,-1 2 1,-8 6 0,-3 2 0,-5-1-28,-5 1 0,-2 5 0,-9-1 0,-1 5 27,-2 3 1,36 15-1,-1 1 1,2-2-1,-1 1 1,-1 1 0,0 0-18,-2 1 0,-1 0 1,2 2-1,1 1 1,0-1-1,1 2-58,-1-1 1,0 1 0,0 1 0,0 0-1,-1 1 1,2 2 0,-39-1-752,1 0 1,7 0 797,5 0 0,1 0 0,-5 0 0,2 0 0,1 0 0,0 0 0</inkml:trace>
  <inkml:trace contextRef="#ctx0" brushRef="#br0" timeOffset="160">2617 13605 8119,'-21'14'-281,"5"1"0,-3-3 0,3-2 0,2-4 0,0-1 527,0-1 1,0 1 0,-1-5 0,1-1 0,0-3 1133,0 0 1,4-6-833,1 6 0,12-1 1,3 6-1,12 4-89,10 5 1,7 2-1,9 2 1,5 1-109,8-1 1,0 3 0,6-1 0,0-5-49,3-3 0,1-3 1,4-7-1,6-1-164,-36 1 1,0-1 0,0-2 0,-1 1 0,37-1 0,-1 2-238,-2 1 1,-10-2 0,2-1 0,-4 2-233,-1 1 0,-7 2 1,1 0-1,-4 0-61,-5 0 0,-7 0 0,-3 0 1,-1 0-1304,-3 0 1,-4 0 1693,-4 0 0,-10-6 0,-8-2 0</inkml:trace>
  <inkml:trace contextRef="#ctx0" brushRef="#br0" timeOffset="161">5161 13747 6757,'-9'5'1278,"0"0"-428,-3-2 1,5-2 370,-3-1-471,7 0 1,-3-1-423,6-4 1,0 2 0,-2-6 0,-1-3-82,-2 0 1,0-2 0,5-1 0,0 0-101,0-4 0,0-3 1,-1-8-1,-2-4-101,-2-4 0,-1 1 0,2-5 0,0-2-51,1 0 0,-4 0 0,2 1 1,1 0 86,-3 1 1,4-1 0,-5 2 0,0 2 59,1 1 1,2 6 0,-3-3-1,0 2 81,0 0 0,3 5 1,-3 4-1,1-1-6,-1-2 1,3 3 0,-3 2 0,2 0-85,3 0 1,-4 3 0,3-3 0,0 1-134,3 4 0,1 1 0,0 2 0,0 0-55,0-1 1,0 6 0,0-1-53,0-1 1,0-1-1,0-3 10,0 1 0,-2 5 1,-1-1 102,-2-1 1,1-1 0,2-3-1,-1 1 31,-2 0 1,0 0 0,4 0 0,-2-1 144,-2 1 1,-1 5 217,1-1 0,2 5 504,-7-4-497,7 6-136,-3-4-667,6 7 348,0 0 1,6 0 93,3 0 1,-1 0 10,2 0 1,-5-1 249,4-4 0,1-3-97,4-6 1,-5 1 0,-1 2 54,-2 2 1,4 4-119,-5-4 1,6 1-1,-2-2-99,4 5 1,1 2 0,0 0-1,1-2 3,-1 2 1,0 2-1,2 1 1,1 0-60,2 0 1,2 0 0,-4-2 0,4-1 15,1-2 1,-5 0 0,4 5 0,-2 0-141,-1 0 0,3-1 1,-4-2-1,4-2 17,1 2 1,-5-3-1,4 1 1,-2 0 32,0-1 0,0 4 0,-3-4 0,1 1 52,2 0 0,0-1 0,-5 3 0,0-2 101,1 2 0,-1 1 0,2 2 0,1 0 90,2 0 1,1 0-1,-2 0 1,1 0-58,-2 0 0,4 0 0,-1 0 0,1 0-12,-1 0 0,4 0 1,-3 0-57,1 0 0,0 2 0,3 1 0,-1 2 50,1-2-102,2 5 0,-3-6 1,-1 4-1,3-1-32,0-1 1,3 1-1,-2-5 1,0 0-47,1 0 0,-7 0 1,7 0 7,-1 0 0,-2 0 0,0 0 0,-1 0 0,0 0 65,-2 0 0,0-5 1,-5 1 35,2 0 0,2 1 0,-4 0 82,2-2 0,0-1 1,-3 3-1,1-2 87,2 2 0,2-3 0,-4 1 1,2 2-49,-1 1 1,2 2 0,1-1 0,-1-3-89,1 0 1,4-1 0,-1 5 0,3 0-89,1 0 0,-1 0 0,-2 0 0,-1-2-63,1-2-1,2 2 1,1-3 0,-1 4-88,-3 1 0,3 0 0,-5 0 0,2-2-63,-1-3 1,-4 4-1,3-4 158,-1 4 0,3-1 1,-5-1 86,-2-2 1,-1 0-1,-2 5 1,0-1 68,0-4 0,1 3 0,-1-2 0,0 1 71,0-2 1,0 3-1,1-3 1,-1 4 48,0 1 1,0 0 0,1 0 0,-1 0-123,0 0 0,5 0 1,0 0-1,-2 0-114,-1 0 0,-2 0 1,2 0-1,1 0-37,2 0 1,0-2-1,-3-1 1,2-2-12,0 2 1,1 2 0,-4 1-1,-1 0-102,0 0 1,-4-5 0,-1 0 31,2 2 1,-3 0 134,1-2-11,-5 4 1,0-7 0,-8 4 0,-6 0-367,-2 1 1,-3 1 0,0 2-841,-4 0 0,-4 0 0,-5 0 1,0 2 1255,-1 2 0,-6 4 0,-1 6 0</inkml:trace>
  <inkml:trace contextRef="#ctx0" brushRef="#br0" timeOffset="162">7863 12098 8403,'-2'-12'-156,"-1"0"0,-2 3 1,2-2-1,2-2 284,1-1 1,-2 5 0,-1-1 0,-2-1-1,2-2 712,1-1 0,2 0 290,0 0-790,0 0 1,0 7-183,0 7 0,0 7 0,2 7 0,1 2-8,2 3 0,1 3 1,-3 5-1,4-2 7,1-2 1,-5 3-1,3 5 1,-1 3-6,0-3 0,1-1 1,-3-1 5,2-1 0,0 5 1,-4 0-1,2 1 87,2 0 0,0-4 1,-4 5-41,4 0 1,-3-5 0,2 5 0,0-2 1,0 0 0,-2 0 1,3-3-1,-2 2-63,1 1 1,-2 0 0,3-5 0,-2 1-130,2-1 1,-4 1-1,4-1 1,-2 1-115,2-1 1,-4-1 0,6-2-1,-2-1 6,-1 1 1,6-3-1,-4 0 1,0 0 1,1 1 0,-1-1 0,-3 3 63,2-1 0,1-7 0,-3 2 1,2-3 10,-2-2 0,-1 0 0,-1 0 1,3 1 21,0-1 0,1 0 0,-5 0-1,0 1 1,0-1-1,0 0 1,2 0-1,2 0 0,-2 1 1,3-1-1,-4 0-20,-1 0 1,0 2 0,0 1 0,2 2-42,3-1 1,-4-2 0,4-1 5,-3 4 1,-2-3 0,0 3-37,0-3 1,1-2 0,2 0-294,2 0 0,0 1-1100,-5-1 797,0-6 0,0-8 1,0-10-1,0-4 683,0-5 0,6-3 0,2-6 0</inkml:trace>
  <inkml:trace contextRef="#ctx0" brushRef="#br0" timeOffset="163">15313 13491 8142,'0'16'988,"0"2"0,0 2 1,2 2-1,1 5 0,3 5 1,2 4-273,3 0 1,2 10-1,1-2 1,0 5 0,-1 5-331,-4 1 0,4 2 0,-5 0 0,1 0 0,-1 0-41,-2 0 1,-1-2 0,-5-3-1,0-5 1,0-2 0,0-4 171,0-3 0,0-4 0,-1-7 0,-4-1-173,-5-3 0,-2-5 1,-4-1-428,-3-6 0,3-5 1,-4-6-1,-1 0-289,-3 0 0,-2-6 1,-1-3-1,1-6-572,3-4 0,-1-1 1,-3-5-1,2 1-318,1-1 0,7-4 1,-2-2-1,3-3-2543,2 3 3805,6-6 0,2 1 0,6-6 0</inkml:trace>
  <inkml:trace contextRef="#ctx0" brushRef="#br0" timeOffset="164">15398 13221 8016,'-36'8'527,"9"0"1,11-5 6448,5 2-6365,8 0 0,-2-7 0,10-1-1291,5-2 1,2-4 127,2 4 0,1 0 372,-1 5 0,-6 2 0,-4 3 587,-2 4 0,-2-1 1088,0 1 0,0-4-331,0 5-1069,0-7-373,0 3 1,2-6-1293,2 0-1662,4 0 209,0 0 3023,-2-6 0,-6-8 0,0-9 0</inkml:trace>
  <inkml:trace contextRef="#ctx0" brushRef="#br0" timeOffset="165">11901 13619 8273,'-15'0'-8,"1"0"326,0 0 0,1-1 0,2-2 620,2-2 1,6-1-679,-2 1 0,5-2 0,5-4 0,4 4 115,4 0 0,3-2 0,1 2 0,4 1 68,1 0 0,3 1 0,8 5 0,5 0 0,3 0 0,2 0 0,-1 2 0,3 1-107,2 2 1,2 6 0,5-4-1,-2 3-124,2-1 1,6-1 0,1 3-1,1-1-71,1 1 1,2 2 0,6 1 0,0-2-184,0-2 0,-3 1 0,1-6 0,3-1-118,-5 3 0,5-6 0,-8 4 1,3-3 37,-1-2 0,-6 0 1,0 0-1,-5 0 19,-2 0 1,-11 0-1,2 0-38,-3 0 109,4 0 1,-17 0-75,1 0 0,-3 0 0,-7 0 0,-1 0-485,-2 0 0,-7 0-1141,1 0-733,-7-7 2465,-3-1 0,-8-6 0,-6 0 0</inkml:trace>
  <inkml:trace contextRef="#ctx0" brushRef="#br0" timeOffset="166">8958 13619 8031,'-15'0'-455,"6"0"1233,-1 0 0,9 0-297,1 0 0,11 0 0,9 0 0,3 0-143,2 0 1,2 0-1,1 0 1,2 0 21,3 0 0,4 5 1,7 0-1,3 0-182,5 1 1,5-5 0,3 4-1,4-3-58,0-2 1,3 0 0,4 0-1,1 0-74,4 0 0,2 5 0,-37-2 1,0 0-1,38 3-42,-2 0 1,-37-1 0,1 0 0,38 0 0,-38-4 0,0 1-110,2-1 1,1-1 0,-2 1-1,-1-2 1,38 1 0,-1 0-128,-4 0 0,-1-1 0,-2-2 0,0-4-4,0-1 1,-3 5-1,-5-1 1,-6 2 47,-2 2 1,-6 0 0,-1 0-1,-6 0-70,-4 0 1,-3 5 0,-8-1 0,-3 0-215,-5-3 1,-4-1 0,0 0 471,-1 0 0,-6 0 0,-2 0 0</inkml:trace>
  <inkml:trace contextRef="#ctx0" brushRef="#br0" timeOffset="167">20701 1109 8075,'-6'-22'140,"5"1"1,-4 5-1,3-1 1,2-2 819,0 2 0,2 10 0,1 12-550,2 13 0,4 15 0,-4 9 1,0 10-1,-1 7 0,1 4-106,-2 2 0,-3-5 1,-3 0-1,-3-5-140,-2-3 1,3-7 0,-3-3 0,2-7-142,3-5 1,1-8-1,2-3-254,0-3 1,2-8 0,3-5 0,4-8 40,4-9 0,1-13 0,0-11 0,0-3-160,1-2 0,4-4 1,1 0 273,2 1 0,-3 3 1,3 5-1,0 7 231,0 5 1,-4 6 0,2 7 0,-1 4 259,0 4 0,-4 10 0,-6 6 0,0 6 264,-1 7 0,3 4 0,-6 4-428,-2 1 1,0-1-1,1-7 1,2-3-896,2-1 0,-3-2 0,3-5 0,-1 0 644,1 0 0,2 0 0,4 1 0</inkml:trace>
  <inkml:trace contextRef="#ctx0" brushRef="#br0" timeOffset="168">19848 3739 7921,'-14'-14'101,"0"1"1,0 2 0,0 3 0,-1 2 358,1 3 1,0 9 0,0 8 0,-1 10-86,1 7 1,2 6-1,1 9 1,3 4 0,1 7 85,4 1 0,2-1 1,1-5-1,1-6-228,4-6 1,8-7 0,7-9 0,4-7-88,6-6 1,0-6 0,8-10 0,0-8-173,-2-9 1,5-3 0,-5-13-1,1-3-298,-4-5 0,-5 0 0,-4-4 0,-7 2-64,-6 7 0,-4 0 1,-9 7-1,-4-1 117,-8 0 1,-5 2-1,-8 6 1,0 3 32,-3 5 0,-6 4 0,2 2 0,3 4-140,1 4 1,8 3 0,3 2-484,3 0 1,8 7 860,3 2 0,10 4 0,3 1 0</inkml:trace>
  <inkml:trace contextRef="#ctx0" brushRef="#br0" timeOffset="169">20588 3483 7964,'-14'13'790,"-1"-2"0,1 12 1,-2 4-23,-3 5 1,2 4 0,-7 8 0,1 2-212,0 2 1,-2 4 0,6-3 0,3 0-11,5 0 0,5-4 0,8-7 0,2-4-756,6-4 1,4-8 0,5-5-1,5-6-619,3-6 0,7-4 0,3-2 0,-1-4-2558,-3-4 3386,3-4 0,-5-8 0,3-1 0</inkml:trace>
  <inkml:trace contextRef="#ctx0" brushRef="#br0" timeOffset="170">20773 3767 7964,'7'-6'917,"0"-2"-246,-7-6 1,6 1 0,4 2 0,4 3-47,5 2 0,1 0 1,6 3-1,-3-2-756,3 2 1,0 1-1,1 2 1,-1 0-590,-3 0 0,-4 0 0,3 0 0,-1 0-384,-4 0 0,-1-2 0,-3-2 1104,-4-6 0,4-2 0,-5-3 0</inkml:trace>
  <inkml:trace contextRef="#ctx0" brushRef="#br0" timeOffset="171">21142 3554 7964,'-6'-20'207,"0"9"0,-5-4 175,1 3 0,5 5 0,-4 3 1,-2 2 285,-2 2 0,4 13 0,1 6 0,0 6 4,0 3 1,0 7 0,-1 3-1,4 1-104,3-1 0,2 8 1,0-5-1,2 0-387,3-1 0,2-7 0,8 2 1,0-4-589,4-4 1,2-8 0,4 0-1,-1-5-1032,1-4 0,2-4 0,2-6 1439,-1 0 0,0-13 0,1-2 0</inkml:trace>
  <inkml:trace contextRef="#ctx0" brushRef="#br0" timeOffset="172">21540 3241 7964,'7'-20'0,"-4"9"0,6-2 432,2 5 1,2-1 0,1 4 0,0 2 444,1 1 0,0 9 1,3 4-1,1 6-181,-2 7 1,-1 7 0,-2 4 0,0 3-283,1 6 0,-6 0 1,-1 9-1,-2 0-243,-3 3 0,-3 0 0,-6 1 0,-7-1-336,-4-4 0,-3-2 0,1-4 0,-5 0-787,-3-5 1,-1 0 0,-2-8 951,-4-1 0,-2-2 0,-7-2 0</inkml:trace>
  <inkml:trace contextRef="#ctx0" brushRef="#br0" timeOffset="173">21569 10222 7940,'-57'-15'19,"0"1"0,0 2 0,2 0 0,3 5 0,4-1 188,4 0 0,1 5 0,2-2 1,2 3-1,1 4 0,0 4-141,2 8 1,-5 2 0,4 9-1,1 4 1,3 4-16,3 3 1,3 9 0,3 7 0,5 5 0,5 4-74,5 6 0,2 4 0,7 3 0,0 5 0,1-38 0,1 0-36,3 2 0,0 1 1,0 0-1,1 0 1,5 0-1,2-1 1,-1 1-1,1 1 17,0 0 1,1 0 0,0 2 0,2 1-1,-1-3 1,1 0 0,2 0 0,1 0 50,1 1 1,1-1-1,-2-1 1,0-1-1,3 1 1,0-1 0,-2-3-1,1-1 55,1-3 1,0-1-1,21 27 1,6-2 0,0-7-7,3-5 0,3-6 0,4-5 0,2-10 50,6-12 1,9-7-1,4-8 1,-38-1-1,0-1-12,0-2 1,1-1 0,3-2 0,1-2 0,2-5 0,0-2 0,4 0 0,0-1-125,3-2 1,0 0 0,-3-2-1,0-1 1,4 0 0,0-2 0,-1 0-1,0-2 4,0-2 0,0 0 0,0 3 1,0-2-1,-1-2 0,-1 0 0,-1 1 1,-1 1-11,-2-3 1,1 1-1,-2 3 1,0 0 0,-2-2-1,0-1 1,-2 2-1,-1-1-8,-2 1 1,-2-1 0,-1-1 0,-2 1 0,-3 0 0,-2-1 0,-1 0 0,-2-1 34,-1 0 1,-2-1 0,18-28 0,-9-1 0,-5 5 9,-8 3 1,-11-2 0,-8-6-37,-6-1 0,-11-3 1,-11 3-1,-9-6-52,14 33 1,-2-1 0,-2-1 0,-3 1 0,-3-1 0,-3 1 0,-2 0 0,-3 0-109,-2 1 0,-3 2 0,-3 2 0,-3 3 1,-4 3-1,-2 2 156,-1 2 1,-1 1-1,-4 2 1,-1 2 0,0 4-1,0 2 1,0 2 0,-1 1 27,2 1 0,-1 2 1,-2 3-1,0 3 0,4 3 1,0 3-1,2 1 0,1 3-45,0 2 0,0 2 53,4 0 0,0 2 0,2 1 0,0 1 0,2 0 0,1-1 0,0 1 0,0 1 0,1 1 0</inkml:trace>
  <inkml:trace contextRef="#ctx0" brushRef="#br0" timeOffset="174">15057 6468 7914,'6'-6'-211,"4"5"78,2 4 1,4 8-1,3-2 1,5 4 0,3 0-1,4-2 338,7-2 1,2-6 0,13 4 0,4-3 0,3 3-176,0 1 1,10 1 0,1 4 0,2-2 0,1 0 0,2 3-32,-36-6 0,0 1 0,5 1 0,0-1 0,2-1 0,0-1 1,0 0-1,0 0 19,1 0 1,-1 0 0,1-2 0,1-1 0,2 1 0,0-2 0,2 1-1,0-1-50,1-2 1,-1 1 0,2 1 0,1 2 0,3-1 0,1 1 0,0 1 0,1 1 86,0-1 0,0 2 1,4 2-1,1 1 0,-1 0 1,-1 1-1,3 1 1,-1 1-155,1 0 0,0 1 1,1-2-1,0 0 1,-2 0-1,-1 0 0,1-2 1,0 0 84,1-1 1,1 0 0,2 0 0,-1-1 0,2-2-1,1-1 1,-2-1 0,0-1-5,-1-1 0,0-1 1,3-1-1,1 0 1,-2-1-1,0 0 1,2 0-1,-1 0-83,3 0 0,-1 0 0,1 0 0,0 0 1,3 0-1,0 0 0,1 0 0,0 0 107,2 0 0,0 0 0,-2 0 0,0 0-1,1 0 1,1 1 0,-2 1 0,1 1-22,-26 0 0,0 0 1,-1 0-1,26 4 0,-1-1 1,0 1-1,0 0 0,-3 0 1,-1 1-21,-2-1 1,-1 0-1,-1 0 1,-1 0 0,-1 0-1,-1 0 1,-4 0 0,0-1 14,-2-1 0,0-1 0,-2 2 0,0-1 1,-2-1-1,-2-1 0,-1 0 0,0 0-27,-4 0 1,-1 0-1,0 0 1,-1-1-1,-4-2 1,-1 0-1,-2 0 1,0-2-80,38-2 1,-5-6-1,-8-7 1,-4-4-498,-4-1 624,-7-1 0,1-11 0,-6 1 0,0 2 0,1 1 0</inkml:trace>
  <inkml:trace contextRef="#ctx0" brushRef="#br0" timeOffset="175">23161 5089 7752,'0'-14'52,"2"2"1,1 1 0,3 1 560,2-1-575,-5-2 1,10-1-1,-4 0 1,2 0 120,-1 0 1,3 4 0,-6 1-1,3-1 1,-2 1 58,-2-1 0,4 1 1,-4-4-77,2 4 1,-5-4-112,2 3 0,-4-2 0,-2-2-58,-4-1 1,-4 0 0,-9-3-1,-2-1 2,-3 2 1,0-4 0,-7 1-27,-3-2 0,1-2 1,-6-4-1,-1-1 0,-2 1 3,-2-1 1,-5-4 0,0 0 0,-3 1 29,-3 2 1,-1 2 0,-2 1 94,0 3 0,0-1 0,0 6 0,1 2-6,-1 1 1,0 3 0,0 2 0,0 3-43,0 2 1,0 0-1,1 3 1,-1-2-62,0 2 0,-2 3 0,1 3 0,-1 3-17,4 2 1,1 1 0,-2 4 27,-1-3 1,6 2 0,4-2 0,2 2-109,3 3 0,6-6 0,2 1 0,4-1-109,2-1 0,1 3 1,3-6-1,5-1-297,4 3 1,0-6 534,1 4 0,0 3 0,0 0 0</inkml:trace>
  <inkml:trace contextRef="#ctx0" brushRef="#br0" timeOffset="176">21100 4165 7891,'-21'0'60,"4"7"0,-5 5 0,1 10 0,4 12 0,-1 5-48,-1 4 1,-3 1 0,-6 2 0,-2 1 0,-2-1 104,-1-2 1,1-7 0,9-6-1,4-6 106,3-6 0,3-3 0,4-2-392,4 1 0,5-7 1,5-4 15,4-2 0,10-2 0,3-2 1,4-1-1150,2-2 1302,-3-6 0,16 3 0,-4-6 0</inkml:trace>
  <inkml:trace contextRef="#ctx0" brushRef="#br0" timeOffset="177">25706 3426 7788,'-14'0'-61,"0"0"0,-1 0 232,1 0 1,5 5 0,-1 0 0,-2-1-1,-6 3 299,-5 2 1,-6 2 0,-4 0 0,-5-1-204,-3 1 1,0 0 0,0-2 0,1-4 0,-1-3 1,2-2 1,6 0 0,-1 0 0,4 0-185,2 0 1,4 0 0,4-2 0,2-1-1518,6-2 38,1 0 0,4 7-607,7 3 2001,7-4 0,1 18 0,-2-3 0</inkml:trace>
  <inkml:trace contextRef="#ctx0" brushRef="#br0" timeOffset="178">25137 3355 7812,'-14'-8'-21,"0"3"-66,0 4 0,0 1 0,-1 1 0,1 4 0,0 5 197,0 2 0,-5 9 0,-2 3 1,-1 2-1,-3 4 219,-2 4 0,5-4 1,3 1-1,5-4-106,4-3 0,4-7 1,6 2-161,0-3 0,6-4 0,5-2-133,7-5 0,4-4 0,6-1 0,1 0-75,-1 0 0,5 0 0,2 0-558,1 0 0,-4 0 703,1 0 0,3-6 0,1-2 0</inkml:trace>
  <inkml:trace contextRef="#ctx0" brushRef="#br0" timeOffset="179">26915 3227 7740,'0'-28'265,"0"4"0,-2 2 0,-1 1 1,0 4-454,4 1 0,1 4 0,6 0 550,-2 3 0,0 9 1,-2 5-1,0 14-35,-1 11 1,-1 12-1,-2 14 1,0 7 0,0 8-66,0 2 0,0-1 0,0-1 0,2-1 1,1-4-82,2-4 0,1-5 1,-3-4-282,2-1 1,-1-10-1,-2-1 1,1-7-310,2-7 0,0 2 0,-5-7 1,0 0-370,0-3 0,-7-8 0,-2-3 1,-4-2-46,-1-3 1,-2-3 822,-3-4 0,-3-11 0,-6-7 0</inkml:trace>
  <inkml:trace contextRef="#ctx0" brushRef="#br0" timeOffset="180">26758 4023 7740,'-6'21'692,"4"1"0,-2 6-461,2 1 1,4 4 0,2-1 0,7-4-29,7-3 1,4-7 0,6-1 0,1-6-48,-1-6 0,2-4 0,2-1 1,1-1-213,-1-4 0,-2-4 0,-2-10 0,0-5-398,1-3 0,-2-1 0,-4-2 0,-4-2 454,-3-1 0,5-13 0,1 2 0</inkml:trace>
  <inkml:trace contextRef="#ctx0" brushRef="#br0" timeOffset="181">26261 14103 8294,'-8'-15'2918,"1"8"-2202,7 0 0,0 10 0,0 5 0,0 8-414,0 5 1,5 4-1,0 8 1,-2 7-1,-1 4 1,-2 5-6,0 1 0,-2 2 0,-3 4 0,-4-3-80,-4 0 1,-1-3-1,0 4 1,0-5-1,-1-2 125,1-1 0,0-11 0,1 3-146,4-7 1,-2-4-1,6-2 1,2-3-56,1-1-502,2-8 1,2-7-1,3-9 1,4-7-1,4-10-70,1-10 1,0-2 0,0-6-1,1-1 449,-1-2 1,0 3 0,0 1 0,0 3 294,1 2 1,-3 7 0,-1 3 0,-1 1 199,1 4 0,1 7 0,3 4-45,-1 0 0,0 4 0,0-1 0,1 6-168,-1 7 0,-5 4 0,-1 3 1,-2 4-86,-2 1 1,2 2 0,-1 6-1,-2 1-36,-2 2 0,-1-1 0,0-7 0,0-3-237,0-1 1,0 3 0,0-6-1702,0 0 0,0-2-1494,0-2 1,2-6 3252,3-3 0,3-10 0,6-3 0</inkml:trace>
  <inkml:trace contextRef="#ctx0" brushRef="#br0" timeOffset="182">27227 14216 8011,'-14'-7'2904,"6"0"0,0 9-2120,4 3 1,-3 7-1,-4 9-159,2 1 0,-5 6 0,-7 7 0,1 1 0,-3 2-331,1-1 0,-1 4 0,-6-5 0,1 2-365,-1 0 1,2-8 0,2 0 34,1-5 1,7-8 0,-2 1-1,3-6 91,2-2 0,5-7 2223,-1 2-1793,7-4 0,-2-1 0,12 0 1,5 0-159,6 0 1,5 0-1,-2 0 1,1 2-403,3 3 1,2-4 0,3 6 0,3-3-1434,5 1 0,-1 0 1,0-5-1,3 0-4193,1 0 5701,-5 0 0,5 6 0,-4 2 0</inkml:trace>
  <inkml:trace contextRef="#ctx0" brushRef="#br0" timeOffset="183">27881 14231 8054,'-15'-15'1479,"-3"1"134,14 0 0,-1 0-172,5 0 0,0 7 0,0 9-883,0 10 1,0 4-1,0 8 1,0 1-186,0 2 1,-2 8 0,-3 1-1,-4 2 103,-4 0 0,4 0 1,-2 5-1,-3-1-95,-4 1 0,-1 1 1,5 0-1,0 1-221,0-4 1,1-7 0,2 3 0,3-3-212,2-2 0,-4-4 0,5-4 0,2-5-1113,2-3 488,1-2 0,0-8 0,1-7 211,4-12 1,3-7-1,6-10 1,2-4 335,3-3 0,-3-4 0,4-2 81,1 0 0,-4-4 1,5-1-1,0 3 151,1 0 1,-6 9 0,2 4 0,-3 6-29,-2 2 0,-1 11 0,-2 1-8,-2 4 1,-6 9-1,2 10 1,-3 7 269,-2 5 1,0-2 0,0 0 0,0-3-149,0 1 1,1 0 0,4-6-421,4-3 0,4-6 0,3-8-134,3-6 1,-2-4 0,5-2 0,-1 0-227,-4 4 1,-1 2-1,-2 1 409,0 4 0,-1 5 0,-2 5 668,-1 4 1,-7 5-1,1 4 1,0 2 369,0 2 0,-2-4 0,4 2-387,1 1 0,0-5 0,8 1-806,-1-6 0,0-5 0,0-6-1137,1 0 1,-1 0 0,-2-1-4201,-2-4 5674,-4 3 0,1-4 0,0 6 0</inkml:trace>
  <inkml:trace contextRef="#ctx0" brushRef="#br0" timeOffset="184">25948 15752 7936,'-27'-5'377,"3"-1"0,4-1 0,1 1 0,-2 3 0,-1 3 497,-3 5 1,3 3 0,-2 7 0,-1 6 0,-1 6-400,3 4 1,-2 14 0,4 0 0,0 8 0,1 7-113,3 3 1,1-2 0,2 4-1,-1-2 1,3-3 84,2-1 0,4-2 0,6-1 0,0-2-112,0-6 0,1 2 0,4-12 0,6-3-379,7-4 1,-1-4-1,5-3 1,0-7-327,0-6 1,2 0 0,4-6 0,1-2-800,-1-1 0,6-4 0,-1-1 155,-2-2 1,-1-7 0,-3-1 0,-2-4-1259,-1-1 0,-6-2 2271,0 1 0,5-13 0,-1 2 0</inkml:trace>
  <inkml:trace contextRef="#ctx0" brushRef="#br0" timeOffset="185">26047 16491 7959,'0'-22'0,"-1"5"1750,-4 5 0,3 5-43,-2 2 1,4 5-1176,4 0 1,-2 11-1,3 9 1,-4 1 160,-1 0 0,0 4 0,0-2 0,0 4-2,0 2 0,0-1 0,-1-1-427,-4-3 1,3 1 0,-2-6-761,2-2-103,2-1 1,2-10 0,1-6 219,2-7 0,6-11 0,-2-1 0,4 0-61,1-1 1,-5 4-1,1-3 1,-1 3 619,-1 2 0,5 1 788,-4 4 0,4 4-502,1 10 1,-6 3 0,-3 8 0,-2 1 217,2 2 0,-4 0 0,4-3 1,-3 1-1,-1 2-666,4-2 1,-3-1-3037,2-2 1081,4 1 1,-6-9-1,3-6 238,-4-8 1,-1-6-1,0-5 1699,0-5 0,-6-3 0,-2-1 0</inkml:trace>
  <inkml:trace contextRef="#ctx0" brushRef="#br0" timeOffset="186">26204 15695 8045,'0'-14'515,"0"4"1,-2 2 4001,-3 2-3724,4 1 0,-5 13 1,6 6-1,0 9 1,0 3-186,0 3 1,0 4-1,0 2 1,0 1 0,0 2-24,0-2 1,0 4-1,0-7 1,0-3-301,0-5 0,0 1 0,0-8-62,0 0-814,0-2 1,0-10 370,0-6 0,1-13 1,2-9-1,4-3-236,0-4 0,3 4 1,3-8-1,-2 3 14,-2 2 0,1 4 1,4 2 712,0 1 1,-4 7 0,-1 6 287,2 2 0,-5 3 1,1 7-240,-1 6 1,-3 3 0,5 1 0,0-2-45,0-2 1,1 1-1,6-6-805,-1-2 0,0-2 0,2-4-181,3-6 0,-3-4 1,3-7 430,-4 5 0,-5 6 1036,-1-1 0,-6 6-178,2 8 0,-2 4 1,0 8-1,2 1 515,-2 2 0,-1 0 0,-2-4-1223,0-1 1,5 0 0,1-1-1329,2-4 1,-3-3-177,4-6 1,-1-1 0,3-4 0,-1-3 1632,1 0 0,1-11 0,2 4 0</inkml:trace>
  <inkml:trace contextRef="#ctx0" brushRef="#br0" timeOffset="187">27114 16519 8396,'-29'-14'850,"7"6"0,5 2 1504,6 0 1,4 3-1206,7-7 1,11 7 0,5-2-1,5 4 1,4 1-1089,2 0 1,1 0 0,1 0-1,-1 0 1,-1 0-1193,-3 0 0,1 6 1,-6 2-1,-3 1-901,-5 1 0,0-1 0,-6 7 2032,-2 3 0,-8-3 0,-3 4 0</inkml:trace>
  <inkml:trace contextRef="#ctx0" brushRef="#br0" timeOffset="188">27043 16804 7970,'-29'6'424,"2"-4"0,4 2 1939,4-2 1,3-2-700,2 0 1,9-2-1,10-1 1,14-1-1101,11 0 0,6 3 0,7 1 0,-1 0-1137,1 0 0,0 0 1,-1 0-1,-1 1-1699,-3 4 0,2 3 0,-6 6 911,3 0 1,-6-1 0,3-2 1360,-4-1 0,-2-1 0,0 5 0</inkml:trace>
  <inkml:trace contextRef="#ctx0" brushRef="#br0" timeOffset="189">27896 16562 7900,'-22'0'0,"1"2"1966,7 2 0,6 6 0,3 7 0,4 4 0,1 3-309,0 6 1,1-2 0,4 5 0,4-4-1112,4-6 0,3 3 0,1-7 0,4-2-472,1-1 1,2-8 0,4-4-258,0-2 1,-1-15 0,-1-6 0,-3-6-379,2-3 1,-2-7 0,-1-3 0,-3-3-33,-7-2 1,1 5 0,-8 0 409,-2-1 1,-2 3 0,-2-1 384,-4 2 0,-3 4 0,-6 7 1,0 4 92,0-1 1,-2 10 0,-2-2-58,-1 6 0,-1-3 0,3 5 0,-2 2-688,1 2 1,2 7 0,1 5-1,-1 5-988,2 3 1,-4 1-1,9-1 1,-4 5 1437,-1 3 0,0 1 0,-1 1 0</inkml:trace>
  <inkml:trace contextRef="#ctx0" brushRef="#br0" timeOffset="190">27654 16676 7870,'-14'0'159,"6"1"0,2 4 0,1 5-68,0 2 0,0-2 1,5-1-1,0 2-388,0 2 0,0-4 1,2-1-241,3-1 1,-2 4 102,6-2 0,1-3 434,4-1 0,0-16 0,0-5 0</inkml:trace>
  <inkml:trace contextRef="#ctx0" brushRef="#br0" timeOffset="191">27881 16519 7995,'-1'15'430,"-2"-1"-371,-2 0 0,-1-1 0,2-2 0,0-2-227,1 2-576,1-4 0,2-3 498,0-8 0,5 1 0,-1-7 1,1 1 245,2 1 0,0-5 0,8 5 0</inkml:trace>
  <inkml:trace contextRef="#ctx0" brushRef="#br0" timeOffset="192">27910 16548 9370,'-14'0'1562,"6"6"-1426,3 4 1,3-2 0,2 1-392,0 2 0,0 2 1,0 1-691,0 0 945,0 0 0,7 1 0,1-1 0</inkml:trace>
  <inkml:trace contextRef="#ctx0" brushRef="#br0" timeOffset="193">24910 14344 7870,'-14'0'51,"1"-1"0,2-2 1,2-2-1,-4 3 0,-3 4 142,-3 3 1,-6 7-1,3 1 1,-4 6 0,0 3-1,-4 5 89,0 4 1,-7 3 0,-1 7 0,-1 4 0,1 3-65,5 1 1,-2 5 0,2-2 0,1 3-1,2 2-28,2 0 0,4 1 0,2 4 0,1 4-114,4 4 1,3 1-1,3-2 1,3-1-42,2-2 0,1-2 0,6 0 1,4-5-116,5-4 1,7 4-1,4-9-112,1 1 0,1-2 1,4-8-1,-2-5-321,-1-8 0,5-5 1,4-11-1,-2-2-65,-1-6 0,4-4 0,-1-6 1,-2-8-726,-1-8 1303,-1-11 0,-1-4 0,1-5 0</inkml:trace>
  <inkml:trace contextRef="#ctx0" brushRef="#br0" timeOffset="194">24626 14330 8325,'-21'0'190,"5"0"145,-3 0 1,8 0 0,3 2 0,2 2-176,3 6 0,3-2 0,5 1 1,6 1-76,6-2 1,5 4-1,7-4 1,1 2-1,1-1-157,2 2 0,5 0 1,-3 0-1,0-1-53,0 1 1,-7-3 0,-4 1 0,-1 2 75,-1 2 0,-3-4 0,-8 1 64,-1 1 1,-7 2 0,2 1 0,-4 0 22,-1 0 0,0 0 0,-1 1 0,-4 0-174,-4 4 0,-2 2 0,-2 4 0,0 1-207,-2 4 1,-3 4 0,4 9-1,-2 0-653,-3-1 996,3 1 0,-10 6 0,3 1 0</inkml:trace>
  <inkml:trace contextRef="#ctx0" brushRef="#br0" timeOffset="195">24668 15894 8157,'-6'-8'-18,"4"-5"21,-4 12 1,8 1 0,2 9 0,6 4 228,2 1 1,3 5 0,-1 2 0,-1-1 39,-4 1 1,2 4 0,-6-1 0,-2 3 0,-1 1-37,-2 0 1,-7 1 0,-2-1 0,-5 1 0,-5-1-57,-5 1 0,-3-1 0,-3-1-407,-3-3 0,3 2 1,-3-3-1,3-1-802,1-3 0,1-4 1029,-1 0 0,1-1 0,-1 0 0</inkml:trace>
  <inkml:trace contextRef="#ctx0" brushRef="#br0" timeOffset="196">30213 14487 7949,'-8'-7'187,"0"1"0,5-5 0,-2 1 3410,2-1-3117,2 5 0,1 6 0,0 11 1,0 5-1,-2 6-209,-3 5 1,2 0 0,-5 11 0,0 3 0,1 3-50,-5 3 1,0 1 0,-2-6 0,-1 1-133,1 0 1,5-6 0,-1 0 0,1-4-58,1-6 1,2 0 0,6-8-31,0-2 1,0-6-155,0-1 1,1-9 0,4-1-1,4-9-13,4-9 0,1-4 0,0-6 109,1-1 1,4-5 0,0-3 0,-1-1 31,3 0 1,-5 7 0,4-2 0,-1 3 106,0 1 1,0 9 0,-5 4 196,1 5 1,-1 9-90,0 2 1,-6 11 0,-3 10 0,-4-1 135,-1 1 1,0 3-1,2-5 1,1-2-247,2-1 0,6-4 1,-2-2-1,4-5-419,1-4 1,2-2 0,1-4 0,2-5-77,-1-2 0,-3-2 0,0 1 1,-1 2-1439,0 1 1701,0 7 1,-1-2 0,-4 10-1,-4 5 546,-3 2 0,-2 3 0,0-1 0,0 0 7,0 0 0,1-1 0,3-2 1,0-2-264,-1 2 1,5-3-1,2 0-1459,2-1 1,3-3 0,-1-4 1318,0 0 0,7 0 0,1 0 0</inkml:trace>
  <inkml:trace contextRef="#ctx0" brushRef="#br0" timeOffset="197">31351 14629 7953,'0'-8'3823,"0"1"-3194,-7 7 1,1 7-1,-5 2-263,1 4 0,-4 3 0,-6 3 1,-2 4-1,-4 4-78,-1 2 0,-1-1 0,-2 1 1,-2-1-1,-1 0-95,2 1 0,5-5 1,4-2-1,2-2-200,2-2 1,2-3-326,2 0 0,6-6 148,4 0 0,4-5 0,4 0 1,6-2 302,2-2 0,-2 0 0,-1 2 1,2 1 16,2 1 1,3 3-1,1-2 1,2 2-10,-1 1 0,-3 5 1,0-4-318,-1 4 0,0 0 0,0-2-524,1-2 1,-1 1-1,0 2 1,0-1-663,0-1 1,1-5-1,-1 3 1376,0-2 0,7 5 0,1-3 0</inkml:trace>
  <inkml:trace contextRef="#ctx0" brushRef="#br0" timeOffset="198">31635 14885 7937,'-14'0'11,"-1"0"346,1 6 0,5 0 0,1 5 0,2 0 468,2 5 1,-2 0-1,1 6 1,2-1 0,2-2-275,1 1 1,1-4 0,4 3 0,4-5-139,4-4 1,3 1 0,3-7 0,4-1-304,4-1 1,0-4 0,-2-2 0,1-7-122,4-7 1,-7 1 0,6-7 0,-4 1-140,-3 0 1,-1-3 0,-7 2 0,-1-3-138,-4-1 1,-3 4 0,-6 2 0,-3 1 138,-6 4 1,-1 1-1,-10 2 1,-1 1-117,-2 4 1,0 2 0,0 7 0,-1 0-413,2 0 1,0 2 0,4 3 0,0 3-738,0 0 0,2 4 1413,2-2 0,0 2 0,0 3 0</inkml:trace>
  <inkml:trace contextRef="#ctx0" brushRef="#br0" timeOffset="199">28905 15439 8076,'-35'8'111,"4"5"1,-6-2-1,1 6 1,1 5 0,-1 2-1,0 0 472,-4 1 1,-6 6 0,-3 3 0,0-1 0,0 0-1,2 2-341,-2 1 1,5-4 0,-4 1 0,4-5 0,3-4-132,3-5 0,5-3 0,8-2 0,3 0 1,1-1-621,4-4 1,1-3 0,2-6-446,0 0 1,4-1 0,2-4-59,2-4 0,1-4 1,5-1 1011,0 0 0,5-1 0,1 0 0,0-3 0,1-1 0,4 0-121,-2 5 0,2 0 1,-1 0 1201,-5-1-146,2 8 0,-7 7 0,0 11 0,-7 6-232,-6 7 1,-1 4-1,1 5 1,2 4-241,2-1 1,1 3-1,-3-5 1,3-3-184,1-1 0,3-6 0,5-2 1,4-3-315,4-6 0,9-1 0,2-7 1,4-2-186,6-1 1,0-4 0,8-3-386,1-4 0,-2-2 0,-1 0 0,0 1-248,1-1 0,-6 0 0,4 0 1,-2 3 851,1 2 0,-1-5 0,-5 3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41.1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3100 7819 8480,'-10'0'0,"1"0"768,6 0 214,-4 0 1,19 0 0,3 0 0,4 0 0,3 0-508,1 0 1,5 5-1,5 1 1,-1 2-1,-1 1-453,2-1 1,-1 5-1,4-5 1,1 0-2342,-1-3 1,2-4 2318,5-1 0,-7 0 0,-1 0 0</inkml:trace>
  <inkml:trace contextRef="#ctx0" brushRef="#br0" timeOffset="1">7806 8061 8194,'-13'-2'800,"5"-1"1,8-2 1885,8 2-2456,11 1 0,-1 2 0,5-1 0,3-2 0,2-2-281,5 2 0,2-3 1,5-1-1,-3 1-3132,3 0 3183,-5 1 0,12-1 0,-3-2 0</inkml:trace>
  <inkml:trace contextRef="#ctx0" brushRef="#br0" timeOffset="2">20972 7876 7818,'-15'14'-130,"6"-6"0,1-2 0,0-1-30,0 0 0,5-2 143,-2-8 1,5-1 46,5-4 1,3 4 0,6 6 0,2 2-47,3 2 1,-3-2 0,4 4 0,1-1-49,2 0 0,0 0 0,0-5 0,3 0-508,0 0 572,3-7 0,6-1 0,1-6 0</inkml:trace>
  <inkml:trace contextRef="#ctx0" brushRef="#br0" timeOffset="3">4308 7904 8257,'-14'0'-666,"0"0"1248,0 0 0,4 0 537,1 0-819,6 0 1,-2-4-87,10-1 0,4 0 1,10 5-1,5 0-244,3 0 1,7 2 0,4 1 0,3 2-187,2-2 1,4-2-1,1-1 216,-2 0 0,4 0 0,1 0 0</inkml:trace>
  <inkml:trace contextRef="#ctx0" brushRef="#br0" timeOffset="4">9057 8089 8096,'-6'0'1066,"6"0"-1087,8 0 0,6 0 1,5 0-1,5-1 1,4-3-394,5 0 0,4-3 414,5 3 0,7 2 0,2-4 0</inkml:trace>
  <inkml:trace contextRef="#ctx0" brushRef="#br0" timeOffset="5">22365 8231 8005,'-8'-6'20,"3"4"1,12-2 0,5 2-1,6 2 1,1 0 217,1 0 1,2 0-1,7 0 1,-1 0-288,1 0 0,-1 0 0,2 0 0,2 0 0,2 0 49,3 0 0,-6-6 0,4-2 0</inkml:trace>
  <inkml:trace contextRef="#ctx0" brushRef="#br0" timeOffset="6">5432 8018 9218,'9'0'181,"1"0"0,2 0 0,6 0 0,5 0 0,4 0-89,2 0 1,4 0 0,2 0 0,1 0 0,3 0-446,2 0 353,2 0 0,6 0 0,2 0 0</inkml:trace>
  <inkml:trace contextRef="#ctx0" brushRef="#br0" timeOffset="7">10067 7961 8030,'-15'10'263,"1"-1"1,6 1-1,7 4 1,9-2-206,11-2 1,3-2 0,5-5-1,4 2-329,4-2 1,3-8 0,4-4 270,1-4 0,0-7 0,-1-3 0</inkml:trace>
  <inkml:trace contextRef="#ctx0" brushRef="#br0" timeOffset="8">23431 7748 8096,'-28'0'100,"1"0"0,2 0 0,3 0 0,1 0 0,4 0 607,1 0 0,6 0 1,4 0-515,5 0 1,5-2 0,17-1-1,7-3 1,9 0-250,4-1 1,12 3-1,6 4 1,2 1 0,4 4-2572,0 4 2627,-5 4 0,3 1 0,-6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41.2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7323 10463 8204,'-7'-8'-1489,"-2"4"1342,2-4 101,-5 6 0,4-9 0,-6 5 0,-1-1 345,1 1 0,0-3 0,0 4 255,0 2 1,-1-4 830,1 3 147,0-1-1287,6 5 0,6 2 0,9 1-67,1 1 0,6 3 0,6-4 0,1 3 0,1 1 73,0-1 0,2 3 0,6-2-109,3 1 1,2-4 0,4 4 0,-1 0 0,2-2 18,1 1 1,1 2 0,3-2-1,1-1-145,1 0 1,7 1-1,-2-4 1,1 1-55,0 0 0,7-3 1,-3-1-1,1 0 40,0 0 1,-1 0 0,-1 0-1,-3 0-69,-1 0 1,-1 0 0,3 0 50,-2 0 1,-6 5 0,1 0 6,-3-2 1,-3 0 0,-1 0-1,-4 2-49,-1-2 1,-7-1 0,-6-2 0,-1 0-180,-4 0 1,-6 0-2050,-1 0 2286,-1 0 0,-1 0 0,-1 0 0</inkml:trace>
  <inkml:trace contextRef="#ctx0" brushRef="#br0" timeOffset="1">12825 10563 7696,'-14'-8'8,"4"2"172,1 6 1,7-2-1,2-1 1,10-2 0,7 0 138,7-1 0,9 3 0,5-5 0,4 2 0,6 3 153,4 1 1,8 2-1,3 0 1,2 0-167,3 0 0,1 0 0,2 0 0,2 0-209,3 0 0,-3 5 0,4-1 0,-3 0-11,-3-3 1,8-1 0,-8 0 0,0-1-377,-3-4 0,-1-3 1,-9-6-1,-2 0-170,-1-1 1,-6 1 0,-3 0 0,-5 0-284,-3-1 0,-8 3 743,-2 2 0,0-2 0,-5 4 0</inkml:trace>
  <inkml:trace contextRef="#ctx0" brushRef="#br0" timeOffset="2">13749 2758 7907,'-36'-8'470,"2"3"1,4 9-1,4 2 1,0 3-62,3 7 0,4 5 0,-5 9 0,0 3 0,1 8 0,0 8 38,3 8 0,1 4 1,5-2-1,1-1 1,4-2-1,4-1-43,3 0 0,4-3 0,4-1 0,7-4-231,4-6 1,4-4 0,-1-9 0,7-1-238,5-3 1,4-10-1,-1-10 1,4-2-509,1-2 1,-4-8 0,4-4 0,-1-7-908,-4-4 0,1 0 0,-4-4 0,-4 2 1479,-2 1 0,-9 0 0,3-4 0</inkml:trace>
  <inkml:trace contextRef="#ctx0" brushRef="#br0" timeOffset="3">13976 3142 7907,'10'-10'1020,"-1"1"1,-4-1-471,5-4 1,-1 0 0,5 0 0,2 0 169,3-1 1,3 1 0,7 1 0,-1 2-258,1 2 1,4 1 0,1-1 0,1 2-1127,0 1 0,-2 4 0,-6-2 0,-2 2-724,-1 2 0,-7 6 0,1 4 1387,-7 2 0,1 3 0,-4-1 0</inkml:trace>
  <inkml:trace contextRef="#ctx0" brushRef="#br0" timeOffset="4">14204 3284 7907,'-28'22'256,"5"-3"0,6-8 1089,6-1 0,0-6-732,6 6 0,13-7 0,13 2-472,9-4 0,6-5 0,7-3 0,-1-1-860,1-3 1,4 3 0,-1 0 718,-5 2 0,2-5 0,-7 3 0</inkml:trace>
  <inkml:trace contextRef="#ctx0" brushRef="#br0" timeOffset="5">15057 2630 7831,'-14'-6'4663,"0"-2"-3715,-1 0 1,6 8 0,1 11 0,0 8 134,0 9 0,3 9 0,-2 10 0,-1 5-516,0 4 1,3 11 0,-3 6 0,2 3-507,3 1 1,-4-1 0,3-8 0,0-5-848,3-6 0,1-10 0,0-1 1,1-8-1123,4-9 0,-2-7 1,7-10 1907,1-2 0,2-16 0,1-10 0</inkml:trace>
  <inkml:trace contextRef="#ctx0" brushRef="#br0" timeOffset="6">15043 2701 7831,'0'-20'3135,"0"4"-971,0-5-1639,0 13 1,1 2 0,4 9 0,5 5 559,2 6 1,4 12 0,1 2-1,4 8 15,1 5 1,2 8-542,4 4-418,1-5 1,-1 8-1,1-4 1,-1 3-238,0 2 0,1-6 0,-1-4-557,1-3 1,-7-3 0,-2-1 0,-1-4-835,0-1 1,-5-4 0,-6-7 0,-1-5-779,-4-3 1,-3-3 2264,-5-4 0,-9 4 0,-8-5 0</inkml:trace>
  <inkml:trace contextRef="#ctx0" brushRef="#br0" timeOffset="7">15100 3355 7831,'-22'-14'467,"3"0"0,8-1 730,1 1 1,7 0-775,-2 0 1,11 4-1,7 2 1,6 2-624,3 3 1,2-3 0,4 1-1,1 2-771,-1 1 0,-1 1 971,-3-4 0,3 3 0,-5-4 0</inkml:trace>
  <inkml:trace contextRef="#ctx0" brushRef="#br0" timeOffset="8">15654 3028 7809,'-5'10'1381,"1"-1"0,-6-4 2112,5 4-2538,1-6-1246,4 4 9,0-7-3281,0 0 1186,6 0 2377,-4 0 0,-2-7 0,-8 0 0</inkml:trace>
  <inkml:trace contextRef="#ctx0" brushRef="#br0" timeOffset="9">15811 2786 8785,'-7'15'520,"6"-1"0,-6 2 0,3 3 87,-1 4 1,-5 10 0,6 4 0,-1 1 0,0-2 0,0 0-380,2 1 0,0-6 1,0 2-1,-2-4-1249,2-5 0,1-4 1,1-6 1020,-4 1 0,-3-8 0,-6 0 0</inkml:trace>
  <inkml:trace contextRef="#ctx0" brushRef="#br0" timeOffset="10">15612 2971 7910,'-15'-14'1856,"7"6"-1192,2-5 1,8 13-119,2 0 0,11 2 1,8 8-1,4 2 1,2 4-506,-1 3 1,2 0 0,2-5 0,1 0-749,-2 1 1,4-6 0,-3-1 706,-5-2 0,1 5 0,-6-3 0</inkml:trace>
  <inkml:trace contextRef="#ctx0" brushRef="#br0" timeOffset="11">16081 2701 7910,'0'-9'477,"-2"1"2784,-3 1-2162,4 3 0,-4 15 0,10 6 1,3 7-405,0 6 1,4 8-1,-2 0 1,2 4-153,3 6 0,-3-4 1,-1 5-1,-3-3-317,-2-4 0,6 7 0,-5-11 0,3-3-458,-1-3 1,-4-6-1,3-2 1,-2-5-2395,-2-3 1,2-7 1177,-1 1 1,-1-13-1,-5-2 1,-2-8 59,-2-6 0,-6-3 1388,1-6 0,-9-13 0,-3-4 0</inkml:trace>
  <inkml:trace contextRef="#ctx0" brushRef="#br0" timeOffset="12">16081 2772 7886,'9'-38'502,"1"0"1,-1 7-75,5-2 1,1 7 0,-1 4 0,2 2 188,3 2 1,-4 9 0,6 4 0,-2 4-234,0 1 0,0 7 0,-7 8 0,-1 7-163,-1 5 0,-7 3 0,0 3 0,-4 5-297,-4 3 0,-5 0 0,4-2 0,-2-2 25,-3-3 0,5-5 0,1-7 0,4-2-109,1-2 0,0-2 1,1-4 57,4-2 1,3 1 0,6-6 220,0-2 0,0 3 1,1-1-1,-1 0 361,0 1 0,0-3 1,-1 6-1,-2 1 297,-2-2 0,1 4 0,3-2 0,-2 3-109,-2 1 1,-1 5-1,1 1 1,-4 1-412,-3-1 1,3 6 0,-1-4 0,-1 1-849,-1 1 0,-7-6 0,-3 2 0,-3-1-864,-4 0 0,-4 0-556,0-5 1,-4 0 0,-5-1 2010,0-4 0,-7 4 0,-1-5 0</inkml:trace>
  <inkml:trace contextRef="#ctx0" brushRef="#br0" timeOffset="13">15697 3028 7818,'-6'14'408,"-2"1"0,0-1 0,3 0 0,3 0 0,2 0 709,0 1 1,2-6 0,3-1-917,4-2 1,4-3 0,1-6-1,0-5 1,0-3 0,-1-4-183,-3-1 0,1 0 1,-7 2-1,0 0-3,-3-1 0,-2 7-34,-4 4 0,-3 5 1,-5 7-1,2 6 727,2 2 0,4 5 0,-3-2 1235,2-2-1924,1-1 1,7-8 0,2-5 0,6-6-181,2-7 0,0-7 1,-1-4-230,0-1 1,4 3-1,-7-3-2516,0 2 3051,-1 1 0,-12 17 0,-1 7 0,-2 7 1131,-3 7 0,-1-3 436,3 3-1651,3-9 0,7-6 1,4-8-1,4-6 127,4-2 0,1 2 1,-1 1 64,-4-2 1,4 4 0,-3 2-1034,2 4-3708,-4 1 4487,-2 0 0,-6 0 0</inkml:trace>
  <inkml:trace contextRef="#ctx0" brushRef="#br0" timeOffset="14">15597 2772 7823,'-28'14'3039,"10"-4"563,4-1-3749,10-5 1,-1 2-1280,10-6 1,2-5 1425,8 0 0,-1-6 0,0 3 0</inkml:trace>
  <inkml:trace contextRef="#ctx0" brushRef="#br0" timeOffset="15">16010 3199 7968,'-7'8'-140,"4"-1"1,-6-3 139,-2 0 0,-2 1 0,-1-5 0</inkml:trace>
  <inkml:trace contextRef="#ctx0" brushRef="#br0" timeOffset="16">15910 2829 7968,'0'-14'268,"0"0"1,0 4 0,-1 2 0,-4 2 312,-5 3 1,4 4 0,0 9-1,1 9 1,-1 8 0,-1 4-332,1 2 0,-4 7 0,4-2 0,0 3 1,-2 2-1,2-2-429,-1-3 0,-4 1 1,2-6-1,-2-1-624,1-2 1,-2-8-1,2-3 1,-1-3 802,2-2 0,-4 0 0,5 0 0</inkml:trace>
  <inkml:trace contextRef="#ctx0" brushRef="#br0" timeOffset="17">15612 2985 7968,'0'-7'1506,"6"0"-1090,3 7 0,6 7 0,3 2 0,6 5-28,3 5 1,6-3 0,0 3 0,1-5-890,0-4 1,-4 2-1,5-2 501,0 2 0,-5 3 0,5-1 0</inkml:trace>
  <inkml:trace contextRef="#ctx0" brushRef="#br0" timeOffset="18">2801 7222 8230,'11'0'216,"4"0"1,5 0 0,7 0-1,6 0 69,5 0 1,3 0 0,3 0-1,4 0 1,4 0-107,3 0 0,-3-2 0,0-1 0,1-2 0,-3 2-292,-2 2 1,-4 1 0,-2 0-1,0 0-1060,-5 0 1173,4 0 0,-10 0 0,3 0 0</inkml:trace>
  <inkml:trace contextRef="#ctx0" brushRef="#br0" timeOffset="19">4650 7208 8169,'-7'0'-75,"7"1"1,8 2 165,5 2 1,7 2 0,4-4 0,5 1 75,4 0-117,-3 3 0,16-3 0,-4 4 0,4-1 0,1 0-42,1-1 1,5 4-1,-2-6 1,1-1-78,0-1 1,-4 3-1,4-1 1,0 0 119,-1-3 1,4 4 0,-3 1 0,3 1-29,2-1 1,0 3-1,0-2 1,0-1-2,0 0 1,-2 4 0,-1-5 0,-2-2 37,1-2 0,3-1 0,1 0 0,-1 0 12,1 0 0,-5 0 0,1-1 1,0-2 16,3-2 1,0 0-1,3 4-26,3-4 1,-4 3 0,5-3-1,-1 4-36,-1 1 0,3 0 0,-4 0 0,3 0-58,2 0 0,-5 5 0,3-1 0,0 0 58,3-3 0,-1 4 1,0 0-1,0-2 28,-1-2 1,-2 1 0,4 1 0,2 2 8,2-2 0,1 3 0,0-1 0,2 0 37,2 1 0,-24-5-31</inkml:trace>
  <inkml:trace contextRef="#ctx0" brushRef="#br0" timeOffset="20">10236 7467 10316,'1'0'1,"42"1"3,0 2 0,-1-1 14,1 0 0,-1-1 1,0 1-1,0-1 1,-1 1-1,0 0 1,0 0-1,-1 0 6,1 0 0,0-1 0,0 3 0,0 0 1,0 0-1,0 0-17,0 0 0,-1 0 1,39 9-1,-38-8 0,0-1 1,38 9-4,-2 1 0,1 0 0,-4 1 1,4-1-4,1 0 0,-5 0 1,2 0-6,-4 1 1,4-7 0,0-2-1,0-1 1,1-1 0,-3 1 1,5-5-1,0 0 6,0 0 0,-3 0 0,3 0 0,0 0-4,0 0 1,2 0 0,-39 0 0,-1 0 0,1 0-1,-1 0-34,39 0 1,-1 0-1,-38 0 1,0 0 0,38 0-16,-1 0 0,-37 0 0,0 0 0,38 0 43,0 0 0,-38 0 0,0 0 1,36 0-1,1 0 4,-1 0 0,-36 0 0,0 0 1,40 0-1,-40 0 0,0 0-12,40 0 1,-40 0 0,0 0 0,36 0 0,1 0 11,-1 0 1,4 0 0,-4 0-90,2 0 1,-3 0 0,3 0 145,-2 0 0,4 0 1,-4 2-53,2 2 0,-5-2 1,4 3-1,-2-2-72,-1 2 1,-2-2 0,-3 6 0,2 1-52,1-2 1,0 4 0,-2-2 0,0 2 82,0 3 1,-2-1 0,-1 0 0,-1 0 8,1 0 1,-4-4 0,3-1 14,1 2 1,0 1 0,0-3 0,-4-3-88,-1 1 0,5-6 1,-3 6-1,2-3 72,-1 1 1,-1 1-1,3-3 37,-2 2 1,-4 2 0,2-4 0,-1 1 98,-2 0 0,-1 2 0,1-1 1,4-2-16,0-2 1,4-1 0,-4 0 0,1 0-88,1 0 0,-3-4 0,4-1 1,-1 0-24,1-1 0,-4 4 1,3-4 19,1 0 1,0 4-1,0-3 29,-2 4 1,-4 1 0,2-2 0,1-1-41,0-2 1,-5 1-1,1 4 1,-2-2-96,-2-3 0,-2 4 0,-1-6-141,-2 1 0,-2 3 0,3-7 0,-6-1 245,-3-1 0,0 1 0,1-4 0,-3-2 0,-5 1 0,-6 4 0</inkml:trace>
  <inkml:trace contextRef="#ctx0" brushRef="#br0" timeOffset="21">18825 1464 8253,'1'-8'645,"4"4"1,6 0 0,5 1-207,3-1 0,1-1 0,-1 5 0,5-2 0,1-1-307,-1-2 0,1 1 0,-4 4 0,-1 0 0,1 0-763,-4 0 1,-1 0 0,-2 0-2665,1 0 3295,-1 0 0,-6 6 0,-2 2 0</inkml:trace>
  <inkml:trace contextRef="#ctx0" brushRef="#br0" timeOffset="22">18896 1407 8202,'-14'2'1247,"-1"3"-885,7-4 0,-3 7 0,5-3 1,0 4 9,-1 4 1,3 3 0,4 1 0,0 4-69,0 1 0,0-3 0,0 5 0,0 1-60,0 2 0,0 1 1,0 2-1,0 2-71,0 1 1,0 2 0,0-4 0,0 4-126,0 1 0,0-4 1,0 3-103,0-1 0,4-4 0,1 4 0,-2-3-76,-1 2 0,3-3 0,-1 4 119,0-4 1,2 0 0,-1 1 0,-1 2 99,3-1-7,-6 4 1,6-6-1,-7 3-14,0-3 0,4-1 0,1 1 0,-2 0-22,-1-2 0,-2 9 0,0-9 1,1 2-59,4 0 0,-3-1 0,2-1 1,-2 0-60,-2 1 1,5-1 0,0 1 0,-2-2-10,-2-4 0,-1 4 0,0-5 0,2 2 49,3 0 1,-4-2-1,4 3 2,-4-1 0,-1-7 1,0 2-5,0-3 0,0-2 1,0 0-1,0 0-67,0 1 0,0-1 0,0 0 18,0 0 1,0-4 0,0-1 26,0 2 0,0-3 98,0 2 359,0-1 582,0-1-107,0-2-776,0-6 0,0 2 1,2 1 186,3 2 1,3 0-1,7-5-149,4 0 0,-3-5 0,3 0 1,-1 0-96,1-1 1,-2 5-1,5-6 1,0 2-289,0 1 1,-3-3 0,3 4 0,-1-1-263,-4 0 1,4-2 0,-2 1-1,-2 1-453,-1-3 0,-7 6 0,1-6 959,1 1 0,2-2 0,1-6 0</inkml:trace>
  <inkml:trace contextRef="#ctx0" brushRef="#br0" timeOffset="23">19550 1692 8086,'-14'8'428,"4"6"0,2 0 0,0 8 0,2 5 1628,0 1-1770,1 1 0,5 1 0,2 2 0,2-1 1,6-2 100,2-4 0,3-8 1,-1 2-1,0-5-230,0-4 1,5-4 0,0-6 0,0 0 0,0-3-95,0-6 1,0-3 0,-5-11 0,0-2-212,1-2 0,-7 3 0,-4 0 12,-2-1 0,-2 0 0,-2-1 1,-1 4 132,-2 2 1,-7 1 0,-1 6 0,-4 2 77,-1 2 1,3 6-126,0-2 0,1 3 0,0 2-724,0 0 0,-1 0-769,1 0 0,8 2 1543,6 3 0,6-4 0,8 5 0</inkml:trace>
  <inkml:trace contextRef="#ctx0" brushRef="#br0" timeOffset="24">20701 1734 7971,'0'-9'1592,"0"-1"1308,0 1-1763,0 1 1,0 10 0,2 10-614,3 6 1,-4 7 0,4-1 0,-3 4-352,-2 5 1,4-1-1,1 4 1,-2 0-640,-1 1 1,-2-4 0,0 3 0,1-1-811,4-3 0,-2-7 0,5-3 1276,-1-1 0,4-2 0,-3-5 0</inkml:trace>
  <inkml:trace contextRef="#ctx0" brushRef="#br0" timeOffset="25">21185 1606 7847,'0'-14'1643,"6"0"1,4 0-901,2 0 0,-2 4 0,-1 2 0,2 2 0,2 3 206,1 1 0,5 2 1,0 0-1,-2 2 1,-1 2-404,-2 6 1,1 9 0,-3 3 0,-2 2-334,-5-1 0,-4 1 0,-1 6-206,0 3 0,-1-3 0,-4 3 1,-5-3-98,-2-1 1,2-7 0,1-3 0,-2-3-226,-2-2 0,4-1 611,-1-4 857,1-3-852,1-6 1,3 0 0,11-1-241,9-4 0,-1 2 0,5-5-590,-4 2 0,4-1 1,0 4-1,-1-1-915,-2 0 1,-1 3 0,3 1 210,1 0 0,-2 1 0,-6 3 0,-3 2 1233,-2 2 0,5 1 0,-3 5 0</inkml:trace>
  <inkml:trace contextRef="#ctx0" brushRef="#br0" timeOffset="26">19578 2829 8054,'0'14'224,"-4"-3"1,-3 2 0,1 4 0,-2 4-1,2 3 250,-1-2 0,3 9 0,4-4 1,1 0-1,4-3 0,3-2-65,0 0 1,9-6 0,-3 0 0,2-7 0,0-3-197,-2-3 1,5-7 0,2-6 0,-1-4-124,1-5 1,-2-5 0,-5-7-1,0-2-202,0 1 1,-6 2 0,-3 2 0,-3 1 112,-2 3 1,-8 2 0,-5 5 0,-6-2 128,-3 1 0,0 7 0,-3 3 0,1 0-105,-1 0 1,2 5 0,1-1 0,2 2-708,2 2 0,3 0-1922,0 0 2604,8 0 0,7 6 0,7 2 0</inkml:trace>
  <inkml:trace contextRef="#ctx0" brushRef="#br0" timeOffset="27">20616 2872 11026,'14'0'684,"1"0"1,-1 0 0,2 0 0,1 1 0,2 4-1,-2 5 35,-1 2 0,-2 2 1,-1 2-1,-2 2 0,-3 2 1,-2 2-349,-3 3 1,-1-2-1,-4-1 1,-2 0-245,-6 0 1,-2-5-1,-3 2 1,0-3-1,-3-2 52,-1 0 1,0-4 0,5-2-1,0-2-108,0-3-144,6-1 1,3-2-122,10 0 1,3-5 0,7-1-702,4-2 449,3 5 0,7-10 0,-1 4-595,1-4 0,-1 4 1,-1 1-1,-2 0-535,-1 0 1,0 0 0,3-3 1575,-4 1 0,4 1 0,-5-5 0</inkml:trace>
  <inkml:trace contextRef="#ctx0" brushRef="#br0" timeOffset="28">21299 2673 7850,'0'-8'3691,"0"-5"-1348,0 12-1355,0-12 1,0 19 0,0 2 0,0 10-294,0 4 0,-5 0 0,0 3 0,2-1-217,1 1 0,2-3 0,0 0-369,0-1 1,7-2 0,2-5 0,4-1 12,1-4 0,0 2 0,2-5 0,3 1-213,5-1 1,-2-1 0,2-5 0,-1 0-338,-1 0 0,5 0 0,-5 0-170,0 0 0,4 0 1,-7 0-1,-2 0-1178,-1 0 0,-2-7 897,0-2 0,-6-4 0,-2 1 0,-1 1 70,0 1 1,0 1 0,-7-4 0,-1 2-1405,-2 2 2213,-6-1 0,3-4 0,-6 0 0</inkml:trace>
  <inkml:trace contextRef="#ctx0" brushRef="#br0" timeOffset="29">21626 2730 7850,'-7'-23'73,"6"3"1,-6 6 260,1-1 0,5 1 1,-6 0 1150,1 0 1,3 6-615,-7 3 0,7 10 1,-2 6-1,4 5-234,1 3 0,0 8 1,0 1-1,0 8-370,0 5 1,0 2-1,0 1-764,0 4 1,1-4-1,2 3 1,4-4-556,1-5 1,1 1 1051,5-5 0,7-1 0,1-5 0</inkml:trace>
  <inkml:trace contextRef="#ctx0" brushRef="#br0" timeOffset="30">21967 1535 7884,'-14'-8'2810,"6"2"1,3 6-2608,10 0 1,4 0 0,9 0-290,1 0 0,1 0 0,-3 0 1,2 0-1,-1 0-264,-2 0 0,-2 2 1,0 1 106,0 2 0,-6 1 1,-3-1-1,-2 4 341,2 4 1,-4 6-1,4 0 1,-3 0 250,-2 1 0,0 2 0,0 7 0,0 1 0,0 3 126,0 5 0,0 0 0,1 3 0,2 3-141,2 0 0,5 5 0,-4 0-56,2 2 0,-3-4 0,4 5 0,2 2 0,0 1 150,-1 2 0,2-5 0,-2 0 0,1 1-24,-2-3 0,4 4 0,-5-7 0,1 1-113,1 1 0,-5-7 0,2 2 0,0-4 83,-4-1 1,-1-4 0,-2-2-145,0-3 0,0-1 0,-2-2 1,-3-4-140,-4-4 1,1-3 0,-2-3 0,-2-2-516,-6-2 1,3-6-1,-4 2 1,1-3-798,-1-2 0,2-7 0,-5-2 231,1-4 0,1-7 0,4-4 0,0-3-2755,3-1 3745,2-1 0,-3 1 0,0-1 0</inkml:trace>
  <inkml:trace contextRef="#ctx0" brushRef="#br0" timeOffset="31">22536 2218 7842,'0'-8'1373,"0"2"1,-2 6-849,-3 0 0,2 1-625,-6 4 100,-1 3 0,-4 6 0,0 0 0</inkml:trace>
  <inkml:trace contextRef="#ctx0" brushRef="#br0" timeOffset="32">22905 753 7934,'-9'0'1799,"-1"0"-945,7 0 0,-3-1-431,6-4 1,6 4-1,4-6 1,4 3-1,3-1 1,4 2-217,1 1 0,-3 2 0,3 0 0,-2 0 0,-1 0 0,0 0-811,0 0 0,-4 0 1,-6 0-2012,2 0 718,-5 0 1897,1 0 0,-20 6 0,-3 2 0</inkml:trace>
  <inkml:trace contextRef="#ctx0" brushRef="#br0" timeOffset="33">22948 739 7934,'-8'7'212,"-5"-4"162,4 6 1,1-4 0,0 4 301,2 2 1,-4-3-355,6 2 1,-1-1-278,5 6 1,1-1 0,3 0-67,0 0 1,1 0 0,-5 1 0,0-1 15,0 0 1,0 0 0,0 0 0,0 1 94,0-1 0,0 5 0,0 0 0,0 0 29,0 1 1,0-2-1,0 4 1,0 0 65,0 0 1,0-5-1,0 4 1,0-2-81,0 0 0,0 5 1,0-5-1,0-1-74,0 3 0,0-5 0,0 3 0,0-2-59,0 2 1,0-3 0,0 4 0,0-1 3,0 0 0,0 5 1,0-5-1,0 0 34,0 1 1,0-2 0,0 4 0,0 0 48,0 0 0,0-3 1,0 3 32,0-1 0,0-1 1,0-1-8,0 5 0,0-2 1,0 0-1,0 0-54,0 0 0,0 1 1,0 2-1,0-3-30,0-2 1,0 6-1,0-4 1,0 2-2,0-1 1,0-4 0,0 3 0,0 0 56,0 1 1,0-6 0,0 3 0,0-1-25,0 0 0,0 2 1,0-4-1,0 2-37,0-1 1,0 2 0,0-1 0,0 0-13,0 2 1,0-6-1,0 6 1,0-2-16,0 0 0,5 1 0,-1-2 1,0 2-10,-3 2 0,-1-4 1,0 1 7,0-3 1,0 2 0,0 1 0,0-1 18,0-2 0,0-1 0,0 3 1,0 1 12,0-2 0,0-1 1,0-2 1,0 0 1,0 1-1,0-1 1,0 0 5,0 0 1,0 0 0,2 1 0,1-1-25,2 0 0,-1 0 1,-4 1-1,0-1 3,0 0 1,0 0 0,0 0 0,0 1 5,0-1 1,0 0 0,0 0 0,0 0 8,0 1 1,0-1 0,0 0 0,0 0 5,0 1 1,0-1-1,0 0 10,0 0 0,0 0 0,0 1 0,0-1-7,0 0 0,5 0 0,0 0 13,-2 1-29,-1-1 1,-2 0 0,0 0-1,0 1 0,0-1 1,1-2-1,2-1-36,2-1 1,0-1 0,-5 6 10,0-1 1,0 0 0,0 0 22,0 1 0,0-1 1,0 0-1,0 0 5,0 0 0,0 1 1,0-1 2,0 0 0,0 0 1,0 0-2,0 1 1,0-1 0,0 0 0,0 0-10,0 1 0,0-6 0,0 0 1,0 3-17,0 0 1,5 2-1,-1 1 11,0-1 1,-3 0 0,-1 2 18,0 3 1,0-8-1,0 3 1,0-1 7,0-1 1,0-2 0,0-1 0,0 2 1,0 2 0,2 1-15,2 0 0,-2 1 0,3-1-8,-4 0 1,-1 0-1,0 1-25,0-1 0,0 0 17,0 0 0,0 0 6,0 1 1,0-6 16,0 1-6,0-1 0,0 1 1,0-1 1,0-4 74,0 4 150,0-6 46,0 4-198,0-7-76,0 0 12,0 6 1,2-4 44,3 2 38,-4-2 1,7-2 17,-3 0 0,-2 0-10,6 0-1,1 0-36,4 0 0,-4 0-89,-1 0 0,-4 0 50,4 0 1,1 0 15,4 0 0,-4 0 1,-1 0-30,2 0 1,-3 0 0,1 0-61,3 0 0,-5 0 0,3 0-466,1 0 1,-3 0-242,1 0 1,-6-2-535,2-2 1,-3 0 451,-2-5 0,0 4 836,0-4 0,0-1 0,0-4 0</inkml:trace>
  <inkml:trace contextRef="#ctx0" brushRef="#br0" timeOffset="34">23488 839 7863,'-1'-8'45,"-3"2"1,-2 1 352,-2 0 1,3 2-1,-2 8 1,-1 4 4,0 4 1,3 6 0,-3 1-1,2 2 1,3 4 0,1 1-18,2 1 0,0 0 0,0-1 1,2-2-159,2-1 1,3-6 0,4 1 0,-2-4-60,2 0 0,2-8 0,1-2-132,0-3 0,5-9 0,0-2 0,-1-4 0,-1-2-157,2-4 0,-3-4 0,1-5 0,-4 0 40,-4-1 0,-4 1 0,3 1 1,-2 2 78,-3 1 1,-7 5 0,-6-3-1,-2 1 57,-3 4 0,1 7 1,-2 4 15,-3 0 1,4 4 0,-4-3 0,3 4-480,2 1 0,-1 0 0,1 0 0,2 1-1446,2 4 0,4-2 1853,6 7 0,12-7 0,4 3 0</inkml:trace>
  <inkml:trace contextRef="#ctx0" brushRef="#br0" timeOffset="35">24739 682 7894,'-4'-9'1022,"-1"-1"545,0 7 1,5-5-832,0 4 0,-5 4 0,1 0 0,0 8 0,3 6-508,1 5 0,0 3 1,0 8-1,0 3 1,0 3-386,0 1 0,0 5 1,0-1-1,0 5-733,0 0 0,0 3 0,0 0 0,0-2 890,0-2 0,0 0 0,0-8 0</inkml:trace>
  <inkml:trace contextRef="#ctx0" brushRef="#br0" timeOffset="36">23488 1976 7830,'-9'-9'3780,"-1"-1"-2925,7 7 1,-3-2 0,6 10-562,0 4 1,0 10 0,0 5 0,0 3-1,1 5-534,4 5 1,-2-3 0,7 7 0,1-5 0,1-3-253,3 2 492,-1-11 0,6 15 0,2-9 0</inkml:trace>
  <inkml:trace contextRef="#ctx0" brushRef="#br0" timeOffset="37">24825 1877 7860,'-15'0'565,"8"0"1,0-2 398,7-3 0,7-1 0,2-4 0,5 4 0,5 1-250,5 1 0,-2 0 0,2 8 0,1 2 0,0 3-512,-1 7 0,-4 0 0,-5 8 0,-3 1-163,-2 2 0,-4 1 0,-6 2 0,-1 2-10,-4 1 0,-3 0 0,-8-4 1,-1-1-183,-2 1 0,-5-7 0,5-3 0,2-5 469,1-5 1,2 2 1201,-1-6-1417,1 0 1,8-5 0,6 0 0,8-2-327,4-2 1,9 2-1,3-4-577,3-1 0,1 4 1,0-5-1,1 2-704,-1 3 1,1 1 0,-2 2 0,-2 0 1505,-1 0 0,-7 13 0,3 3 0</inkml:trace>
  <inkml:trace contextRef="#ctx0" brushRef="#br0" timeOffset="38">23445 3583 8561,'7'-8'911,"2"3"1,6 3 0,2 4-200,2 3 1,0 3-1,-5 6 1,0 0 0,0 0-705,1 0 0,-3 2 0,-2 3 0,-5 3 0,-4 2-154,-1 0 1,-1-5 0,-4 3 0,-5-2 0,-4-2 178,-5-3 0,3-5 0,-3-2 0,4-2 1271,0-3 1,6 0-561,-1 2 1,9-3-1,1 3-648,8-4 1,11-1-1,6-1 1,7-3-144,5 0 1,5-7 0,0 3 0,2-3-1055,4-4 0,-2 4 0,4-8 0,-1 4 1101,-3 0 0,5-5 0,-1-2 0</inkml:trace>
  <inkml:trace contextRef="#ctx0" brushRef="#br0" timeOffset="39">24953 3241 8942,'17'-9'1303,"-1"1"1,-4 2 0,1 2-631,0 3 1,-1 2 0,-1 3 0,-3 2-479,-1 2 0,2 6 0,-4 7 1,-2 1-1,-1 3-239,-2 2 0,-7-3 1,-2-1-1,-2 1 0,0 0 117,1-1 1,2-5 0,-1 1 31,4-4 0,3 0 1,2-1-1,0 0 179,0 0 0,2-4 0,3-1 1,4 1-80,4-2 1,1 3 0,0-5-1,2 2 115,3 3 1,-8-3 0,3 1 77,-1 2 1,0-3 0,-1 2 0,-1 1 127,-1 1 1,-7 3-1,2-1 1,-4 0-141,-1 0 1,0 1-1,-1 0 1,-4 3-260,-5 1 1,-4 1 0,-3-2 0,-4-1-769,-1-4 0,-1 1 0,-4-6 0,1 0-892,3-4 0,-1-2 0,-4-4 0,-1-2-3178,1-6 4711,-1-2 0,1-9 0,-1-1 0</inkml:trace>
  <inkml:trace contextRef="#ctx0" brushRef="#br0" timeOffset="40">25550 924 7802,'-5'-14'2861,"0"0"-2323,1-1 0,4 6 0,1 1-157,4 2 1,3 1 0,6 5 0,0 0-409,0 0 0,2 2 0,2 1 0,1 3 0,-2 0-103,-1 1 1,-2-1 0,0-3 0,-1 3 0,-2 1-116,-2-1 0,-4 4 0,3-4 294,-2 2 0,-1-3 0,-3 4 0,1 2 265,1 2 0,1-4 0,-5 1 0,0 1 42,0 1 1,0-2 0,0 1 0,0 3 15,0 3 1,0 2 0,0-3 0,0 2-97,0 1 0,0 6 0,2-1 0,1 2-31,2 3 0,-1-1 0,-2 2 0,1 2-48,2 1 1,1 7-1,-3-3 1,2 5-67,-2 0 0,0 2 0,1 2 1,0 3-26,-1 2 0,4-4 0,-1 4 0,0-1 37,1 1 0,-2-4 0,-4 4 0,2-1-12,2 1 0,1-5 0,-3 1 0,2-3 19,-2-1 0,1-1 0,-1 1 0,1-2 67,0-3 1,-3 2-1,1-7 1,1 0-576,2 2 1,-1-5-1,-2 1 1,1-4 156,2-3 1,0-2 0,-4 3-1,2-1 84,2 1 0,1-3 1,-2 0 5,0-1 1,1 4-1,-5-1 1,2 1-86,2-1 1,-2 3 0,3-4-1,-2 4-17,2 2 0,-4-2 0,4-2 308,-4-1 0,4-1 1,0 6-748,-2-1 428,-1 1 1,-2-1-1,0 0 256,0 1 0,4-1 0,1-1 0,-2-2-126,-1-1 1,-1 0 0,3 3-1,0-2-34,0-1 0,-1-2 1,0 3-1,2-1-11,-2 1 0,0-3 1,0 0 52,2-1 1,1 2 0,-3-2-1,2 0-26,-2-1 0,0 4 0,1-5 74,0-2 0,1 0 0,-3 1 0,1 1 4,1-2 1,1-1-1,-3-2-6,3 0 1,-4 1-1,4-1 81,-4 0 1,-1 0 0,0 0 101,0 1 1,0-1 0,0 0 3,0 0 1,0-4-55,0-1 0,0 1 13,0 4 1,0-5 416,0 1-1,0-7 1,-1 3-318,-4-6 1,2 0-1,-5 2 1,0 1-148,0 2 0,4 0 0,-6-4-606,-1 4 0,-2-2 0,-1 5 0,-2-2-1665,-3-3 1,4 4 2212,-4-2 0,-3-1 0,-1-4 0</inkml:trace>
  <inkml:trace contextRef="#ctx0" brushRef="#br0" timeOffset="41">21825 5601 7802,'-21'0'1807,"5"0"-825,-3 0 1,16 0 0,10 0-1,7 0-377,5 0 0,6 5 0,-1 0 0,3-2-413,1-2 0,5-1 0,0 0 0,1 0-400,0 0 1,-4 0-1,2 0 1,-5 0-925,-4 0 1,0-4-1,0-1 1,-4 2 1131,-3 1 0,-2 2 0,0 0 0</inkml:trace>
  <inkml:trace contextRef="#ctx0" brushRef="#br0" timeOffset="42">21953 5871 7891,'-22'22'726,"1"-1"0,7-7 235,0 0 1,4 1 0,2-1-382,2 0 0,7-1 0,10-4 1,7-4-498,6-3 1,10-2-1,7-2 1,7-1-792,2-2 0,7-11 0,3 2 708,-4-2 0,7-6 0,-5 0 0</inkml:trace>
  <inkml:trace contextRef="#ctx0" brushRef="#br0" timeOffset="43">22720 5047 7953,'-6'-5'5685,"6"0"-5347,6 1 1,13-1 0,2 0-1,1 0 1,3 1-22,2-1 1,2-5-1,-1 6 1,0-1-563,1-1 0,-1 4 0,-1-3 0,-3 4 1,-5 1-3987,-3 0 4231,-2 0 0,-13 0 0,-2 0 0</inkml:trace>
  <inkml:trace contextRef="#ctx0" brushRef="#br0" timeOffset="44">22863 5047 7953,'-15'6'0,"-4"-4"1,0 4 547,2 0 0,1-2 0,2 3 153,0 0 0,4 4 1,2-2-1,2 5-72,3 5 0,-3-1 0,1 6 0,2 1-118,1 2 0,2 1 1,0 2-1,0 3-104,0 5 0,0 3 0,0 2 0,0 0-46,0-1 1,0 6-1,0-1 1,0 0-192,0 2 0,0-4 0,0 2 0,2-1-107,2 1 0,-2-1 0,4 4-43,1-1 1,-4 0 0,5-3-55,-2 2 1,0 1 0,-2-4 0,0 3-78,-1-2 0,-1 3 0,0-2 0,1-1 96,2-2 0,-1-1 0,-2-1 0,1 3 27,2 2 1,-1-9 0,-4 1 0,0-4 19,0-2 1,2 0-1,1-4 1,2-1 27,-2 1 0,-1-2 0,-2-4 0,0-4 91,0-3 1,0 3-83,0 0 1,0 0-119,0-5-58,0-6 0,6-2 1,3-6 117,4 0 0,1 0 0,2-1 0,3-2 173,5-2 1,3-5 0,1 4-1,1 0-202,-1-1 0,5 1 0,0 3 0,-1-2-481,-2 2 0,-2 1 0,1 1 0,-1-2-954,1-2 0,-6 0 0,-1 5 0,-1-1-366,-4-4 0,-1-1 1819,-2-4 0,-6-9 0,-1 3 0</inkml:trace>
  <inkml:trace contextRef="#ctx0" brushRef="#br0" timeOffset="45">17929 682 8038,'-21'0'77,"6"0"0,-4 0 1123,3 0 1,6 0 0,1 0-225,-2 0 0,12-1 1,7-2-1,10-2 1,4 2-476,3 1 0,-3 4 1,2 2-1,0 6 1,-1 4-73,1 5 1,-7-1-1,1 5 1,-6 2-298,-2 2 1,-7 3-1,2 2 1,-4 1-232,-1-1 1,-6 2 0,-3 1-1,-4 0 1,-1 0-134,0-4 1,-2-2 0,-2-4 63,-1-1 0,-1-9 1,2 1-1,0-6 317,0-4 1,7-1 0,2-5 696,-2 0 1,4-2-350,3-2 1,4 0 0,4-4-237,6 2 0,4-5 0,5 2-196,5-4 1,-2 3-1,1 3-484,3 0 1,-1-4-1,0 3 1,-1-1-1695,1-1 1,2 7 0,0-2 331,-3 4 0,1-4 1781,-6 0 0,0-6 0,-5 3 0</inkml:trace>
  <inkml:trace contextRef="#ctx0" brushRef="#br0" timeOffset="46">18555 768 9306,'-8'-7'1106,"1"6"1,6-6 1371,-4 7-883,3-6 0,-5 6 1,3 2-717,0 10 0,-6 4 0,5 8-694,2 1 1,-3 2 0,0 1 0,-1 1-335,1-1 0,-3 1 1,4-1-208,2 1 1,-4-3-1,3 0 1,-1-4-1373,-1-2 1,4-1 0,-3-4 0,2-3-2430,-2-2 4157,4-4 0,-12 0 0,5 2 0</inkml:trace>
  <inkml:trace contextRef="#ctx0" brushRef="#br0" timeOffset="47">18313 952 8096,'0'-20'1819,"0"9"475,0-3-790,0 3 1,6 3 0,5 5-685,7 6 0,-1 0 0,5 6 0,0 2-752,0 2 0,-3 1 0,3 0 0,-1 1-748,-4-1 1,1-1 0,-1-2 0,2-2-4189,-2 2 4868,-1 2 0,5 1 0,1 0 0</inkml:trace>
  <inkml:trace contextRef="#ctx0" brushRef="#br0" timeOffset="48">18683 640 8062,'-5'-14'2140,"0"-1"0,0 6-594,5-1 0,2 7 1,3 0-729,4 6 0,-1 7 0,2 7-491,1 2 1,-4 5-1,1-4 1,-1 2-529,-4 4 1,-2 0-1,-1 1 1,0-1-86,0-3 1,0-5 0,0 1 0,-1-4-686,-4 0 839,4-1 0,-6-5 836,7 1-187,0-7 0,7 5 0,2-5 0,4 2 81,1-2 1,0 3-1,0 1-295,1 0 0,-1-3 0,-2 2 0,-1-1 284,-1-1 1,-7 7-296,2-1 0,-4 3 0,-1 1 0,-1 0-21,-4 0 1,-3 5-1,-6 2 1,-2-1-622,-3 1 0,2 2 0,-7-4 0,0-1-1591,2-2 1,-3-2 0,6-2 0,0-2 1940,-1-5 0,4-4 0,-5-1 0</inkml:trace>
  <inkml:trace contextRef="#ctx0" brushRef="#br0" timeOffset="49">26559 1095 7979,'0'-15'-30,"0"1"213,0 0 1,-5 0 0,1 0 0,1-1 0,-1 1 646,0 0 0,2 4 0,-3 1 0,4-2 0,1-2 628,0-1 0,0 5 0,1 1 969,4 1-1786,3 3 0,6 4 1,0 1-36,1 4 1,-3 3 0,-2 8-1,-6 3-562,-2 4 0,-4 3 1,-2-1-1,-6-1-153,-2 1 1,-3 0 0,1 0 0,0-3-558,0-1 1,4-4 0,2-6-1527,2-1 1810,1-7 1,5 5 0,2-5 0,3 2 384,4-2 1,4 0-1,3 0 1,1 4 103,2 1 0,-2-4 0,-6 6 99,-1 1 0,-2 1 0,1 3 0,-4-1 598,-4 0 0,-1 0 0,0 1 1,-1-1 60,-4 0 0,-1 0 0,-5 0-758,1 1 0,1-3 1,-4-1-1,2-3-650,2-1 1,1-1-1,-3-3-1369,1 2 1,5 0 579,-4-5 0,6-2 0,-2-3 0,5-4-4357,5-4 5689,3-1 0,6-7 0,0-1 0</inkml:trace>
  <inkml:trace contextRef="#ctx0" brushRef="#br0" timeOffset="50">26957 1009 7979,'5'-9'421,"1"1"3194,2 2-2186,-5 1 0,4 7 1,-7 4-1,-2 8-386,-3 8 1,-3 5 0,-6 3 0,0 2-591,0 1 1,1 5 0,2-5-488,2-2 1,1 4-1,-3-3-898,1-5 0,5 0 0,-2-9 0,-1 0-1865,0-2 1,3-8 340,-4-4 1,-1-4 2455,-4-4 0,0-11 0,-1-7 0</inkml:trace>
  <inkml:trace contextRef="#ctx0" brushRef="#br0" timeOffset="51">26744 1152 7979,'0'-15'0,"2"1"0,2 0 992,6 0 0,-2 6 1,3 3-1,3 3 603,3 2 1,7 2 0,-3 3-897,1 4 0,0 5 0,3 5 0,-3 4 0,0 0-929,0 1 1,-6-2-1,0 3 1,-5-3-1271,0-1 0,-3-1 0,0-2-3083,-2 1 4583,5-7 0,-9-5 0,4-7 0</inkml:trace>
  <inkml:trace contextRef="#ctx0" brushRef="#br0" timeOffset="52">27185 1095 7979,'8'-22'0,"4"-1"0,-2 6 1372,2-2 1,7 5 0,0 6 0,0 2 285,2 3 1,-4 1-1,5 4 1,-1 2-296,-4 6 1,-1 9 0,-3 4-1,-4 4-667,-4 2 1,-4 4 0,-2 2 0,-2-1-616,-2 1 1,-4-2-1,2-4 1,1-2-82,0-4 0,-4-2 0,5-7 0,1-6 0,5-3 0,4-10 0,3-1 0,6-5 0,0 3 0,0 1 0,1-4 0,-1 3-278,0 0 1,0 1-1,1 3 1,-3-2-1770,-2-2 0,2 5 0,-2-2-2510,2 4 1,-4-1 4556,-3-3 0,-3-3 0,-2-6 0</inkml:trace>
  <inkml:trace contextRef="#ctx0" brushRef="#br0" timeOffset="53">23175 8004 8530,'-8'0'4836,"2"0"-4265,19 0 0,-4 0 0,12 0 0,-2 1-136,0 4 1,4 3 0,-4 6 0,-1 0 0,-2 1-1,-2-1 505,0 0-917,0 7 1,-6-4 0,-3 7-1,-4-1 1,-1 1 114,0 0 1,-6 0-1,-3 2 1,-6 0-152,-4-3 1,2-4 0,-5 3 0,1-1 0,2-5 352,-1-5 1,4 1 144,-3-2 0,5-2 1,3 0-101,1-2 1,9-1-348,1-5 1,6 0-1,8 0 1,2 0-1,3-2-482,5-3 0,-2 4 0,2-5-375,1-1 1,2 4 0,1-6-334,1-2 0,-1-2 1,2-1-1,2-1-2887,1 1 4039,-6-6 0,6-2 0,-3-7 0</inkml:trace>
  <inkml:trace contextRef="#ctx0" brushRef="#br0" timeOffset="54">23844 7961 7973,'6'-8'2536,"-5"8"0,4 3-1628,-10 7 0,4 1 70,-4 8 1,4-2 0,-1 7 0,-1 1 0,-2 2-131,2 2 0,0-1 0,0 0-813,-2 1 1,-5-2-1,6-2 1,-1-3-778,-1-1 0,-1-2 0,-2-5 0,3-2-744,-1-2 1,4 1 0,-6-6-1324,-3-2 0,0-3 2809,-2-5 0,-1-3 0,1-6 0</inkml:trace>
  <inkml:trace contextRef="#ctx0" brushRef="#br0" timeOffset="55">23630 8174 7970,'0'-14'221,"0"0"0,0 0 3002,0 0-2151,0 6 1,7 1 0,2 9 0,5 4-157,5 8 1,-1 1 0,5 5-1,1-1-804,-2 0 0,5 0 0,-5-5-725,0 1 1,4-1-1,-6 0-676,2 0 1,-4-6 0,1-3 0,-4-4 1288,0-1 0,-1 0 0,0 0 0</inkml:trace>
  <inkml:trace contextRef="#ctx0" brushRef="#br0" timeOffset="56">24057 7975 7949,'9'-14'0,"1"0"1057,1 0 0,2 4 0,1 2 0,0 2 515,0 3 1,5 1-1,2 2 1,-1 2-207,1 3 0,2 7 0,-4 9 1,-3 1-621,-5 3 1,0 7 0,-6 3 0,-2-1-431,-1 1 1,-2-2 0,-2-4 0,-3-2-196,-4-4 0,-4-2 0,1-7 1,1-1-122,1-4 0,1-3 0,-6-6 0,1 0 0,6 0 0,2-1 0,8-2 0,2-2 0,11-5 0,8 4 0,4 0 0,2-1 0,-1 1 0,0 3 0,1-2 0,-1 1 0,-1 4 0,-2 0-1529,-1 0 1,-5 0-1,3-2 1,-1-1-2614,-4-2 0,-1-1 4142,-2 1 0,0-3 0,1-6 0</inkml:trace>
  <inkml:trace contextRef="#ctx0" brushRef="#br0" timeOffset="57">23460 4848 7819,'0'-10'-1551,"-2"2"1687,-3 2 0,4-5 17,-4 2 0,3 1 0,1 0 1,-2 0 11,-2 0 1,-1 5-1,3-3 1,-4-1 117,-1-2 1,4 2 0,-6 1-84,-1 0 0,-2 4 0,-1-3 1,0 4-35,0 1 0,0 0 0,-1 1 1,1 4-53,0 5 0,1 7 0,2 4-57,2 1 0,1 6 0,-3 7 0,3 0-58,2-1 1,1 6 0,5-4 0,0 2 64,0 0 0,1-2 0,4 2 31,5-5 0,7-3 0,4-3 1,1-1-19,3-3 1,2-7-1,3-2-51,3-7 1,-1-6-1,5-1-35,3 0 1,-4-6 0,2-5 0,2-7 38,1-5 1,-5-4 0,-3-2 0,-4 1-14,-6 0 1,3-1-1,-7-1 1,-4-1 15,-4-3 1,1 1-1,-8 5 71,-1-1 1,-7 1 0,-6 1 76,-2 3 0,-9-3 0,-3 5 1,-4-1-69,-5-1 0,3 5 0,-5-3 0,2 1-288,0 4 0,-1 3 0,6 3 1,0 3-219,-1 2 1,5 1 200,1 5 0,5 0 192,-1 0 0,-3 0 0,0 0 0</inkml:trace>
  <inkml:trace contextRef="#ctx0" brushRef="#br0" timeOffset="58">19194 3966 7935,'-19'15'176,"0"-1"1,1 2-1,5 1 341,3 2 0,3 6 1,3 0-1,-2 9 0,0 7 1,-1 6-1,4 2-26,2 0 0,-4 3 0,0-4 0,2-1-476,1 2 0,2-10 0,0 2 1,0-3-1,0-4 0,0-3-454,0-4 0,0-8 1,-1 0-1442,-4-3 1,4-10 1879,-4-6 0,-3-13 0,0-9 0</inkml:trace>
  <inkml:trace contextRef="#ctx0" brushRef="#br0" timeOffset="59">19123 4151 7935,'7'-22'266,"-4"2"0,6 7 247,2 3 0,2-1 0,1 7 0,2 4 73,3 8 0,-3 3 1,4 12-1,1 3-275,2 0 0,0 4 0,0 4 0,1 2-173,-2 0 1,0 4 0,-4-6-441,1 3 1,0-6 0,-5 4 0,0-2-621,0 1 1,-6-1 0,-2-5-477,1 1 1,-6-3 1397,4-2 0,-10 9 0,-3-3 0</inkml:trace>
  <inkml:trace contextRef="#ctx0" brushRef="#br0" timeOffset="60">19251 4663 7929,'-20'-14'-1,"9"4"915,-4 1 0,11-1-595,-1-4 1,11 5-1,9 1 1,7 0-175,4 0-145,3-2 0,6-4 0,1 0 0</inkml:trace>
  <inkml:trace contextRef="#ctx0" brushRef="#br0" timeOffset="61">18967 2502 7977,'9'0'44,"-1"-1"1,0-3-1,2 0 1,4-1-73,3-1 1,9 4-1,-3-4 1,4 1-1,2 0 1,-1 0 307,0-1 0,7 5 1,3-4-1,5 2-167,4-2 0,-1 3 1,6-4-1,2 1 1,1-1 11,2-2 0,5-1 0,1-6 0,1 1-58,4 0 0,-4 4 0,0 1 1,3-1-144,4 3 1,3-4 0,-3 4 8,0-1 1,2 5-1,1-3 1,2 1 37,-2 0 1,-1-1 0,-2 3 0,0-2 64,0 2 0,0-3 1,0 1-1,-1 0 58,-4-1 1,4 4 0,-6-2-26,1 2 1,2-3 0,-9 1-84,-3 0 1,-1-4 0,3 1 33,0-1 0,-5-3 1,-3 4-1,-2 1-56,-1 0 1,-10-4 0,6 5-76,-6 2 1,-8 2-1,-6 1 1,-1 1-99,-4 4 1,-1-3 0,-3 4-470,-4 0 678,-2-4 0,-1 10 0,2-4 0</inkml:trace>
  <inkml:trace contextRef="#ctx0" brushRef="#br0" timeOffset="62">24924 4194 7739,'0'-14'551,"-6"-1"1,4 6 879,-2-1-982,2 1 0,2 3 0,0 7 1,0 12-1,0 9-198,0 5 1,5 8 0,1 1-1,0 2 1,1-2-175,-4-1 1,-2 0-1,-1-4 1,2 1-167,3-5 1,-4 0-1,4-8 1,-3-2-1912,-2-1 407,0-2 1,0-8 933,0-6 1,0-6-1,-2-10 659,-3-3 0,2-3 0,-5-6 0,2-1 0,3 1 0,1-2 0,2-2-137,0-1 1,5 0 0,1 4 245,2 1 0,2 1 0,5 2 1,3 3 583,1 1 1,6-3 0,-1 6-1,3 2-157,1 5 1,-4 4 0,-2 7 0,-2 0-381,-2 0 1,-7 7-1,-3 4-174,-2 6 1,-3 5-1,-8 7 16,-4-1 1,-5 5 0,-4-1 0,-2-4-276,-2-2 0,4-9 0,-2 2 205,-1-3 1,10-4 0,-1-1 0,2-3 248,2-1 1,5-1-69,-2-1 0,12-4 1,5 4 5,6-3 0,2-2 0,-1 1 5,5 4 0,-2-4 1,2 4-1,-1-2 46,-1 2 0,-1-2 0,-7 7 70,0 1 0,-6 1 0,-3 4-114,-3 3 0,-2-3 1,0 4-1,-2-1-180,-3 0 0,-4 0 1,-10-4-1,-5-1-480,-3 0 1,-3-6 0,-3-3 0,-5-4-348,-3-1 1,-2-1 884,1-4 0,-7-9 0,-2-8 0</inkml:trace>
  <inkml:trace contextRef="#ctx0" brushRef="#br0" timeOffset="63">23204 825 8563,'0'7'106,"0"6"0,1-3 0,3 4 1,0 3-1,-1 2 0,-1 0-56,-2 2 0,0-4 0,0 7 0,0 3 1,0 3 149,0 3-177,0 0 0,0 0 0,-2 2 0,-1 1 38,-1 4 0,-1-1 0,5 1 1,0-2-1,0-1-17,0 0 1,0 4 0,0-3-1,0 3-32,0 1 0,0 1 0,0 0-45,0-1 0,0 1 0,0 0 0,0-2 13,0-3 0,0 7 0,0-2 0,0 1 7,0 1 1,0-4 0,0 0-1,0 0 40,0 3 0,0 2 0,0-4 0,1 0 45,4-5 1,-3 9-1,2-3 1,-2 0-47,-2-4 1,5 2 0,-1-3-1,0 3 41,-3 2 0,-1-1 0,0 1 0,0 0 12,0-1 0,5 1 0,0-2 0,-2-1 25,-2-3 0,4 1 0,0 3 0,-2-3-28,-1-4 1,-1 0 0,2-1 0,2 1 0,-2 0 0,-1-4 0,-2 5-69,0 0 0,1-5 1,3 3-45,0-3 1,1-3-1,-5-2 1,0-3-184,0-1 0,0-2 0,0-5-1187,0 0 1406,0 0 0,0-12 0,0-4 0</inkml:trace>
  <inkml:trace contextRef="#ctx0" brushRef="#br0" timeOffset="64">19820 2161 7974,'-8'-6'0,"2"4"0,-1-17 0,0 3 0</inkml:trace>
  <inkml:trace contextRef="#ctx0" brushRef="#br0" timeOffset="65">23545 810 7962,'-14'0'1360,"4"0"-387,1 0 0,6 2-711,-2 3 1,5-4 0,5 4-303,4-3 1,-1-2-969,2 0-451,-7 0 632,3 0 0,-8 0-249,-2 0 1076,2 0 0,-11 6 0,6 2 0</inkml:trace>
  <inkml:trace contextRef="#ctx0" brushRef="#br0" timeOffset="66">20758 2132 8050,'-6'-7'-951,"6"0"887,0 7 1,2-1 63,7-4 0,7-3 0,6-6 0</inkml:trace>
  <inkml:trace contextRef="#ctx0" brushRef="#br0" timeOffset="67">23758 1877 7975,'-28'7'1747,"6"6"0,6-11 755,6 2-982,7-2-1041,-3-2 1,8 0 240,2 0-405,-2 0-369,11 0 209,-12 0-383,5 0-127,-6 0-6041,0 0 6396,-6 0 0,-2-6 0,-6-2 0</inkml:trace>
  <inkml:trace contextRef="#ctx0" brushRef="#br0" timeOffset="68">21540 1706 7880,'-20'0'587,"4"0"468,-3 0-1869,10 0 0,10 0 814,13 0 0,1 6 0,5 2 0</inkml:trace>
  <inkml:trace contextRef="#ctx0" brushRef="#br0" timeOffset="69">23943 3312 7960,'-6'10'1765,"-2"-1"-888,0 2 0,2-3 0,7 0-652,4-1 0,-2 2 0,7-4-651,1-2 0,-3 3-1930,1-1 1207,-6 0 1149,4-5 0,-14-7 0,-1 0 0</inkml:trace>
  <inkml:trace contextRef="#ctx0" brushRef="#br0" timeOffset="70">24128 5018 7817,'-2'-8'2550,"-2"4"1,0 8-1502,-5 6 1,4 9-1,-3 5-525,2 2 0,-3 8 0,2 0 0,1 1 0,-2 0-180,0-4 1,5-2 0,-2-4-1,4-3-150,1-1 0,1-2 0,4-7 0,4 0-22,4-3-149,1 0 1,1 1 0,-1-2 0,0 0 30,0 0 0,0-4 1,1 6-1,-1 1 142,0 2 1,0-1 0,0-1-1,-1-1 278,-3 1 0,1 1 1,-7 3-102,0-1 0,-3 0 0,-1 0 1,0 0 266,0 1 1,0-1-1,0 0-293,0 0 1,0 1 0,-1-1 0,-4-2-237,-5-2 0,-2 3 0,-4-4-177,-3 4 0,8-5 0,-5-4 1,0-2-529,-1-2 0,-2 0 0,5-2 0,-2-2-1160,-3-6 1,2-3 0,-6-2 117,3-4 0,1-3 0,5-8 1,1-4 1635,4-4 0,-4-3 0,5-1 0</inkml:trace>
  <inkml:trace contextRef="#ctx0" brushRef="#br0" timeOffset="71">24100 5175 7817,'9'-22'1260,"0"3"0,1 8-571,4 1 0,0 7 1,2-2 224,3 4 0,-3 1 0,4 0 0,-1 0-930,0 0 0,5 4 0,-3 1 0,-1 0 0,2 0-2424,0-1 2440,-4 1 0,2 1 0,-5 2 0</inkml:trace>
  <inkml:trace contextRef="#ctx0" brushRef="#br0" timeOffset="72">26118 4962 7885,'-19'4'432,"1"3"268,0 0 0,2 3 0,4 4 1,1 2-1,3 1 0,1 5-322,4 5 0,2 0 0,1 11 1,1 2-1,6 1-298,7 1 1,0 1-1,7 0 1,-1-1-1,2-1 1,0-3 58,-3-5 1,2-4 0,-1-5 0,2-6-52,4-2 0,1-8 0,1-3 0,0-4 280,1-1 1,-2-6 0,-2-5 0,-1-6-245,1-7 1,-3-4 0,0-6 0,-1-2-104,-4 0 1,-1-5 0,-3 4-244,-4 1 1,-1-5 0,-5 5-1,2-2 177,-2 0 1,-8 8 0,-4 0 0,-4 5 450,-1-1 0,-2 6 0,-3 1 0,-4 3-90,-4 2 0,3 1 0,0 4-325,-1 4 0,-3-1 0,-4 1 1,-1 2-1,1 1-1411,2 2 0,2 0 0,-1 0 1420,1 0 0,-7-6 0,-1-2 0</inkml:trace>
  <inkml:trace contextRef="#ctx0" brushRef="#br0" timeOffset="73">19152 2502 7981,'-14'0'-1331,"-1"0"1620,1 0 1,5 0-42,-1 0 0,5 0 1,-3-1-1,2-4-122,3-5 0,3 2 0,5 0-29,4 2 1,5-3 0,4 4-1,2 2 1,2 1 88,4 2 1,1 5 0,3 1 0,3 1 47,5-1 0,-2 3 1,2-4-1,1-2-18,3-1 1,0-2 0,2 0 0,2-2-96,2-2 1,5 0-1,-2-5 1,1-1-64,0 3 1,-1-6-1,4 3 1,0-2-97,4-2 1,1-1-1,-3 1 1,1-2-20,4-3 0,-5 4 0,1-4 27,-4 3 0,-4 2 0,4-1 0,-3 1 73,-2 0 0,4 5 1,-2 1-6,-1 1 0,1 1 0,-5 1 0,3-3 82,1 0 1,-2-4 0,2 2 0,-1-2-80,-3-3 1,5 6-1,-1 0 1,2-3-53,0 0 0,-1-1 0,3 2 0,-2 2 0,-5 5 0,4 0 36,-2 2 54,-2 2 0,-4-5 0,-1 1 29,1 1 1,0 1-1,-2 2 1,-2 0 2,-1 0 1,-2-2 0,4-1 0,-4-2-132,-1 2 0,-2 2 0,-4 1 0,-1 0-173,1 0 0,-6-5 0,-1 0 0,-1 2-274,-4 2 0,-1-4 0,-2 0 0,0 0 467,1-1 0,-1-2 0,0-6 0</inkml:trace>
  <inkml:trace contextRef="#ctx0" brushRef="#br0" timeOffset="74">24313 938 7951,'-7'-8'649,"6"2"-597,-5 6 149,6 0 0,0 2-60,0 2 0,0 0 0,0 5 0,0 2-16,0 2 0,1 3 0,2 1 0,2 3 0,-2 3 64,-1 2 0,-2 3 0,0 4 0,1 1-60,4-1 0,-3 2 0,2 1 0,-2 0 2,-2 0 1,0 4-1,2-1-86,2 3 0,-2 2 1,3-1-1,-4 1 20,-1 0 0,5-1 0,1 1 0,1 1-50,-1 4 1,3-4 0,-4 3-1,0-3-7,1-1 0,-3 1 1,5 2-1,0 2-9,0-3 0,-3 0 0,3-3 14,-2 1 0,3 4 1,-4 1-1,0-3 37,1 0 0,-4-7 0,4 1 71,0 5-60,-4-1 0,9 6 1,-6-6 5,-2-1 0,3 2 0,1 2 0,-1 2-28,0-3 1,4 0 0,-5-4-1,-1-2-16,3-1 0,-4 0 1,5 5-1,-2-1 9,-3 1 0,3 0 1,-1-1-44,-2 1 1,4 0 0,-3-2 0,0-3 0,2 3 1,0-5-1,1 2 2,-1 0 1,0-5-1,-3 3 1,2 1-5,-2-1 1,4-4-1,-3 1 1,-1-3 19,-1-2 1,3 5-1,1-1-2,2-5 1,-5 1-1,3-4 1,-1 3-77,0 1 1,4-4-1,-4-2 1,0 0-327,1 0 0,-3-4-877,7 1 0,-7-8 1273,2-2 0,3-18 0,0-1 0</inkml:trace>
  <inkml:trace contextRef="#ctx0" brushRef="#br0" timeOffset="75">20019 1564 8042,'6'-14'-13,"-2"-1"0,5 0 0,2-4 0,0-3 0,0-2 197,-1 0 0,4 2 0,5-3 1,1-1-1,4-2-118,4-4 1,4-2 0,-2 2 0,3-3 0,5-1 48,3-3 0,3 2 0,2-1 0,3-1 0,2-2-17,3-2 1,2 0 0,6 1 0,4 1-89,4 3 1,-35 17 0,1 1 0,0 1 0,1 0 0,0-2 0,0 1-2,1-2 1,0 1-1,1 0 1,1 1-1,-3 0 1,0 1-1,0 0 1,0 0-11,3-1 0,-1 0 0,1 0 0,-1 1 0,1-1 0,-1 2 0,-2 1 0,0 1-13,38-14 0,-37 13 0,-1 0 0,1 1 0,-1 1 0,1 0 0,0 1-141,36-11 0,-2 6 0,0-3 46,-1 1 0,-2 3 0,-2 3 0,-4 1 37,0 0 0,-3 0 1,6-2-1,2-2 211,-31 8-66</inkml:trace>
  <inkml:trace contextRef="#ctx0" brushRef="#br0" timeOffset="76">24540 0 9610,'3'2'9,"32"26"87,-3 4-32,-2 1 0,3 2 0,0-4 0,-1 2-56,-2-1 0,-2-2 0,1-2 262,-1 1 0,2-6 0,0 0-287,-1-3 0,2-1 1,-7-6-1,1-2 22,-1-2 1,1-1 0,-6 3 0,-2-3-294,-1-2 0,-3 1 0,-2-4-1983,-2 2 2271,-5-1 0,2-10 0,-6-2 0</inkml:trace>
  <inkml:trace contextRef="#ctx0" brushRef="#br0" timeOffset="77">25024 242 7739,'4'9'-1283,"3"1"1405,1 1 0,1-5 0,5 0 0,-1 1 205,-4 2 0,2-1 0,-4 2 0,-1 1 94,0 1 1,-2 2 0,-8 1-148,0-1 0,-9 0 0,0 0 0,-4 2-172,0 3 1,-5-3 0,-1 4-76,1 1 1,-5-5 0,5 3 0,-1-4-678,-1 0 0,7-3 650,-2-2 0,-3 2 0,-1-4 0</inkml:trace>
  <inkml:trace contextRef="#ctx0" brushRef="#br0" timeOffset="78">19578 2303 7942,'-9'0'-326,"1"2"-744,2 2 1070,1-2 0,5-2 0,0-8 0</inkml:trace>
  <inkml:trace contextRef="#ctx0" brushRef="#br0" timeOffset="79">25152 967 8001,'-21'-2'494,"7"-3"-648,6-3 154,14-6 0,-4 0 0,4 0 0</inkml:trace>
  <inkml:trace contextRef="#ctx0" brushRef="#br0" timeOffset="80">20659 1578 7979,'-14'0'-1,"4"0"1,1 0 0,-2 2 0,-2 2-1,-1 6 104,0 2 0,1 4 1,2 3-1,3 5 0,2 3 1,1 3-11,-1 3 0,4-1 0,-3 4 0,5-1 0,5-4 0,4-2-34,4-6 1,1 3-1,1-7 1,0-4-112,4-4 0,-1-4 0,5-7 1,3-2 21,0-3 0,3-4 0,-2-8 0,-2-4-10,-1-1 0,-5-3 1,3-7-18,-2-1 1,-5 0-1,-8 4 1,0 2-49,-4 4 0,-3-7 0,-5 4 46,-4 1 1,-4 0 0,-3-2-1,-1 2-246,-2 1 1,0 7-1,5-2 305,0 3 0,-7 2 0,-1 0 0</inkml:trace>
  <inkml:trace contextRef="#ctx0" brushRef="#br0" timeOffset="81">25009 1606 8065,'-14'0'299,"-5"2"1,2 3 0,3 4-1,4 4 1,2 1 0,2 2 376,0 3 1,1 1 0,5 6 0,0-4-639,0-2 0,6 4 0,4-7 1,2-2-1,3-6-163,-1-3 1,5-1-1,0-5 1,-2-1-1,0-6-120,2-7 1,-8-2 0,4-6-1,-4 0 115,-3 0 0,-2 3 0,-6-3 0,0 1 398,0 4 1,-2 1 0,-2 2 51,-6 0 1,-2 4-1,-3 2 1,0 0 27,-4 1 1,3 3 0,-3 0 0,3 0-686,2 0 0,0 1 0,-1-7-2876,1-1 3213,0-2 0,-7-7 0,-1-2 0</inkml:trace>
  <inkml:trace contextRef="#ctx0" brushRef="#br0" timeOffset="82">21469 1279 8065,'-12'15'18,"4"-6"1,-8 1 0,6 1 0,3 1 0,0 3 307,1-1 0,1 0 0,5 0-197,0 0 0,8-6 0,5-3 0,4-3-159,0-2 0,1-8 1,-1-5-1,2-4 1,-1-1-1,-3 3-60,0 0 1,-3-4-1,-2 0-6,-6 2 1,-2 6 143,-2 2 0,-6 5 0,-4 0 1,-2 2-27,-3 2 0,1 0 0,0 0-104,0 0 1,-1 0-1,1 0-845,0 0 927,0 0 0,0-6 0,-1-2 0</inkml:trace>
  <inkml:trace contextRef="#ctx0" brushRef="#br0" timeOffset="83">25223 3099 7950,'-10'0'1205,"2"2"-921,2 2 1,1 0 0,5 5 0,2 2-217,3 2 0,-2-1 1,6-2-1,2-4 1,4-1-63,3 0 1,-2-1 0,3-5-125,-3-4 0,-3-3 1,-2-6-1,-3 0 107,-2 0 0,-1-1 0,-5 1 0,0 0 224,0 0 1,-2 1 0,-3 2-16,-4 2 0,-4 1 0,-1-2 0,0 5-173,0 4 0,-1 1 0,1 0 0,0 0-951,0 0 0,-1-2 926,1-2 0,0 2 0,0-4 0</inkml:trace>
  <inkml:trace contextRef="#ctx0" brushRef="#br0" timeOffset="84">26190 5516 7950,'0'-10'-629,"1"3"0,2-1 493,2 0 1,0 3 773,-5-4-213,0 5-84,-7-2 1,4 6 272,-6 0-150,6 0 0,-5 0 0,3 0 1,2 5-231,-7 0 0,6 4 0,-4-3-22,1 2 0,-2 2-208,4 4 1,0-5 0,4-1-72,-4-1-120,4 4 0,-6-3 204,7 6 0,2-5 136,3 1 1,-2-5 0,6 2 0,2 1 252,2 0 0,3-3 0,1 3-51,2-2 1,0 4 0,-3-4 0,3 2-92,4 3 1,0-3 0,0 1 0,2 1-105,2-2 1,2 4 0,-1-4 0,-1 2-87,-3-1 0,3 1 0,-5 4 0,1 0 19,1 0 0,-5 1 0,3 0 28,-1 4 1,-2-3 0,-5 3 0,0-2 18,0 2 0,1-3 1,-3 5-1,-1-2-25,-1 0 0,-2 1 0,1-3 0,-3 2 46,1-1 1,-6-2-1,6-2 1,-3 2 7,1 3 1,0-4 0,-5 4-1,0-3-34,0-2 1,0 1-1,0-1-68,0 0 1,-2-1-1,-1-2-173,-2-2 0,-4-4 0,3 4 0,-2 1-74,-3-2 1,-2 0-1,-3-5-117,-3 2 0,2-1 0,-7-4 0,-1 0-76,-2 0 1,3 0-1,1-1 1,-3-2 81,0-2 1,-3-6 0,1 1 232,-1-2 0,6-3 0,0 1 0,3 0 149,2 0 0,3-5 0,0-2 0,1 1 80,0-1 1,5-4 0,1 1-1,1-3 131,4-1 0,2-5 0,2 0 0,4 1 13,4 2 1,-1 2-1,3-1-222,5 1 0,-2-1 0,5 2-294,-3 4 0,-2-3 0,2 8 0,0 0-268,-2 2 0,4 2 1,-9 1-1,2 2-642,-1 2 1,2 6-1,-4-4 1111,0 1 0,11 5 0,-3-6 0</inkml:trace>
  <inkml:trace contextRef="#ctx0" brushRef="#br0" timeOffset="85">22379 7933 7940,'-57'-8'198,"8"2"0,5 6 1,6 0-1,3 1 0,4 5 543,1 9 0,1 2 1,1 10-1,0 4-371,-1 4 1,2 3 0,4 6 0,4 4 0,4 2-153,6 1 0,3-2 0,6-7 0,1 0 1,5-5-47,9-3 1,5-4 0,10-4 0,3-2-281,5-5 1,5-8 0,3-3 0,3-2-506,1-2 1,-2-9-1,4-6 31,2-7 1,1-8-1,3-9 1,4-3 0,4-6 581,-31 19 0,0-1 0,0-4 0,1-1 0,-1-2 0,1 1 0</inkml:trace>
  <inkml:trace contextRef="#ctx0" brushRef="#br0" timeOffset="86">23645 6255 7965,'-34'2'166,"1"3"0,2 2 0,5 9 0,4 2 315,2 1 0,-4 7 0,5 3 0,3 7 0,5 5 1,6 3 68,4 4 0,2 1 0,6 5 0,7-4-369,8-1 0,7-8 1,4-9-1,3-9 0,4-8-10,2-9 1,-1-4-1,11-6 1,2-5-253,1-10 0,-4-6 0,-4-5 0,-2-2-240,-3-1 1,-7-7 0,-7 4 0,-7 0 35,-5 3 0,-8-2 0,-4 0 0,-5 0 290,-9 1 0,-7-4 0,-15 3 0,-4-1 0,-3-2 62,-6 1 0,-1-2 1,4 6-1,1 1-45,3 2 1,-2 8 0,7 3-383,2 3 0,5 2 1,3 1-1036,-3 4 1,6-2 1394,1 6 0,3-6 0,2 3 0</inkml:trace>
  <inkml:trace contextRef="#ctx0" brushRef="#br0" timeOffset="87">18896 3668 8059,'6'8'-126,"5"-2"1,8-1-1,11 0 1,10-2 316,5-2 0,16-2 1,0-4-1,9-5-19,5-2 0,-34 5 0,1 0 0,4 0 0,1-1 0,3 1 0,1-1 0,2-1 0,0 0-16,2 0 1,0-1-1,2 0 1,0 1-1,2 2 1,1 0 0,0 0-1,0 0 1,-1 0-1,0 0-213,-2-1 0,0 1 1,0 1-1,1 0 1,1 0-1,1 1 0,-2 0 1,1 0 12,-2 0 1,1-1 0,-3 3 0,-1 0-1,-1 0 1,0 1 0,-1 1 0,0 1-49,0-1 0,-1 2 1,-6-1-1,0 0 1,1-1-1,-1 2 1,-3-1-1,-2 1 1,38 2-316,-4 2 0,-8 0 0,-4-5 65,-3 0 1,-4 0 0,-1-2 0,-2-3 341,1-4 0,3 0 0,1-6 0,-1-5 0,1-5 0</inkml:trace>
  <inkml:trace contextRef="#ctx0" brushRef="#br0" timeOffset="88">24583 6724 8187,'-14'-14'833,"6"5"-81,3-1 1,2 7 0,0 0 0,-2 8 0,2 9-94,1 8 0,1 11 1,-2 7-1,-2 5 1,2 8-1,-1 2-71,0 2 0,1 6 1,-5 2-1,1-1-407,4-2 0,-3-4 1,0-2-1,-1-3 1,1-4-181,3-4 0,1-1 0,2-13 0,-1-2-902,-4-4 1,3-7-1256,-2 1 1,4-12 808,4-7 0,-2-6 0,4-10 1347,0-3 0,2-9 0,7-8 0</inkml:trace>
  <inkml:trace contextRef="#ctx0" brushRef="#br0" timeOffset="89">24810 7108 8183,'10'8'1475,"-1"6"-646,2 8 0,-3 1 0,2 0 0,1 1 303,1-2 1,3 0 0,1-6 0,2 0-547,6-4 1,3-7-1,1 0 1,1-5 0,1-6-408,3-9 0,-3-5 1,3-9-1,-4 1-410,-6 0 0,3-7 0,-9-3-97,-4-3 0,-1 3 0,-7 2 0,-3 1-15,-6 3 0,-3-1 1,-11 1-1,-2 4 231,-4 1 1,-11-1-1,7 10 1,-4 6 44,-3 5 0,5 6 164,-3 1 0,3 6 1,3 5-1,2 5-440,1 3 1,7 5 0,-2-5 0,3 0-1396,2 1 1,5-4 1737,-1 3 0,1-3 0,-6-2 0</inkml:trace>
  <inkml:trace contextRef="#ctx0" brushRef="#br0" timeOffset="90">26161 6724 8023,'-6'-14'649,"3"0"-187,-7 0 1,7 12 0,-2 8 0,4 10-1,1 10-202,0 5 1,4 10 0,1 10 0,-2 2 0,-1 6-63,-2-1 1,5 4 0,-1-4 0,0-2-213,-3-1 1,-1-6 0,0-2 0,0-2-228,0-3 0,0-5 1,0-4-1,0-3-359,0-2 0,0-6 1,0-3-1331,0-3 1930,0-8 0,0-2 0,0-6 0</inkml:trace>
  <inkml:trace contextRef="#ctx0" brushRef="#br0" timeOffset="91">26545 6568 8886,'-8'35'954,"-3"9"0,5 11-403,-2 5 1,0 15-1,-3-1 1,1 5 0,6-39-1,-1 0 12,1 2 1,0-2-1,-2 33 1,6-5-354,0-8 1,1-8 0,4-14 0,6-6-114,6-7 1,1-6 0,5-10-1,1-4-379,-2-3 0,4-10 91,-7-6 1,4-7-1,-4-9 1,-3-2-265,-5-1 0,-5-5 0,-6 5 0,-3 0 158,-6-2 1,-1 5 0,-10-1 0,-1 4 38,-3 3 0,4 7 1,-1-2-1,2 5-586,0 4 0,1-1 67,3 6 1,3-1 776,2 1 0,4-3 0,6-6 0</inkml:trace>
  <inkml:trace contextRef="#ctx0" brushRef="#br0" timeOffset="92">27341 5047 8109,'-14'-14'755,"6"-1"0,2 1 0,6 0-350,0 0 0,1 6 0,4 3 0,5 4-60,2 1 0,4 0 0,1 1 0,4 4 0,1 3-278,3 0 0,-4 4 0,-1-2 0,-1 2 1,0 3-182,-1-1 0,-4-5 0,-3 1-31,-2 1 1,-1-3-1,2 1 1,-6 2 22,-2 2 1,0-4-1,1 1 1,2 1 76,-2 2 1,-2 6-1,-1 1 122,0 2 0,-4 8 1,-1 10-1,2 5-2,1 8 1,0 8 0,-1 9 0,-1 9 26,2-35 0,0 2 1,1 2-1,1 2 1,0 1-1,0 0 0,0 3 1,0 0-319,0 2 1,0 0 0,0 0 0,0 0 300,0 5 1,0 1 0,0-3-1,0-1 1,0 1 0,1-1 0,1-2-1,0-1 1,0-2 0,0-1 122,0 2 0,-1-2 0,2-4 0,1-1 0,-1 0 1,0-1-1,0-3 0,0 0 157,1-3 0,-1 0 0,2 30 1,-5-2-1,0-7 76,0-6 1,0-7 0,0-2-157,0-7 1,-2-4 0,-3-8 0,-4-2-105,-4-1 0,-3-12 0,-3 1 0,-6-5-507,-7-5 0,-2-1 0,-6-2 0,2 0-800,-1 0 0,-7 0 1,-1-2-1,1-3 1126,2-4 0,-2-1 0,3-1 0,7 0 0,4 2 0</inkml:trace>
  <inkml:trace contextRef="#ctx0" brushRef="#br0" timeOffset="93">2389 5701 8326,'-6'-10'-26,"-4"1"0,-2 4 0,-3-4 0,1-1 0,0 1 0,0 1 366,-1 1 1,1-2 0,0 3 0,0-2 98,0-3 0,-1 4 1,1 3-1,0 2-63,0 2 1,0 0-1,-1 3 1,1 5-177,0 6 1,0 10 0,1 0 0,2 3-124,1 1 1,6 7 0,-4 3 0,2 3-40,2 1 0,3 3 0,1 2 0,0 4 1,0 1-89,0 0 1,6 5 0,5 6 0,5 0-11,3 0 0,6 4 71,-1-6 0,3 7 0,1-3 0,2 0 0,2-4-64,1-2 1,2-9-1,-4-2 1,4-4 50,1-2 0,2 1 1,5-2-6,0-3 0,-1-3 0,1-8-3,0-4 1,-1-4 0,1-9-1,1-5 1,4-4 92,4-1 1,-2-6 0,2-5 0,2-5-87,1-3 1,2-6 0,-1 1 0,-3-3-16,-1-1 1,-6-1 0,3 1 0,-1-1 3,-1 1 1,-1-2 0,-7-2-1,-2-1-22,-3 2 1,4-4 0,-5 0-1,-1 0-27,-2 1 0,-2-4 1,-1 1-1,-1-2 22,-3-5 1,-5-2 0,-1 2 0,-4-2-22,-4-2 0,-6-4 1,2 3-1,-3 0 24,-2 0 1,-2-3 0,-3 3 104,-4-1 1,-10 4 0,-6-3 0,-7 2 284,-6-1 0,-9 6-64,-5 4 0,-5 1 0,-5-2 1,-3 3 8,1 1 0,-6 2 1,4 6-1,-4 1-151,-1 3 0,6 7 0,4 0 1,2 7-1,2 2-389,1 4 1,0 2 0,4 2-1,5 4-1171,2 4 0,9 4-490,3 1 0,3 1 1904,2-1 0,-1 6 0,1 2 0</inkml:trace>
  <inkml:trace contextRef="#ctx0" brushRef="#br0" timeOffset="94">6697 2445 8204,'-22'0'-63,"-5"-5"1,3 1 0,-1 1 0,0 1 0,1 0-1,0-1 1,1-1 889,-1 0 0,7 3 1,-1-1-169,7-3 1,5 2 0,7-5 244,4 2-796,3-5 1,8 8 0,3-5 0,5 0 0,2 0-50,3-3 1,-1 3 0,1 0 0,-1 0-591,1 1 0,-1 3 1,-1 0-249,-3 2 1,1 4 0,-5 1 181,2 2 0,-4 4 0,1-3 1,-3 2-96,-2 3 0,-6 2 692,-4 1 0,-2 0 0,-2 1 0</inkml:trace>
  <inkml:trace contextRef="#ctx0" brushRef="#br0" timeOffset="95">6640 2459 8204,'-28'-6'-232,"4"3"313,0-7 0,5 6 0,-3-4 0,2 0 0,2 2 411,3-1 1,5 3-42,1 4 0,1 1-252,-2 4 0,4 3 1,6 8-1,1 3-51,4 4 0,3 6-144,6 4 1,-1 3-1,-2 7 1,-2-2 0,3 0 81,0 2 0,2-7 0,-1 10 1,-2 0-62,-1-2 1,-3 0 0,5-3-40,-3-3 0,-4 1 1,3-4-1,-2 0-10,-3 0 1,3-7 0,-1-6-1,-2 0 35,-1 1 1,-2-6 0,1 2 29,4-3 145,-3-2-133,4-6 1,-4-2-4,2-6 1,4 0-1,7 0-23,-1 0 0,5 0 1,1-2-1,1-1-54,-1-1 0,6-3 0,-1 4-480,6-2 1,4-6-1,5 3 507,-2 1 0,6-12 0,6 3 0</inkml:trace>
  <inkml:trace contextRef="#ctx0" brushRef="#br0" timeOffset="96">11204 1933 8083,'-14'0'582,"0"0"-374,-1 0 0,9-6 0,6-3 0,10-2-142,7 1 1,-1-1 0,4 5 0,-1-1-37,0 1 0,2 1 0,-4 5 0,2 0-68,-2 0 0,-1 0 0,-2 0 0,1 0 78,-1 0 1,-5 0 20,1 0 0,-5 5 0,2 1 0,1 1 0,-1 1 0,1 0 262,-1 3 1,-2 1-192,5 2 0,-6 7 0,6 3 1,1 3 79,2 1 1,-4 2 0,1 3 0,1 3-74,1 1 1,2 4 0,1-5 0,-3 2 0,-2 0 0,1-2 0,-5 4 1,0-4 74,1-1 0,-2 3 0,-5-5 1,0-1 59,0-2 0,0-7 0,0-1 0,-2-1-208,-3-4 0,-3-2 0,-6-4 0,0-4-44,0 0 1,-5 2 0,-2-4-1,-1-2-841,-3-1 1,-2-4-919,-1-3 1,-1-7 1735,1-7 0,-1-6 0,1 2 0</inkml:trace>
  <inkml:trace contextRef="#ctx0" brushRef="#br0" timeOffset="97">8616 3511 10244,'7'8'375,"-4"-1"1,8-7 0,3 0 0,4 0 0,0 0-154,3 0 0,-5 0 0,4 0 0,-1 0-411,0 0 1,2 0 0,-4 0 0,2 0-522,-1 0 0,-3-5 0,-2-1 0,-2-1-1995,-2 1 2705,-5 1 0,2 5 0,-6 0 0</inkml:trace>
  <inkml:trace contextRef="#ctx0" brushRef="#br0" timeOffset="98">8702 3568 8249,'-10'2'942,"1"3"-496,6-4 0,-8 12-182,6-4 0,0 4 0,5 1 0,0 0-111,0 1 0,0 4 0,0 1 1,0 2-1,0 3 19,0 2 0,2 2 0,1-1 0,2 1-170,-2-1 1,3 2-46,-1 3 0,4-3 0,-4 5 0,0-2 33,1 0 0,-3 7 1,5-4-1,0 2 22,0 0 1,0 0-1,3 3 1,-3-2 1,-2-1 0,4 0 1,-4 5-1,2 0 8,3-1 0,-3-4-10,1 0 0,-4 0 0,4 5 1,1 1-1,-1 2-40,1 1 0,-2 0 1,0-18-1</inkml:trace>
  <inkml:trace contextRef="#ctx0" brushRef="#br0" timeOffset="99">9953 3426 8327,'-27'0'624,"3"0"925,5 0 1,10 2-1311,4 2 1,10 3 0,4 4-1,4-2 1,3 1 0,3-1-247,4 1 0,0-5 0,-1 2 0,-2 0-475,-2-4 0,-3 3 1,0-1-1,-3 0 231,-2 1 1,2-3 0,-4 7 348,0 1 1,-2 1 0,-6 3-1,0 0 165,0 4 1,0 3 0,0 7 0,2-1-14,3 1 0,-4 5 0,6 4 1,-3 5 12,1 4 0,6 1 1,-1 7-126,2 4-18,3 7 0,4 0-165,-1 10 1,-5-37 0,0 1 0,-1 3 0,-1 1-1,2 0 1,0 0 76,-1 1 0,-1 0 0,2 3 1,0-1-1,-3-1 0,0 0 25,1 1 0,0-1 0,1-2 0,0 0 0,2 2 0,0-2-9,1 0 0,-1-1 0,-1-2 0,1-1 0,-1-1 0,-1 1 0,10 37-45,-1-2 0,2-8 0,-4-2 1,-1-2-23,-2-3 0,-2-3 1,0-3-1,0-3-38,0-2 1,-4-7 0,-2-6 0,-2 1-33,-3-1 0,-1-4 0,-2 1 62,0-3 0,0-2 0,-2-1-233,-2-3 1,-4-2 0,-8-5-299,-3 2 1,3-6 0,-4-8-1,-1-7-2166,-3-7 2724,-3-7 0,-1-6 0,0 1 0</inkml:trace>
  <inkml:trace contextRef="#ctx0" brushRef="#br0" timeOffset="100">7195 2971 9235,'15'0'519,"3"0"1,2 0 0,4 2 0,6 3-227,6 4 1,9 5 0,5 4-1,9 2 1,2 2 0,4 4-250,0 0 1,6 4 0,-33-13 0,1 0 0,1 1-1,-1 1-22,2 2 1,0 0-1,3 0 1,-1 0-1,2 0 1,0 1 0,0 0-1,0 0 1,2 1-1,0 0-131,-2 0 1,0 1-1,1 2 1,1 0 0,-3-2-1,0 0 1,0-1 0,-1 0 96,1-1 0,-1 0 0,-5-1 0,0 0 0,2 0 0,0 0 0,-3-2 0,-1 1 34,30 18 1,2-6 0,-6 1-19,-2-3 1,-6-3 0,-4-2 0,-2-3-42,-7-1 1,-5-3 0,-7-3 0,-3-1-310,-2 0 1,-3-1 0,-7-4-1,0-4-1032,0-3 1,-7-4 1377,-1-4 0,-4-1 0</inkml:trace>
  <inkml:trace contextRef="#ctx0" brushRef="#br0" timeOffset="101">7621 2545 8432,'-6'-14'-282,"-4"-1"0,-2 1 1014,-3 0-569,8 0 0,7 7 0,11 9 0,6 9 0,7 10 48,3 5 0,7 3 1,4 12-1,5 5 1,4 4-85,5 9 1,-23-28-1,-1 1 1,3 3-1,1 1 1,3 0-1,0-1-84,2 0 0,0 1 1,1 2-1,0 0 0,-2 0 1,-1 1-1,1 0 1,-1 0-163,1-1 0,-1 1 0,2 2 1,-1 0-1,1 0 0,0-1 124,1 2 0,0 0 1,0-2-1,0 0 1,-2 0-1,-1-1 1,1 1-1,-1-1-17,1 1 0,-1-1 1,-2-1-1,-1 0 1,-1 0-1,0 1 1,-2-1-1,0 0-18,0-1 0,-1 0 1,-2-3-1,0 0 1,-1 3-1,1-1 129,-2-2 1,1 0-1,20 26 1,-5 1 0,-4-4-1,-1-5-2,-3-4 0,-2-6 0,-2-4 0,-1-4-287,-3-4 1,-2-8-318,-3-3 1,-4-10 0,3-6-1381,-7-6 1,-5-13 1886,-6-12 0,6-1 0,2-5 0</inkml:trace>
  <inkml:trace contextRef="#ctx0" brushRef="#br0" timeOffset="102">8943 2474 8379,'-14'-8'-206,"2"0"1,0 5 0,3-2 402,-2 2 1,5 3 0,1 5 0,3 4 0,2 4 0,0 2-89,0 4 1,5 5 0,1 9 0,2 5-113,3 3 0,4 3 0,2 4 0,3 6 0,1 4 54,0 4 1,4 6-1,-1-1 1,1 6 0,0 3 109,-1-2 1,-1 0-119,-9-36 0,1 0 0,-1 1 0,0 1 0,1 3 0,0 0 1,1-1-1,0 1 0,0-1 0,1 0 60,-1-2 1,0 0 0,-1 0 0,0-1 0,13 35-19,-14-36 1,1 0-1,0 2 1,1 1 0,-1-3-1,0 0 1,12 36 82,0-2 1,0 0 0,1-1 0,1 0-13,-1 0 1,-1-2 0,-2-1 0,-1-1 28,1 0 1,0-5 0,1-3-1,-3-6-242,3 1 0,-4-5 0,0-2 0,-2-4-173,-2-5 1,-2-3-1,-2-7 1,-2-1-511,-2-3 1,3 1-1024,-4-6 1763,-3-7 0,1-12 0,-7-7 0</inkml:trace>
  <inkml:trace contextRef="#ctx0" brushRef="#br0" timeOffset="103">10337 2616 8271,'-2'22'49,"-1"-2"0,-2 1 0,1 3 0,-1 4 0,-2 5 165,0 5 1,2 5 0,-3 4 0,2 5-88,2 4 1,3 12-1,1 6 1,0 6-1,0-35 1,0 0-1,0 2 1,0 1-115,0 2 0,0 1 0,0 4 0,0-1 0,-1 1 1,0-1-1,0 2 0,-1 0-60,0 1 0,-1 0 1,0-1-1,0 0 0,1 0 1,1-1-1,-2-1 1,0-1 59,-1 0 1,0 0-1,1 2 1,1-1 0,-2-2-1,-2 0 1,2 0 0,-1-1-15,2 0 1,-2-1 0,-3 2 0,-1-1 0,2 0 0,0-1 0,-1-2 0,0 0 77,0-1 1,0-1-1,1-1 1,0-1-1,0-3 1,-1-2 0,-6 37 105,0-3 0,5-8 0,1-5 1,0-7-255,0-5 0,0-5 1,-3-6-1,3-3-723,2-4 0,-1-8 0,4-3-1209,-2-4 2003,1 0 0,4-7 0,0-2 0</inkml:trace>
  <inkml:trace contextRef="#ctx0" brushRef="#br0" timeOffset="104">2460 14885 8013,'-8'6'36,"2"-3"0,6 7 0,0 1 25,0 1 1,5 2-1,1 1 1,3-3-1,6-1 1,4-3-1,3-1-5,3-4 0,8-2 1,5-1-1,3-1 0,3-2-124,4-2 1,2-6 0,7 1-1,0-2 1,2-3-240,2 1 1,-1 0 0,7 0 120,0 0 1,1-4 0,0 2 0,-1 5-15,1 3 1,0 4 0,1 5 142,2 4 0,-3 8 0,8 7 0,-3 4 46,-2 6 1,-2-2-1,-3 4 1,-2-5 76,-1-4 1,-3 0 0,6 0 51,2-4 1,-5-3 0,1-2-1,-3 0-35,1 1 1,4-6 0,-3-1 0,0 0 19,1 0 0,4-5 0,-2 2 0,2-2-49,-2 2 0,2-4 0,-5 6 1,2-3-74,3 1 0,6 6 0,4-3-1,1 0 0,-5 5 0,2-4 1,-2 4-20,2 1 1,0 0 0,-35-7 0,0-1 0,0-1 0,0 1-16,36 3 1,2-6 0,-1 2-6,1-3 1,-2-2 0,-35 0 0,0 0-1,1 0 1,-1 0 12,-1 0 0,0 0 0,1 0 0,0 0 0,35 0-56,2 0 0,-4-2 0,4-1 0,0-2 102,-39 4 0,0-1 0,3-1 0,0 0 1,34-2-1,2 0-2,-38 2 1,0 0-1,-1 2 1,1-1-1,0-2 1,1-2 0,1 1-1,0-1 8,-2 0 0,0 0 0,2-1 0,1-1 0,-3 1 0,0 0-25,0 0 1,2 0 0,3 2 0,1 1 0,-4-1 0,-1 2 0,2-1 0,1 1 8,0 1 1,1 1 0,-2 0 0,1 1 0,1 0 0,1 1 0,-1 1 0,0 1 38,-2 1 1,0 1 0,1 2 0,0 1 0,1 0 0,0 1-1,2 0 1,0 1 30,0-2 1,0 1 0,0 1 0,-1 1 0,1-1 0,1-1 0,-1 0 0,0-1-18,2 0 0,1 0 1,-1-1-1,0 0 0,2 0 1,0-1-1,-2 0 0,1-1-96,-1 0 1,-1-1 0,2-2 0,0-1-1,0 2 1,0-1 57,1-1 0,0 0 0,3-2 0,-1 0 0,-1-1 0,0-1 0,1-1 0,0-3-29,1-1 0,0-1 1,3 1-1,0-1 1,-1-2-1,1 0 0,-2 0 1,0-1 2,0 1 1,0 0 0,5 2 0,0 1 0,1-2 0,1 1 0,-1 1 0,1 0 12,0 1 0,0 0 1,-4 1-1,0-1 0,2 2 1,0-1-1,1 2 0,1 0-1,-2 1 1,1 0-1,1 0 1,0 1-1,-2 1 1,-1 1 0,0-2-1,1 1 6,1-2 0,1 1 0,-1-1 0,1 1 0,-1 1 0,1 1 0,-1-2 0,0 0 2,3 0 0,0 0 1,-1-2-1,0 1 0,2 2 1,1-1-1,-3 0 1,0-1 0,-3 2 0,1-1 0,3-1 0,1 0 1,-3 0-1,0 1 0,0 0 0,-1 1-1,-2 0 0,0 0 1,2 1-1,1 0 0,-1 0 1,1 0-1,-1 1 0,0 0 2,2 1 1,-1 1 0,-2-2 0,0 1 0,0 2 0,1 1 0,-1 0 0,1 0 21,-1-1 1,0 0-1,3 2 1,1 0-1,-2-1 1,-1 0-1,1 1 1,0 1-134,3 0 0,-1 0 0,-1 0 0,-1 0 1,2 0-1,-1 0 131,-1 0 1,-1 0-1,2 1 1,0-1 0,2 0-1,1 0-9,-1 0 1,-1 0 0,-3 0 0,-1 0-1,0 0 1,0-1 0,1 0 0,1-1-10,3 0 1,0-1 0,0-1 0,-1-1-1,0 2 1,-2 0 0,0 0 0,-1-2 0,1 0-1,1 0-15,2-1 0,0-1 0,2 0 0,0 0 0,-4 0 1,0-1-1,0-1 0,0-1-25,0-2 1,0 0 0,1 0 0,0-1 0,0 1 0,1-1 0,0 2 0,0-1-49,0-1 0,-1 1 1,2 1-1,-1 1 0,0 0 1,-1 0 49,1 0 0,-1 0 1,-1 2-1,0 0 0,4-2 1,0 0-1,0 0 0,0 1 12,0 0 0,0-1 0,-3 1 1,-1 1-1,3 2 0,1 1 1,0 2-1,1 0 19,0 2 0,0 1 0,-2-1 0,0 1 0,1 4 1,0 1-1,0 1 0,0 0 34,0-1 1,-1 2 0,1 3 0,0 0 0,2 0 0,-1 0 0,-1 1 0,0-1 9,-1 0 1,0 1 0,1 1 0,-1 0 0,-1-2 0,0-1 0,3-1 0,0 0-28,1-2 0,1-1 0,-3 1 0,1-1 0,-1-1 0,0-3 0,0 1 0,1-2-11,2-1 1,-1-1 0,-2 2-1,1-1 1,3-2 0,0 0-1,-2 0 1,-1 1-9,1 0 0,-1 0 1,-1-3-1,0-1 1,0 2-1,0 0 1,0 0-1,0-1-2,0 0 1,0 1-1,-2-1 1,0 0-1,1-1 1,0-2 0,0 2-1,-1 0 38,0 1 0,-1 1 0,-2-2 0,1 1 0,2 2 0,0 0 0,-1-1 0,-2 0-11,-1-1 0,0-1 0,-1 1 0,-1-1 0,-1 1 1,1 0-1,1 0 0,1 0-6,1 0 0,0 0 0,-2-2 0,0 1 0,-1-1 0,0 0-40,0 0 1,0 0 0,1 0 0,0 0-1,2 0 1,0 0 0,0 0 0,-1 0-220,0 0 1,-1 0 245,1-3 0,-1 0 0,0 0 0,0-1 0,0-1 0,0-2 0,1 0 0,0 0 0</inkml:trace>
  <inkml:trace contextRef="#ctx0" brushRef="#br0" timeOffset="105">19905 4379 7704,'14'0'79,"-2"-2"0,0-1 0,6-3 1,4-1-1,6-1-93,4 0 0,12 4 0,0-4 1,7 2-87,7 2 0,4-2 0,7 1 0,2 2 1,8 3 119,-36 2 1,1 1 0,3 2 0,-1 3 0,4 1 0,0 2 0,0 0 0,1 0-32,1 2 1,0-1 0,-3 1 0,0 0-1,2 0 1,-1-1 0,0-1 0,-2 0 15,-2 0 0,0-1 0,-2-3 0,-1 0 0,-3-3 0,0 0 0,38 4-31,-1 0 1,-9-5 0,2 3 0,-6-1-110,-4 0 0,-1-1 1,-2-4-1,-2 0 135,-3 0 0,4 0 0,-6 0 0</inkml:trace>
  <inkml:trace contextRef="#ctx0" brushRef="#br0" timeOffset="106">2958 13193 8347,'-10'0'-46,"1"0"218,6 0 1,-2 0-1,10 0 1,4 0 592,4 0-648,7 0 0,-4 1 0,5 3 0,-1 0 69,4-1 0,3-1 0,3-2 0,1 0-20,2 0 0,7 0 1,-2 2-1,1 1 1,1 2-84,-2-2 1,-2 3-1,5 0-52,2 2 1,-4-3 0,9 3 0,-4-2 0,-1-1 46,-1 1 0,2-4 0,2 4 1,2-1-35,-2 0 1,2 1 0,0-1-1,-1 3 12,2-1 1,-3 5-1,5-6 1,-2 0 4,-4 0 1,4 4 0,0-5-26,2-2 1,-5 3 0,1-1-1,-3 0-8,-1 1 0,4-3 0,1 5 0,-2-2 70,-2-2 1,-2-3 0,1 1 0,1 1 43,4 2 1,-2-1-1,4-4 1,-1 2-26,-3 3 0,3-4 0,-2 4-78,-1-3 0,-6-2 1,-3 0-1,1 0 0,0 0 51,0 0 0,-5 0 0,4 0-236,-3 0 0,0 0 0,-7 0 0,-2 0-499,-2 0 1,-5-5 0,1-2-2305,-3 0 2949,-8-3 0,4-10 0,-4-3 0</inkml:trace>
  <inkml:trace contextRef="#ctx0" brushRef="#br0" timeOffset="107">10664 10478 8020,'-14'-8'264,"-1"1"1,1 3 1048,0-1 1,0-2-788,-1 3 1,9 2 0,6-3 0,8 4-1,5 1 1,1 0-141,0 0 1,5 0 0,0 0 0,-2 0-609,-1 0 1,0 0-1,1 0 1,2 0-639,-1 0 1,-3 0 0,0-2-1151,-1-2 2010,-6 2 0,4-4 0,-4 6 0</inkml:trace>
  <inkml:trace contextRef="#ctx0" brushRef="#br0" timeOffset="108">10650 10506 8020,'-15'0'1714,"7"0"0,2 6-1054,6 4 1,0 4-1,0 5-188,0 5 1,0 2 0,2 4 0,1 4-178,2 4 1,4-2 0,-3 0 0,1 1-67,-1-1 0,5-5 1,-3 4-1,1-3-172,1-4 0,-5 2 0,3-9 0,-1-1-117,1 1 0,0-2 1,3-7-1,-1-2-82,1-5 0,-3 1 0,1-1 0,2-2-18,2-2 1,1-1 0,0 0 0,1 0-211,-1 0 0,0-1 37,0-4 0,0 2 0,1-6 0,-1-1-369,0 2 1,0-5 0,1 6 0,-1-3-503,0 1 0,0 4 1204,0-5 0,1 1 0,-1-5 0</inkml:trace>
  <inkml:trace contextRef="#ctx0" brushRef="#br0" timeOffset="109">11176 10549 8980,'-10'-8'3930,"1"3"-3189,5 10 1,-7 4-1,7 9 189,1 0 1,1 8 0,2-1 0,0 7-385,0 6 0,5-2 0,1 0 0,2-1-866,3-3 0,-3-2 1,1-4-1,2-2-972,2-5 0,1-5 0,0-4 0,1-6-3099,-1-2 4391,0-2 0,0-13 0,1-2 0</inkml:trace>
  <inkml:trace contextRef="#ctx0" brushRef="#br0" timeOffset="110">11417 10677 8062,'0'14'1466,"0"0"1,5 0-654,0 0 1,6-1 0,-2-3-365,4-6 0,6-2 0,1-2 1,1-2-611,0-2 0,4-9 147,-2-6 0,-2 0 0,-2 5 1,-3 0-68,-2-1 0,-5 1 1,-1 0 19,-1 0 0,-4-1 0,-8 3 392,-4 2 1,-4 4-1,-1 6 1,-2 0-312,-3 0 0,2 0 0,-5 0 0,1 0-499,4 0 0,1 0 0,2 0 0,-1 0-1431,1 0 876,6 0 1034,-4 0 0,10 6 0,-4 2 0</inkml:trace>
  <inkml:trace contextRef="#ctx0" brushRef="#br0" timeOffset="111">12071 10478 8001,'-20'0'2779,"9"-5"-1477,-4 0 1,9-1 0,-2 1-268,2-5 0,8 4 0,9 1 0,4 4 0,6 1-395,1 0 1,-5 8-1,4 4 1,-2 9-278,0 6 0,-2-2 1,-7 10-183,-6 0 1,3-4-1,-2 5 1,-2-1 40,-2-3 0,-5-4 0,-3-4 0,1-5 171,0-3 1,-4-7-1,4-1 361,-2-2 0,3-1-647,-4-5 0,7-5 1,0-1-1,7-2-412,3-3 0,3 3 1,7-1-1,2-2-802,2-2 1,0 0-1,4 2 1,-4 2-747,-2-2 0,4 4 1,-5 1-1,-2 1 1853,-1 1 0,-2-7 0,1 3 0</inkml:trace>
  <inkml:trace contextRef="#ctx0" brushRef="#br0" timeOffset="112">7337 12368 7723,'0'-8'-536,"0"2"1676,0 0-565,0 4 1,-5-3-364,0 10 0,1 3 0,4 8-125,0 3 1,0 0-1,0 8 1,0 6-1,0 5-54,0 6 0,0 10 0,0-1 0,0 6 0,0 1-55,0 5 1,0 3 0,0 3 2,0 0 1,0 4 0,0 3 0,0-1 16,0 1 0,0 2 0,0-2 0,0-1-22,0 0 1,0 1 0,0-5-127,0-2 1,0 1-1,0-10 1,0-2-34,0-2 0,0-6 1,0-1-1,0-4-64,0-6 1,0 1 0,0-9 0,0-3-550,0-5 796,0 2 0,-7-11 0,-1 4 0</inkml:trace>
  <inkml:trace contextRef="#ctx0" brushRef="#br0" timeOffset="113">11247 11245 7965,'-15'0'643,"1"0"1,2-1 261,2-4 1,5 2 0,10-5 0,5 0 0,2 2 0,2-1-204,1 4 1,-1 2 0,2 1-1,1 1-468,2 4 1,-2 3 0,-6 6 0,-1 2 0,-1 3-236,-1 4 0,0 4 0,-5 2 1,2-1-616,-2 1 0,-6-6 0,-3 1 151,-2 1 0,0-4 0,-3-2 0,3-3 36,2-2 1,-1-5 337,3 1 0,4-7 1,0 2 306,8-4 0,9-2 0,2-3 1,0 0 210,1 1 1,-4-4-1,3 2 1,-3 2 221,-2 2 1,0 1 0,-1 1-78,-4 4 0,-2-2 0,-7 7 0,0 1-223,0 1 0,-2 3 1,-3 0-1,-4 3-827,-4 1 0,-1 0 62,0-5 0,0-5 0,0-1 1,1 0-4030,3 0 4445,-2-5 0,10-3 0,-4-8 0</inkml:trace>
  <inkml:trace contextRef="#ctx0" brushRef="#br0" timeOffset="114">11886 11231 7950,'-28'0'4999,"6"6"-1368,1-4-2953,13 4 0,10-6 0,11 0 1,6 0-197,3 0 0,0 0 0,3 2 0,-1 3-99,1 4 1,-4 5 0,-2 4-1,-4 2-231,0 2 1,-7 2 0,-4 4 0,-2 1-130,-2-1 0,-2 1 0,-2-1 0,-6-1 24,-3-3 0,-2-2 0,-3-6 1,-1-1 134,2-2 1,1-4-1,2 1 1546,0-5-1771,-1-4 1,8-2 0,5-4-1,8-5-642,9-2 1,8-4 0,1-1-1,3-2-831,1 1 1,5 3 0,2 0-188,1 1 0,-2 0 0,2 0 1703,-1-1 0,4-5 0,-2-2 0</inkml:trace>
  <inkml:trace contextRef="#ctx0" brushRef="#br0" timeOffset="115">12612 11188 7950,'0'-8'9444,"0"2"-8553,0 6 0,0 6 0,1 4-425,4 3 1,3 9-1,6 5 1,0 6-1198,0 3 1,5 2-1,0 5 1,-1-1 730,-2 1 0,-2 6 0,0 1 0</inkml:trace>
  <inkml:trace contextRef="#ctx0" brushRef="#br0" timeOffset="116">11289 10847 8039,'-9'0'3939,"-1"0"-3716,7 0 1,-3-1-557,6-4 0,1 3-247,4-3 0,3 4 580,6 1 0,1 13 0,-1 2 0</inkml:trace>
  <inkml:trace contextRef="#ctx0" brushRef="#br0" timeOffset="117">11559 11487 8181,'-1'9'2746,"-4"1"-935,4-1 516,-6-1-2138,7-1 0,2-7-1187,3 0 1,1-2 997,3-3 0,4-3 0,-5-6 0</inkml:trace>
  <inkml:trace contextRef="#ctx0" brushRef="#br0" timeOffset="118">11929 10819 8281,'-8'1'1635,"2"2"1391,0 2-2666,4 0 1,-3-5 0,10 0-975,4 0 0,-1 0 0,2 0 614,1 0 0,8 6 0,3 2 0</inkml:trace>
  <inkml:trace contextRef="#ctx0" brushRef="#br0" timeOffset="119">12171 11160 8181,'-18'0'1324,"4"0"-2266,9 0 942,-1 0 0,6 0 0</inkml:trace>
  <inkml:trace contextRef="#ctx0" brushRef="#br0" timeOffset="120">12796 10634 8128,'-6'-8'5876,"5"2"-4910,-6 6-667,7 0 1,7 6-1,2 5-299,4 6 0,1 6 0,0 5 0</inkml:trace>
  <inkml:trace contextRef="#ctx0" brushRef="#br0" timeOffset="121">13123 11032 8034,'-14'14'499,"2"0"0,0 1 1341,3-1-1840,6-6 0,-3-8 0,6-8 0</inkml:trace>
  <inkml:trace contextRef="#ctx0" brushRef="#br0" timeOffset="122">26602 12553 6945,'-8'-14'113,"2"4"0,6 1 1,0-2-1,-2-2 1,-1-1-1,-2-2 1,2-1 203,1-2 1,-2-2-1,-1 4 1,0-2-43,-1 2 1,-2 2 0,-6 4-1,0 3 1,-2 2 148,-3 3 1,1 14 0,-5 6 0,-3 7-178,0 5 1,2 2 0,2 13 0,1 4 0,4 4-191,1 3 0,2 4 1,1 1-1,4 1-102,4-1 1,3-1 0,4-4-1,4-1 46,9-2 0,0-6 0,9 1 0,1-4 1,2-5 0,3-8 0,2-10 4,1-4 1,5 0 0,-3-12-1,1-2-49,3-5 0,1-11 0,-1-10 0,-2-4 12,-3-6 0,3-2 0,-7-8 0,-5-4-16,-3-4 1,-3 2-1,-6-2 1,-4 0 99,-4 1 1,-5 0-1,-6 6 1,-8-3 46,-9 2 1,-5 4 0,-4 2-1,-2 4 52,-3 1 0,6 7 1,-2 6-1,1 1-411,-1 4 0,7 6 0,-2 3 0,3 1-1311,3 4 0,0 2 1570,3 1 0,-4 0 0,-5 0 0</inkml:trace>
  <inkml:trace contextRef="#ctx0" brushRef="#br0" timeOffset="123">27299 13349 7979,'-21'0'876,"5"-6"1,0 4-50,7-2 1,7 2 0,2 2 0,10 0-354,7 0 0,1 0 1,5 0-1,3 0 0,0 0-125,3 0 0,-1 0 1,1 0-1,-1 2-224,1 2-242,-1-2 0,-1 4-1,-2-6 1,-3 0-574,-1 0 1,-2-1-1,-5-3-1059,0 0 1,-1-3 1749,-4 3 0,4-11 0,-5-7 0</inkml:trace>
  <inkml:trace contextRef="#ctx0" brushRef="#br0" timeOffset="124">15640 10520 8010,'-10'0'173,"3"-1"1987,0-4-1817,3 3 0,4 2 0,0 10 0,0 4 1,0 3-1,0 4 152,0 1 1,0 6 0,0 7-1,0 1-285,0 4 0,0-4 0,0 1 0,0-3-427,0-2 0,0-2 0,1-3 0,2-2-192,2-1 1,1-7 0,-3 4-1,4-2-2727,1 0 3136,1-7 0,5 1 0,1-5 0</inkml:trace>
  <inkml:trace contextRef="#ctx0" brushRef="#br0" timeOffset="125">16408 10705 8073,'-8'6'2423,"1"2"1,9 6-1878,3 1 1,-2-3-366,6-2 0,6 1 0,4-5 0,0 0 0,0 1 0,-1-4-145,0-2 0,2-1 0,-1-1 0,-1-4-326,-2-4 0,-4-4 0,-1-1 0,-3-2-27,-2-3 0,-1 3 1,-5-4-1,-1 1 1,-4 0 109,-5 1 1,-7 3-1,-4 2 1,1 4 96,-1 4 0,-2 3 0,2 2-52,-1 0 1,5 0 0,-1 2 0,6 3-498,2 4 1,7 4 0,-2 1 0,4 0 658,1 0 0,6 7 0,2 1 0</inkml:trace>
  <inkml:trace contextRef="#ctx0" brushRef="#br0" timeOffset="126">17019 10492 7990,'2'-13'2430,"2"2"-1432,6 2 1,3 5 0,1 0 0,0 2 0,2 2-168,3 0 1,-2 2-1,5 2 1,0 7-640,0 7 0,-4-1 0,1 8 0,-5 4-257,-5 2 0,3 4 1,-8-3-11,-1 1 1,-1 0 0,-2-4 118,0-1 0,-5-6 0,1-3 0,-1-5 1063,-2-4 1135,6 2-1987,-5-10 0,12 4 0,5-7 1,5-4-257,3-4 0,4 1 0,-2-2 0,-1 1-828,1 1 0,3-3 0,-4 4 0,1 1-2095,-1 0 0,-1 1 2924,-5 5 0,1-6 0,-1-2 0</inkml:trace>
  <inkml:trace contextRef="#ctx0" brushRef="#br0" timeOffset="127">8261 12354 7915,'-10'0'163,"1"2"0,0 2 0,-1 6 277,1 2 1,1 9 0,-3 4 0,1 8 0,-1 9-156,-2 3 1,1 9 0,1 0 0,1 6 0,1 8 0,-1 6-159,5-34 0,1 1 0,2 2 0,1 0 0,-2 4 0,1 1 0,1 4 0,0 0-24,1 3 0,0 1 0,3 0 0,1 0 0,0-1 0,1-1 0,1-1 0,1-2-272,0 0 1,0-1-1,0-3 1,0 0 0,0-3-1,0 0-502,0-2 1,1-2 461,6 38 1,-5-20-1,-1-7 1,-1-10 0,-3-10-1986,3-5 2194,-6-6 0,10-7 0,-6-4 0,0-2 0</inkml:trace>
  <inkml:trace contextRef="#ctx0" brushRef="#br0" timeOffset="128">15739 11288 8116,'-17'0'276,"4"1"234,6 4 1,0 3 0,4 6 0,-2 2 0,2 1 205,2 2 1,1 2-1,0-2 1,0 5 0,1 1-732,4-1 1,-2 2 0,5-2 0,0 3-1,-2 1 1,2-1-926,0-3 1,0 1-1,3-6 940,-2-1 0,1 4 0,4 0 0</inkml:trace>
  <inkml:trace contextRef="#ctx0" brushRef="#br0" timeOffset="129">16678 11117 8183,'-8'-1'3247,"3"-4"-2784,4 3 0,1-2 1,0 8-1,0 6 0,0 2-157,0 3 1,4 0-1,1 3 1,0 2-445,1 2 1,0 4-1,6 5 1,-3 3-2273,2-3 2410,2 5 0,7-6 0,2 5 0</inkml:trace>
  <inkml:trace contextRef="#ctx0" brushRef="#br0" timeOffset="130">17588 11231 8055,'-18'2'695,"6"2"1,4 6 0,5 2 169,1 3 1,4-1 0,2 2 0,6 1-480,3 2 1,2 0 0,3-6 0,2-2-436,2-2-55,2-6 0,0 2 0,-1-10 1,1-4-1,-2-5-258,-3-5 1,-5 1-1,-4-5 1,-5-1 109,-4 2 0,-1-4 1,-1 7 180,-4 2 1,-3 1 0,-8 4-1,-1 1 129,-2 1 1,-5 7 0,4-2 0,-1 5-548,1 5 1,-4 3 488,5 6 0,-6 0 0,3 1 0</inkml:trace>
  <inkml:trace contextRef="#ctx0" brushRef="#br0" timeOffset="131">15711 11259 9743,'-22'0'191,"6"0"0,8 2 0,2 3 0,1 3 1301,-1 0 1,4-1-1556,-2-2 0,4 3 1,4 5-1,6-4-2468,2-4 2531,3 3 0,-1 0 0,0 6 0</inkml:trace>
  <inkml:trace contextRef="#ctx0" brushRef="#br0" timeOffset="132">15953 11700 8240,'-29'8'2648,"12"5"0,4-4-1129,5 4 0,2-5 1,3-2 2129,-2 0-3640,0-4 0,7 4 0,3-6-441,4 0 161,4 0 1,1 0 20,0 0 1,-6 2 0,-1 1 90,-1 2 1,-5 6 527,4-2-246,-3-2-97,-2-1-183,0-6-297,0 0 71,-7 0 1,4 0-59,-6 0 1,6-2-661,-2-2 1,-1 0-774,1-5 0,0 4 1874,5-4 0,-6-1 0,-2-4 0</inkml:trace>
  <inkml:trace contextRef="#ctx0" brushRef="#br0" timeOffset="133">16721 10819 8024,'-15'0'4821,"1"0"-3339,6 6-1888,2-4 0,7 4-500,4-6 1,3 1 905,6 4 0,1 3 0,-1 6 0</inkml:trace>
  <inkml:trace contextRef="#ctx0" brushRef="#br0" timeOffset="134">16948 11217 8109,'-28'8'1760,"5"4"162,4-2 0,4 1-83,0-2-2306,8-2 0,2-14 0,10-2 467,4-4 0,10-1 0,3 0 0</inkml:trace>
  <inkml:trace contextRef="#ctx0" brushRef="#br0" timeOffset="135">17744 10605 8155,'-6'-7'729,"4"0"0,-6 7 1303,4 0 0,0 0-1448,-5 0 0,11 2-584,-2 3 0,15 9 0,1 8 0</inkml:trace>
  <inkml:trace contextRef="#ctx0" brushRef="#br0" timeOffset="136">18156 11259 8008,'-28'7'1879,"1"-4"-122,4 6 1,2-5-2075,7 0 1,6-8 316,3-6 0,10-3 0,3-1 0</inkml:trace>
  <inkml:trace contextRef="#ctx0" brushRef="#br0" timeOffset="137">27441 12539 7948,'0'-29'-226,"-2"7"1,-3 2-1,-3 1 1,-1 0 0,0 3 622,-3 5 0,0 0 0,-2 6 0,-1 2 0,1 2-86,0 1 0,0 7 0,0 8 0,-1 8 0,1 9-151,0 6 0,0 9 0,1 5 0,4 5 1,4 2 5,3-2 0,2 9 0,2-6 0,3 1-54,4-4 0,5-1 0,4-11 0,2-3-104,2-8 0,2-5 0,4-6 1,1-5-54,-1-7 1,2-5 0,2-7 0,3-6 53,1-7 0,-3-11 0,3-10 1,-1-3-12,-3-6 0,-4 0 0,-2-7 3,-3 2 0,-7 2 0,0 4 0,-7 0 108,-2 1 0,-3 1 0,-5 3 0,-4 5 2,-4 3 1,-6 3 0,-4 1-1,-4 6-301,-4 4 0,-2 0 0,1 10 1,0 0-1,-1-1-1039,1 4 0,-1 2 1229,1 1 0,-7 0 0,-1 0 0</inkml:trace>
  <inkml:trace contextRef="#ctx0" brushRef="#br0" timeOffset="138">26531 13548 8055,'-14'-4'-632,"-1"-3"779,1-1 0,1 4 1,2-4-1,2 1 0,-2 4 191,-2 2 0,4-1 1,-1-1-214,-1-2 1,-1 0 0,-3 5 0,1 2 12,0 3 0,0 4 0,-2 9 1,-1 4-7,-2 5 0,0 4 0,3 12 0,-2 1-13,-1 3 0,5-1 1,6 6-66,2 2 0,1 1 0,5 2 0,0-2 210,0-2 0,7 0 0,4-5 63,6-3 0,0-2 1,7-5-1,1-5-247,2-3 0,8-9 0,3-7-124,3-8 0,6-4 1,1-4-1,-2-4-106,-2-8 0,-2-7 0,1-9 0,0-1 34,-1-3 0,-5-5 0,-4 1 1,-5-3 62,-4-2 1,-3 2 0,-9 2-1,-2 1 93,-6-2 0,-4 1 0,-6-1 44,-8 2 1,-7 7 0,-9-2 0,-1 3 101,-2 1 1,-7 1 0,4 1-145,-1 3 0,-2 4 0,6 6 0,1 1-110,2 3 1,2-1-1,1 7 1,2 0-701,1 3 1,7 1 0,-2 0 767,3 0 0,2 6 0,-1 2 0</inkml:trace>
  <inkml:trace contextRef="#ctx0" brushRef="#br0" timeOffset="139">19806 10605 8088,'-21'7'2575,"7"-4"-1953,0 6 1,7-5 0,12 2 0,5-1 0,4-1-350,5 0 1,1-3 0,6-1 0,-3 0-497,3 0 0,0 0 0,3 0 0,-2 0 0,-2 0-1089,-1 0 0,-2 0 0,2 0 1312,-5 0 0,-4 0 0,0 0 0</inkml:trace>
  <inkml:trace contextRef="#ctx0" brushRef="#br0" timeOffset="140">20175 10421 8088,'0'-15'458,"0"6"1,-1 1 2204,-4 2-1492,4 1 1,-6 7-1,7 4-679,0 8 1,0 7-1,2 9 1,3 1-655,4 2 0,-1 12 0,1-3 0,2 3-2689,2-1 2851,8-2 0,-6 1 0,6 0 0</inkml:trace>
  <inkml:trace contextRef="#ctx0" brushRef="#br0" timeOffset="141">21611 10591 7997,'-14'-14'679,"6"0"0,4 0 0,4 1 0,3 2 224,1 1 0,9 3 1,0-5-1,4 5 0,0 0-430,-1 4 1,-2 2 0,1 2-1,-1 5 1,-1 7-313,-4 4 1,-3 9 0,-6-1 0,0 5-1,0 3-301,0-1 1,-6-2 0,-3-2 0,-4-1-1,-1-3-446,-1-5 0,6-4-276,0 0 869,-1-7 0,4-2 296,6-6 1,6 5 0,8-1 11,0 0 1,2-3 0,2-1 0,1 2 0,-2 1 398,-1 2 1,-7 1-1,1-1-192,1 4 0,-5 4 1,-1 1-1,-4 0-13,-1 0 1,-6 1 0,-3-1-598,-4 0 1,-1 0 0,0 1 0,-1-1-1077,1 0 1,5-5-1,-1-1-4648,-1-1 5812,5-3 0,-7 3 0,5 1 0</inkml:trace>
  <inkml:trace contextRef="#ctx0" brushRef="#br0" timeOffset="142">22749 10421 7921,'-6'-8'3678,"4"1"-2443,-4 7 0,6 2-429,0 3 1,1 4 0,2 10 0,4 6 0,-1 7-980,0 6 0,4 5 1,-4 2-1,0 4 1,1 2-1287,-4 3 1459,5 1 0,0 2 0,6 0 0</inkml:trace>
  <inkml:trace contextRef="#ctx0" brushRef="#br0" timeOffset="143">20047 11402 7967,'-14'0'724,"8"0"-129,6 0 1,6 0-1,8 0 1,1 0 0,0 1-1,3 2 31,1 2 1,5 5 0,-6-4 0,0 2 0,-2 1-669,-2-1 0,-2 5 1,0-4-1,-5 4 1,0 1-285,-4 0 0,-8 5 0,-4 0 0,-4 0 1,-3 0 73,-3 0 0,-1 0 0,-4-5 0,5 0 436,3 1 0,2-1 0,0 0 677,0 0 1,6-4-472,3-1 1,5-6 0,5 2 0,4-3 0,5-1 88,5 4 0,-1-3 1,4 2-295,-2-2 0,1-2 0,-4 0 0,2 0 105,-1 0 1,-2 5-1,-2 1-76,0 2 0,-6-3 0,-3 4-76,-4 2 0,-1-3 1,-1 2-1,-4 1-317,-5 1 0,-4 2 0,-3 2 0,-2 0-706,1-2 1,-2 4 0,-1-9 0,1 2-614,-1-1 0,1 1 0,2-7 1498,-1 0 0,0-9 0,5-3 0</inkml:trace>
  <inkml:trace contextRef="#ctx0" brushRef="#br0" timeOffset="144">21711 11444 8005,'-21'-1'871,"7"-4"1,2 2-17,7-7 0,2 6 0,7-4 0,7 1 1,5 4-323,3 2 1,2 2-1,-2 4 1,3 4 0,0 4-290,-3 1 0,-3 2 0,-4 1 0,-1 4-274,-1 1 0,-7 0 1,2 3-1,-4-1-218,-1 1 0,-6-2 0,-5-1 0,-5-2-74,-3-2 1,0-3-1,3 0 1,-1-1 291,-2 0 1,5-1-1,4-4 1,1-3 1047,1 1-824,2-6 1,22-1-608,2-9 1,16-9 0,-4 0 0,4-1-1,6 0-522,1 0 0,3 0 0,2 4 935,1 1 0,13-6 0,-1-2 0</inkml:trace>
  <inkml:trace contextRef="#ctx0" brushRef="#br0" timeOffset="145">22962 11359 7964,'-14'-8'2051,"6"2"-983,2 6 1,6 6 0,0 3-538,0 4 0,1 3 1,4 3-1,3 5 0,1 2-480,1 3 1,-1 6-1,4 1 1,-2 2-1,-3 0-2948,-2 1 2897,5 2 0,-3 2 0,6 0 0</inkml:trace>
  <inkml:trace contextRef="#ctx0" brushRef="#br0" timeOffset="146">20175 11089 8180,'-6'-8'757,"-2"2"0,-6 6 3413,0 0 0,4 0-2924,1 0 0,7 1 1,2 2-1279,8 2 1,0 0-1,2-7 1,1-1-1092,1-2 0,1-1 0,-2 3 1123,-2-2 0,1-6 0,4 3 0</inkml:trace>
  <inkml:trace contextRef="#ctx0" brushRef="#br0" timeOffset="147">21882 11245 8913,'-8'-1'6718,"1"-3"-836,1 0-5260,4-1 1,2 5 0,8-2 0,2-1-421,-1-2 0,-4 1 0,5 2-872,1-3 1,0-2 0,-2-8-290,-4 1 0,-4 0 1,-1 0-761,0-1 1,-1 1 1718,-4 0 0,-9 0 0,-8 0 0</inkml:trace>
  <inkml:trace contextRef="#ctx0" brushRef="#br0" timeOffset="148">22919 11174 8020,'-14'0'1187,"5"0"0,-1 0 5045,-1 0-5647,5 0 0,0-1 1,7-3-776,4 0 1,-4-3 0,4 3 0,-3-6-3200,-2-3 3389,0-1 0,6 0 0,2 0 0</inkml:trace>
  <inkml:trace contextRef="#ctx0" brushRef="#br0" timeOffset="149">26246 14629 7964,'-14'0'4066,"0"0"-3450,12 0 0,10 1 0,14 2-138,1 2 0,8 6 0,-2-3 0,2 2 0,2-2-151,0-2 0,7 0 1,-2-3-1,3 2-239,2-2 1,-5 4 0,-1-3 0,1-1-110,-1-1 0,-1-2 0,-4 0 1,-1 0-233,-4 0 1,0 0 0,-8 0 0,-2 0-641,-1 0 51,-2 0 473,-6 0 1,-3 0 0,-10 0-340,-4 0 1,-4-6 0,-1-2-2539,0 0 3246,-7-5 0,-1 5 0,-6-6 0</inkml:trace>
  <inkml:trace contextRef="#ctx0" brushRef="#br0" timeOffset="150">26545 10534 8165,'-14'0'186,"0"-1"1,-1-2-1,1-2 4168,0 2-3749,0 1 1,7 2-1,7 0 1,8 0-1,5 0-276,1 0 0,5 2 0,2 1 1,1 3-1,1 1-354,0-1 1,3 0-1,-4-3 1,2 2-645,0-2 1,-5-1 0,3-2-1,-2 0-728,-2 0 1,-2 0-1,-2 0 1397,0 0 0,0 6 0,1 2 0</inkml:trace>
  <inkml:trace contextRef="#ctx0" brushRef="#br0" timeOffset="151">26915 10307 8165,'0'-8'4270,"0"2"-3203,0 6 1,0 1-255,0 4 0,0 8 1,0 7-1,0 1-374,0-1 1,1 10 0,2-1 0,4 2-655,1 4 0,-5-3 0,3 6-821,0 1 1,-2 1-1,3-1 1,1-1-3742,0 1 4777,-5-4 0,10-6 0,-5-9 0</inkml:trace>
  <inkml:trace contextRef="#ctx0" brushRef="#br0" timeOffset="152">28365 10406 8005,'-14'-7'631,"4"-6"1,2 3 0,2-2 184,3-2 0,3 6 0,3 1 1,3 3-1,2-1-90,3 2 1,2 1 0,3 2-1,1 2 1,2 2-481,-2 6 0,2 4 1,-3 5-1,-5 5 0,-3 3-335,-5 1 0,-1 1 1,-2-1-1,-2 0-457,-3 1 0,-1-1 0,-5-1-158,2-3 0,-1-4 1,-2-5 296,2-1 0,4-5 298,6 1 0,1-7 444,4 2 0,3-4 1,6-1 388,0 0 0,1 5 0,-1 1-183,0 2 0,0-3 1,-1 4-1,-2 1-105,-2-2 0,-5 4 1,0-1-1,-2 5 97,-2 3 0,0 0 0,0-5 0,-2 1-114,-2-1 1,0 0 0,-5 0 0,-2 0-635,-2 1 0,-6-6 1,0-1-1,2 0-648,1 0 0,0-5 1,-1 2-1,-2-4-1068,2-1 1,1 0 0,2 0 1930,-1 0 0,8 0 0,0 0 0</inkml:trace>
  <inkml:trace contextRef="#ctx0" brushRef="#br0" timeOffset="153">29644 10478 7946,'-14'0'1478,"5"-5"-288,-1 0 1,7 2-1,-2 8-563,4 4 1,1 10 0,0 5 0,0 4 0,0 4-514,0 1 1,1 6 0,3-1 0,0 3-1091,-1 2 0,-1-2 0,-2-1 976,0-2 0,0-1 0,0 6 0</inkml:trace>
  <inkml:trace contextRef="#ctx0" brushRef="#br0" timeOffset="154">26730 11174 7996,'0'-14'0,"0"0"0,0-1 268,0 1 0,0 0 0,0 0 0,0 0 0,0-1 1482,0 1 0,1 6-1244,4 4 0,-3 4 0,2 4 0,-2 7 0,-2 8 0,0 8-293,0 5 0,0 12 1,0-3-1,0 2 1,0-2-1269,0-2 1,0 4 0,0-10 1054,0-1 0,0-9 0,0-2 0</inkml:trace>
  <inkml:trace contextRef="#ctx0" brushRef="#br0" timeOffset="155">28521 11345 8226,'0'-10'3973,"0"1"-3012,0 6 0,0-1-529,0 14 1,2 1 0,1 13 0,2 1-1,-2 2-473,-2 1 1,-1 7 0,0 1-1,0 2 1,2-1 40,3-3 0,-4 6 0,6-4 0</inkml:trace>
  <inkml:trace contextRef="#ctx0" brushRef="#br0" timeOffset="156">29630 11387 8040,'-14'5'383,"1"1"107,4 2 1,3 2-1,6 4 1,0 2-1,0 1 14,0 2 1,0 6 0,1-2 0,4 0-116,4 1 1,4-7 0,1 2 0,0-5 0,1-2-156,-1-3 0,5-6 0,0 0 1,0-4-1,0-7-195,0-5 0,0 1 0,-5-11-50,0 3 0,-4-5 1,-3 1-1,0-3-162,-4-1 0,-2-1 0,-2 2 0,-4 4-6,-4 4 0,-9 3 0,-1 3 0,0 2 8,-1 2 1,4 6-1,-3-2-645,3 3 1,2 2 0,0 2 815,0 3 0,-1 2 0,1 8 0</inkml:trace>
  <inkml:trace contextRef="#ctx0" brushRef="#br0" timeOffset="157">26858 11089 8059,'-2'-8'4957,"-3"3"-3267,4 4-526,-5 1-1593,6 0-529,0 0-1451,6 0 2409,-5 0 0,6-7 0,-7-1 0</inkml:trace>
  <inkml:trace contextRef="#ctx0" brushRef="#br0" timeOffset="158">28720 11203 8298,'-8'-8'5237,"0"-3"-2920,4 6-741,2 0-1170,-4 5 0,6-1-1905,0-4 0,1 3 1499,4-3 0,-3 4 0,4 1 0</inkml:trace>
  <inkml:trace contextRef="#ctx0" brushRef="#br0" timeOffset="159">29957 11245 8162,'2'8'242,"1"-2"1,3-1 1116,2 0 0,2 0 0,4-5-808,0 0 1,-4 0-1210,-1 0-1321,-6 0 1979,4 0 0,-7 0 0</inkml:trace>
  <inkml:trace contextRef="#ctx0" brushRef="#br0" timeOffset="160">27227 14302 8123,'-7'6'228,"0"-3"1,7 7-1,2-1 331,3-1 0,7-2 1,9-6-1,1 0 1,3 0-81,2 0 1,1 0 0,1-1 0,-1-2-1,1-2-152,-1 2 1,1-4 0,-1 3 0,0-1-1,-1 0-26,-3 0 0,1 1 0,-6 4 0,-1 0-7,-3 0 1,0 0-1,-1 0-108,0 0 1,-4 0-377,-1 0 1,-4 0-493,4 0 123,-6 0 152,4 0 77,-7 0 22,0 0 986,0-7-125,0 6-389,0-5 1,4 4-85,1-3-140,0 4-105,-5-6 138,0 7 0,1 0-8,4 0 4,-3 0-81,4 0 101,-6 0-93,0 0 92,6 0-114,-4 0-100,4 0 926,-6 0-506,0 0-70,7 0 132,-6 0-104,6 0-43,-7 0 869,0 0-1211,0-6-582,0 4 599,0-4 124,0 6 0,1 0 590,4 0-201,-4 0-165,6 0-140,-1 0-10,-4 0 127,4 0 2,-6 0 163,0 0 0,5 2-262,-1 2-25,1-2 0,-5 6-28,0-3 60,0-4 0,0 6-11,0-7-53,0 0-128,7 0 1,-6 1-64,4 4 181,-4-4 181,-1 6-33,0-7-377,0 0 253,0 6-16,0-4-30,0 4-61,0-6-3751,0 0 1537,0 6 1058,-6-4 0,-2 4 1294,-6-6 0,0 0 0,0 0 0</inkml:trace>
  <inkml:trace contextRef="#ctx0" brushRef="#br0" timeOffset="161">2901 8501 8033,'25'-7'-228,"4"3"1,2 8 0,4 3 0,4 1 199,7-3 1,6-3 0,10-6 0,4-5 0,4-12 68,1-9 1,-31 13 0,0-2 0,1-2-1,1-1 1,-1 2 0,1-1 0,2 1 0,-1 1-43,1 0 1,1 0-1,-2 0 1,1 0-1,-2-1 1,-1-1-1,2 2 1,0 0 10,-2 2 1,0 1 0,1 1-1,1 2 1,-3 0 0,1 0-1,1 1 1,1 1 0,1-1-1,0 0 61,1 1 0,0 0 0,1-2 1,0 0-1,-2 3 0,1 0 1,0-1-1,1 0-134,1-2 0,-1 1 0,4-2 0,0 1 0,3-2 1,0 1 132,1 0 0,-1 0 0,-1 0 0,0-1 0,3 1 1,1 0-1,1 0 0,0 0 6,1-1 1,1 1 0,0 0 0,0 1-1,-1 0 1,-1 1 0,2 0 0,-1 0-2,1 0 1,1-1 0,4 0-1,0 1 1,-2-1 0,1 0-1,-1 2 1,0-1-16,1-1 0,1 0 0,0 2 0,1 0 0,1 0 0,-1 0 0,0 1 0,-2 0-233,0 1 1,1 0 0,2 1 0,0 1 0,-4 0 0,0 1 0,-2 1 0,0 0 86,-2 2 0,1 2 1,-2 0-1,-1 2 1,1 0-1,-1 2 14,-2 1 1,1 2 0,-2 2 0,-1 3 0,-2 0 0,-2 2 0,1 0 0,-25-5 71</inkml:trace>
  <inkml:trace contextRef="#ctx0" brushRef="#br0" timeOffset="162">8785 7647 7459,'2'1'0</inkml:trace>
  <inkml:trace contextRef="#ctx0" brushRef="#br0" timeOffset="163">13308 15467 8446,'-14'15'0</inkml:trace>
  <inkml:trace contextRef="#ctx0" brushRef="#br0" timeOffset="164">13152 15325 8446,'-10'-28'-129,"2"1"1,1 2-41,-1 1 0,3 2 0,-3-3 0,2 1 0,3-1 548,1-2 1,2 0 0,0 2-1,0 1 1,0-1-128,0-2 1,0 3 0,0 2-1,0 2 1,2 2 188,2 2 0,-1 7-310,7-1 0,-1 7-163,6-1 0,-6 10 0,-1 8 0,-2 10 125,-3 7 0,-1 7 0,-2 10 0,0 4 76,0 3 1,0 3 0,0 4-1,0 4 15,0 4 1,0 1-1,0 0-117,0 0 0,-5 5 0,1 1 1,0 1-68,3-1 1,1-1 0,0-3 0,0 1-39,0 2 1,5-4 0,-1-10 0,-1-8 246,-1-4 0,-2 1 0,0 6 0,0-2-203,0-3 1,0 3 0,0-2 0,0 0-49,0-1 1,0-3-1,0-8-164,0-3 0,0-3 0,0-7-92,0 1 1,0-7 0,0-3-1825,0-3 1633,0-8 1,0-4 0,2-10 0,1-10-1030,2-11 1518,-1-7 0,3-22 0,1-2 0</inkml:trace>
  <inkml:trace contextRef="#ctx0" brushRef="#br0" timeOffset="165">13166 15013 9137,'-28'0'234,"1"3"0,3 6 340,5 10 1,-1 14-1,-1 10 1,-1 7-1,-2 7-277,2 5 1,-5 3 0,5 4 0,0-2-510,3-6 1,5-2 0,3-4 0,1-3 0,1-6-593,1-7 1,2-1 0,6-9-1,0-7 794,0-5 0,6-3 1,2 1-1</inkml:trace>
  <inkml:trace contextRef="#ctx0" brushRef="#br0" timeOffset="166">13294 15140 9166,'0'-22'-288,"0"10"470,0 12 0,5 6 0,1 10 0,2 1 0,1 2-194,-1-1 1,3 2 0,-4-1-387,1-2 0,1 1 1,5-1-18,1 2 1,4 2 403,-1-2 1,8 3 0,-4 6 0</inkml:trace>
  <inkml:trace contextRef="#ctx0" brushRef="#br0" timeOffset="167">3000 8331 8306,'-14'-8'534,"6"2"-108,2 6 0,8 1 0,1 4 1,3 4-1,0 6 0,2 4-80,0 4 1,0 4-1,3 2 1,-1 1-1,-1 1 1,1 4-1,-3 0 1,1-1-96,0-2 0,-3-2 0,3-2 0,-2-1-796,-3-3 1,4 1-1,-3-6-2911,0-1 3456,-3-9 0,-7-22 0,-2-10 0</inkml:trace>
  <inkml:trace contextRef="#ctx0" brushRef="#br0" timeOffset="168">3000 8118 8306,'0'-24'1759,"0"0"490,0 7-1700,0 3 1,0 14-501,0 9 1,2 2-184,3-1 134,3-4 0,12-12 0,2-2 0</inkml:trace>
  <inkml:trace contextRef="#ctx0" brushRef="#br0" timeOffset="169">4806 7975 8445,'0'-9'-171,"0"-1"1,-5 1-1,-1-5 1,0-2-1,-1-1 1,4-2 110,2 1 0,-4 1 0,0 0 0,2-2 610,1 1 0,2 2-385,0 2 1,5 8-1,1 7 1,2 14 0,3 11-1,2 12-7,1 8 0,-4 0 1,-1 6-1,2 0-266,2-1 0,0 3 1,-2-7-1,-2-3-414,2-4 0,3-6 0,5-5 522,5-1 0,3 1 0,1-1 0</inkml:trace>
  <inkml:trace contextRef="#ctx0" brushRef="#br0" timeOffset="170">5375 8160 8213,'-22'14'-327,"1"-4"70,7-1 1,6-4 0,3 5-182,4 1 0,2-5 438,4-1 0,3-4 0,6-7 0,0-2 0</inkml:trace>
  <inkml:trace contextRef="#ctx0" brushRef="#br0" timeOffset="171">5631 8075 8213,'14'0'-1056,"0"-5"768,0 0 1,-4-1-1,-1 3-5,2-2 293,-4-6 0,5 8 0,-2-6 0,2-7 0,3-6 0</inkml:trace>
  <inkml:trace contextRef="#ctx0" brushRef="#br0" timeOffset="172">5986 7890 8213,'10'0'0,"-1"0"0,-4 0-547,4 0 0,1-1 1,4-3 546,0 0 0,0-7 0,1 3 0</inkml:trace>
  <inkml:trace contextRef="#ctx0" brushRef="#br0" timeOffset="173">6299 7563 8213,'0'-14'18,"0"0"127,0-1 0,1 8 1,4 2 7,5 3 1,-2 9 0,1 4 0,1 6 21,-3 7 1,5 4-1,-6 5 1,0 5-119,0 3 1,1 2 0,-4 0 0,2-2-42,-2-3 0,-2 1 1,-1-7-1,0-5-154,0-7 0,0-4-122,0-2 1,2-6 0,1-5 170,2-6 1,1-7 0,-3-7-1,4-3 55,1-3 0,-4 6 0,4-2 0,0 3 53,0 2 0,-3 5 647,4-1-603,1 7 0,2-2 0,-1 8 0,-3 4-55,-1 1 0,2 1 0,-4 5 0,0 1-191,1-1 0,-3 0 1,5 0-1,-2 0 183,-3 1 0,5-1 0,0 0 0</inkml:trace>
  <inkml:trace contextRef="#ctx0" brushRef="#br0" timeOffset="174">3853 9212 8476,'-14'0'-778,"0"-4"884,0-1 0,6 2 0,3 7 0,4 6 27,1 2 0,6 4 0,3 2 1,4 2-59,1 2 1,0 2-1,1 4 1,-1 1 0,0 1-1,0 1-63,1 3 1,-3 4-1,-2-5 1,-6-2-29,-2-1 0,3-6 0,-1-2 0,0 0-21,-3 0 1,-2-6 0,-3 0 0,-2-5-181,-2 0 0,-1-5 0,-5-1-287,-1-3 0,1-9 0,0-4 504,0-6 0,-7-12 0,-1-7 0</inkml:trace>
  <inkml:trace contextRef="#ctx0" brushRef="#br0" timeOffset="175">3782 8928 8417,'0'-27'-241,"0"3"1,0-1 521,0 6 0,-4 5-1266,-1 4 415,0 1 570,11 1 0,2-5 0,7 6 0</inkml:trace>
  <inkml:trace contextRef="#ctx0" brushRef="#br0" timeOffset="176">5375 8857 8291,'-8'20'68,"-3"-4"0,6 3 0,2-2 0,1 2 1,2 4-195,0-1 1,7 3 0,1-6 0,1-2-503,0-1 0,1-3 628,4-4 0,0 4 0,1-5 0</inkml:trace>
  <inkml:trace contextRef="#ctx0" brushRef="#br0" timeOffset="177">5801 8928 8291,'8'0'-2324,"5"-6"2289,-12 4 0,12-4 35,-3 6 0,-3 0 0,3 0 0,1 0 0,2 0 0,1 0 0,6 0 0,2 0 0</inkml:trace>
  <inkml:trace contextRef="#ctx0" brushRef="#br0" timeOffset="178">6100 8857 8291,'14'-8'-476,"0"2"-96,1-1 0,-1 4 414,0-6 0,-6 4 0,-2-3-51,0 2 0,-2 1 261,5 5 0,1 0-4,4 0 1,0 5 0,0-1-1,0 1 24,1 1 1,-1-4-1,0 3 1,0-4-73,1-1 0,-1 7 0,0 1 0</inkml:trace>
  <inkml:trace contextRef="#ctx0" brushRef="#br0" timeOffset="179">6768 8459 9006,'5'23'625,"1"1"-376,2 1 1,0 7 0,3 3 0,-3 1 0,-2 2 23,-3-2 0,1 4 0,-1-7 0,1-3-152,0-5 0,-3 1-431,-1-7 1,2-7-1,1-10 1,3-10-23,2-11 1,-3-8 0,3-5 199,-2-1 0,5-5 0,-3 5 0,2 3 70,-1 5 0,0 4 0,6 9 0,-1 2 0,0 6 315,0 2 1,1 2 0,-1 0 263,0 0 1,0 5-242,0-1 1,1 6-341,-1-5 0,-1-2 0,-2-6-106,-2-2 0,-6-6 1,4 3-99,-1 0 1,-3-3 0,6 8 219,3 4 1,-5 1 0,3 6-31,1-2 0,-3 4-333,1-6 0,1 0-953,4-9 1364,-6-3 0,5-13 0,-6-1 0</inkml:trace>
  <inkml:trace contextRef="#ctx0" brushRef="#br0" timeOffset="180">6199 9511 8467,'10'5'-1,"-2"1"1,0 0 0,0 2-1,1 0 109,-1 3 1,0 2 0,-5 1 0,3 0 0,1 2-1,-1 1-17,-3 2 0,-1 5 0,-1-5 0,2 0 0,2 0-176,-2 0 1,-1 0 0,-2-5 0,-2 0-458,-2 0 1,-4 1 139,-7-1 1,1-6-1,0-4 402,0-2 0,0-15 0,-1-2 0</inkml:trace>
  <inkml:trace contextRef="#ctx0" brushRef="#br0" timeOffset="181">6171 8928 8694,'-6'-8'698,"-2"2"-762,-6 6 0,6 1 0,3 4 0,3 4 0,2 6 0,0 2 489,0 2 0,2 6 1,3 1-1,4 5-356,4 7 1,1 5 0,2 3 0,3 4-71,4 5 1,3-6 0,-1 8 0,-3-3-458,-1-4 0,2-1 175,-4-6 1,0-2 0,-5-1 0,1-4-1512,-1-1 1748,0-8 1,0-1 0,1-3-1</inkml:trace>
  <inkml:trace contextRef="#ctx0" brushRef="#br0" timeOffset="182">6484 9497 8431,'0'-15'-59,"-2"7"164,-3 4 1,2 4-1,-5 6 1,2 8 119,3 8 0,-3 12 0,1 2 0,0 2 21,-1 0 0,4-5 1,-3 3-1,4-1-203,1-3 1,0-2-1,0-4 1,0-2-154,0-5 0,0-3 1,1-4-1,4-2-144,5-5 1,2-4 0,4-1-1,1-1-33,2-4 1,5-1 0,-3-5 0,1 3-175,3 1 0,2-2 461,1 4 0,1 0 0,-1 5 0</inkml:trace>
  <inkml:trace contextRef="#ctx0" brushRef="#br0" timeOffset="183">28834 6355 7890,'-5'-27'175,"1"3"1,-1 7 0,-2 6 0,-2 6 244,-4 3 0,-2 6 0,-3 5 1,-2 12-1,-2 10-186,-4 12 0,-1 12 1,1 13-1,0 6 1,15-34-1,0 1-51,1 1 0,0 0 0,0-2 1,1 0-1,-4 39 0,4-1 152,4-4 1,3-13 0,2-7 0,3-8-123,7-10 0,6-6 0,12-6 0,2-7-144,3-6 1,4-11 0,7-11-1,2-8-61,1-9 1,-3-7-1,-4-9 1,-1-3-214,-4-6 1,-5-2-1,-6-2 1,-7 0-227,-6 1 0,-4-3 0,-9-1 108,-3-2 1,-3 1 0,-8 6 0,-2 1-11,-6 2 1,2 12 0,-2 4-1,0 9 114,2 8 1,0 10 0,5 4 0,-2 3-118,1 2 1,7 7-1,3 4 1,2 4 335,3 4 0,1 13 0,2-2 0</inkml:trace>
  <inkml:trace contextRef="#ctx0" brushRef="#br0" timeOffset="184">29687 6127 7929,'0'-22'0,"0"-3"532,0 6 0,-5 5 1,-1 6-1,-2 3 0,-3 8 99,-2 10 0,-2 14 1,-4 12-1,-3 9-424,-1 8 1,-3 17-1,13-31 1,2 1-1,-2 1 1,1 1-80,-1 1 0,2 1 1,1-2-1,1-1 0,-1 35 1,6-4 2,2-5 1,2-5 0,2-10 0,4-3-427,8-5 1,2-10 0,8-9 0,3-7-638,4-5 0,1-9 0,6-2-135,1-3 1,-4-10 1066,-2-6 0,3-7 0,1-7 0</inkml:trace>
  <inkml:trace contextRef="#ctx0" brushRef="#br0" timeOffset="185">29943 6511 7960,'0'-19'0,"0"0"835,0 2 1,0 1 0,0 2 750,0 0 0,0 7-887,0 7 1,0 13-1,0 12 1,0 7-177,0 6 1,-5 8-1,-1 2 1,0 3-198,-1 3 0,-2-1 1,4 1-231,2-2 0,-3-8 0,1 1 0,2-9-317,1-6 0,2 0 1,0-11-223,0-2 0,2-7 0,2-9-3,6-8 0,-2-9 0,1-14 0,4-3 168,4-5 1,-4 1-1,4-1 1,1 1 252,-2 0 1,-5 1 0,-2 6 89,2 1 1,2-2-1,1 9 1,0-2 344,0 0 1,-1 12-1,-2-1 68,-1 5 1,-3 5 0,5 9 0,-5 7-26,0 4 0,2 10 0,-4 0 0,0 5-260,1-1 1,-4 4-1,4 0 1,-1-1-373,-1 1 0,7 0 0,-3-5 1,2 0-670,-1-3 1,6-3 0,5-1 0,1-5-1061,-1-7 1,1 0-1,-4-7 1908,2 0 0,6-9 0,-3-3 0</inkml:trace>
  <inkml:trace contextRef="#ctx0" brushRef="#br0" timeOffset="186">30768 5985 8018,'-13'-9'728,"4"-1"-343,2 7 1,6-3-1,-3 7 614,0 4 1,-7 11 0,3 12-1,-2 12-539,1 10 1,-1 4-1,-4 14 1,-2 6-1,8-33 1,-1 0-299,-1 3 0,1 1 1,-1 5-1,1 1 0,1-1 1,0 1-1,0 1 1,0 0-180,1 1 1,0 0 0,-2-2 0,1-1 0,3-4 0,2 0 0,-2-3-1,0-1-459,0 0 0,1 0 0,1 34 0,-2-5 0,2-10-592,-2-7 1,4-11-1,-4-12 1,5-6-362,5-6 0,-2-9 1429,6-5 0,1-16 0,4-5 0</inkml:trace>
  <inkml:trace contextRef="#ctx0" brushRef="#br0" timeOffset="187">30810 6909 8018,'0'-28'0,"0"1"425,0 3 0,-1-1 0,-4 8 0,-5 4 497,-2 7 1,1-1-1,-2 3 1,-3 2-475,1 5 0,-1 10 0,2 6 0,-1 0-210,1 1 1,1 1 0,4 4-153,4-1 1,-1-2-1,1 2-38,2-6 1,3 1-1,3-3 1,4-3-223,0-1 1,3 0 0,6-1 0,1-3-94,2-2 0,2 3 0,-2-4-315,4-2 1,-1-1 0,2-1 0,0 3-451,-2 0 0,5 1 0,-5-5 1032,0 0 0,-2 0 0,-5 0 0</inkml:trace>
  <inkml:trace contextRef="#ctx0" brushRef="#br0" timeOffset="188">31180 6653 8032,'-2'-17'194,"-2"1"349,-6 3 1,4 2 0,1-3 853,4 0 1,1 8 0,0 6-616,0 8 1,-2 12 0,-1 9 0,-2 7-230,2 5 1,-5 3 0,0 2-1,-1 1-153,-1-1 0,5 3 1,-3-3-1,2-3-203,3-4 0,1-9 1,2 0-50,0-5 1,0-7-503,0 1 0,7-11 0,2-10 10,4-11 0,6-9 0,1-11 1,2-6-441,4-7 0,-1 2 1,0-4 541,-1 4 1,-7 8 0,2 2 0,-3 4 108,-2 2 0,-4 7 1,-2 6 584,-2 4 1,-1 9-1,-5 2 153,0 8 0,0 6 0,0 4 0,0 0 124,0 0 1,6-2 0,4-2-1,2-1-764,2-4 0,2-3 0,2-6 0,1 0-117,-2 0 0,3-1 0,-1-2-463,-1-2 1,-2 0 0,-2 5 167,0 0 0,-6 6 897,-3 4 1,-2 1 0,0 0-209,2-2 1,4-4 0,-2 3-1,0-2-951,4-2 0,2-3 70,1-1 1,1 0-1,-1 0-4858,0 0 1881,0 0 3616,-6 0 0,-8 6 0,-8 2 0</inkml:trace>
  <inkml:trace contextRef="#ctx0" brushRef="#br0" timeOffset="189">31962 5971 8254,'-8'-22'597,"2"6"-123,6 7 1,6 5-1,4 0 1,2 5 376,2 9 0,1 7 0,-1 18 0,0 7 0,0 11 185,0 7 0,-4 4 1,-2 9-449,-2 3 0,0-2 1,-2 5-1,0 0 205,0 0 1,-9-5 0,-5 2-897,-2-3 0,-3-4 0,0-1 0,-3-3-905,-1-2 1,-6-3 0,1-6 1007,-3-2 0,-7-6 0,-3 3 0</inkml:trace>
  <inkml:trace contextRef="#ctx0" brushRef="#br0" timeOffset="190">31407 7165 7817,'-14'6'-63,"6"2"1,4 7 0,2-1-449,2 0 1,0-5 510,0 1 0,6-7 0,2 3 0</inkml:trace>
  <inkml:trace contextRef="#ctx0" brushRef="#br0" timeOffset="191">31479 6781 8716,'12'7'572,"-1"2"0,-3 4-251,-2 1 1,4 0 0,-4 0 0,1 1 0,-1-1-184,-3 0 1,3 2-1,-1 1 1,-2 2 0,0 0-230,2 2 0,-3-6 0,2 4 1,-2-3-1,-2-2-787,0 1 1,5-1-200,0 0 0,-1-5 1077,-4 1 0,0-7 0,0 3 0</inkml:trace>
  <inkml:trace contextRef="#ctx0" brushRef="#br0" timeOffset="192">31564 6895 8989,'14'0'1084,"0"0"-817,0 0 0,-4 0 0,-1 2 0,2 1 0,1 3-230,-3 2 0,2 1 0,-5 6 1,2-1-260,3 0 0,-3 0 0,0 0-868,-2 1 0,-1-1 1090,-5 0 0,0 7 0,0 1 0</inkml:trace>
  <inkml:trace contextRef="#ctx0" brushRef="#br0" timeOffset="193">31507 6895 7849,'-14'8'621,"1"4"1,4 0-351,4 5 0,3 0 1,2 5-1,0-1 1,0-2-121,0 1 1,5 1 0,0 4 0,0-3 0,-1-1-207,1-4 0,1 4 0,-3-2 1,4-2-361,1-1 1,-5-7 414,2 1 0,2-7 0,1 3 0</inkml:trace>
  <inkml:trace contextRef="#ctx0" brushRef="#br0" timeOffset="194">7337 10648 8025,'-7'-14'-90,"0"-7"0,-8 6 0,1-4 0,2 1 0,0 1 93,3-2 0,-1-6 0,-2 1 0,1-3 0,3-1 122,2-1 0,1 1 1,5-1-1,0-1-90,0-3 0,1 2 0,4-6 0,5 2 0,2 2 0,4 0-49,3 0 0,-3-2 0,3 4 1,-2-3-17,2 3 0,-2 1 0,6 1 0,-1 1 6,0 0 0,2-1 0,4 2 0,-1 2 4,-3 1 0,4 2 0,-1-3 19,4 1 1,3 7-1,-6-4 1,0 2 0,1 0 1,-1 5 0,1 5 0,-1-1 2,1 2 1,-1-3 0,1 7 0,-1 0 8,0 3 0,1-4 0,-1 0 19,1 2 0,1-3 0,1 0 1,4-1-1,1 1 1,-4-4 0,3 4 0,-2-2-43,0-3 0,5 3 0,-3-1 0,0-1-12,-1 2 1,4 2-1,-5 4 1,-1-1 46,-2-1 0,-2-1 1,1 5-1,-1 1 70,1 4 1,-1-2 0,-1 5-1,-2 0 82,-1 0 0,-5-3 0,3 4 0,-1 2 58,-4 2 1,-1 1-1,-2 2-24,0 3 0,2 1 0,1 7-74,2 2 1,0-2-1,-5 10 1,1 1 29,-1-1 1,0 9 0,0-4-1,1 4 16,-1 3 0,5-5 0,0 5 0,-2-1-182,-1-1 0,-2 0 0,0-4 0</inkml:trace>
  <inkml:trace contextRef="#ctx0" brushRef="#br0" timeOffset="195">12953 10364 7917,'8'0'-1067,"-2"0"1192,-6 0 0,5-2-18,-1-3 0,1 2 1,-6-5-1,-3 0 0,-2 1 57,-2-4 1,0-2 0,-3-1 0,2-2 0,-1-3-145,2-5 0,-3-9 0,7-5 0,1-3 0,1-3-37,2-4 0,0 3 1,0-7-1,0-1 20,0 3 1,0-4 0,0 7 11,0 1 0,0-3 0,0 3 0,2 4-118,2 2 1,-2 4 0,3-2 0,-4 5-1,1 3 47,2 1 1,-2 2 0,4 4 0,-1 4 20,0 3 1,0 2 0,-4 1 28,4 4 1,3-2 104,6 6 1,0 2 0,2 7 33,3 6 1,-2-2 0,7 1-1,1 1-32,2-2 0,10 3 1,4-5-1,6 0 5,4 1 0,7-3 0,8-2-69,4 3 0,3-4 0,1 6 0,3-3-70,2 1 1,-5 0-1,2-5 1,-3 0-46,-2 0 0,-5 0 1,-1 0-1,-2 0 17,-3 0 1,-3-5 0,-5 0 73,-4 2 1,-6 2-1,-2 1 19,-2 0 0,-8 0 0,0 1 1,-6 2 186,-4 2 1,4 6 0,-5 0 0,-2 5 17,-1 3 0,3 6 1,0-1-1,0 4-217,1 5 1,-4 5 0,5 10-383,-1 4 0,-6 5 0,2 3 0,-5 3 1,-1 0-1529,-2 0 1890,-2 12 0,0-9 0,2 11 0</inkml:trace>
  <inkml:trace contextRef="#ctx0" brushRef="#br0" timeOffset="196">29900 8260 8183,'-6'-14'340,"0"4"0,-4 1 1118,5-2 1,4 6-899,1 5 0,6 8 0,2 11 0,0 6 0,-2 6-144,1 7 0,-6 5 0,4 3 1,-3 3-1,-2 1 15,0 4 0,-2 1 0,-1 1 1,-3-3-135,-2-1 1,3-6-1,-3 2 1,2-6-89,2-4 1,-2-5-1,1-9 1,2-5 76,2-3 0,2-8-586,4-4 1,-2-10 0,7-8 0,-1-8-140,-1-5 1,5-1 0,-4-2 246,4-4 1,1 3 0,2-7 0,1 0 312,2 2 0,0-1 0,-5 7 0,1 0 300,-1 3 1,0 8-1,0 2 364,0 6 1,-4 5-324,-1 6 1,-1 8-1,2 6 1,-4 8 106,0 5 1,-4 1-1,4 1-378,1-1 0,-4 1 1,5-1-1,0-1-269,-1-3 0,-2 1 0,5-6-751,1-2 1,-3-6 0,1-1-1148,2 1 0,-3-5 254,2-1 1,-3-10 0,3-4 1721,-5-4 0,3-8 0,-1-1 0</inkml:trace>
  <inkml:trace contextRef="#ctx0" brushRef="#br0" timeOffset="197">30327 8160 8048,'0'-9'2296,"0"-1"-1916,0 7 0,6-10 0,2 4 0,0-4 1,5 4-1,-4-1 1,4 1-51,1 1 1,0-5 0,2 4 0,1-4-104,2-1 0,0 0 0,-5 0 0,1 1-28,-1 4 1,-5-4-1,1 5 43,1 0 1,-3-3 217,1 6-164,-6 1 0,4 5-181,-7 4 1,0 4-1,0 10-90,0 5 0,-5 3 0,-1 1 0,-1 2-339,1 3 1,-3-1 0,4 4 0,2-2-611,1-8 1,2 3-1,0-7 182,0 0 1,6-1 0,4-9-774,3-2 1515,1-4 0,6 0 0,2 2 0</inkml:trace>
  <inkml:trace contextRef="#ctx0" brushRef="#br0" timeOffset="198">31265 7947 7972,'-14'0'2117,"6"0"0,3 0-1726,10 0 0,1 2 0,6 1 0,-3 3-68,2 2 1,-3 1 0,0 7 0,0 2-264,0 1 1,-5 6-1,2-1 1,-4 2 0,-1 3-217,0-1 0,-5-4 0,-1 0 0,-2-1-132,-3-1 1,-2-1-1,-2-7 1,-3 0 211,-1 1 0,0-6 0,5-1 0,0 0 870,0 0 1,0-5-92,-1 2 1,9-4 0,6-1-423,8 0 1,6-4 0,5-3-1100,5-1 1,3-1 0,1-5-418,0-1 1,2 6-1,1-1 1235,-3-1 0,4 5 0,-10 0 0</inkml:trace>
  <inkml:trace contextRef="#ctx0" brushRef="#br0" timeOffset="199">31535 8274 7972,'-14'5'1378,"0"-1"-1092,0 7 1,4-9-10,1 3 1,7-4-1,1-2-1849,4-4 1572,8 3 0,-3-10 0,6 4 0</inkml:trace>
  <inkml:trace contextRef="#ctx0" brushRef="#br0" timeOffset="200">31621 7975 8112,'-10'0'410,"1"0"89,6 0 584,-4 0 0,9 0-451,3 0 0,-2 0 0,6 0-136,2 0 0,2 0-275,1 0 0,-4 0 0,-1 0-318,2 0 0,-3 0-488,2 0 276,-1 0 1020,5 0-364,-6 0 0,-2 7 0,-6 2 120,0 4 0,0 3 0,-1 3-250,-4 4 0,4 4 1,-6 2-1,2 1-240,1 3 1,-3-3-1,4 5-909,-1-1 1,-1-5-1,5 1 1,0-7-2815,0-2 3746,6-2 0,2 1 0,6 3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41.4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12157 9141 7317,'14'-8'-209,"0"4"0,2 2 376,3 2 1,-2 0 0,7 0-1,3-2 1,3-1 0,3-2-1,-1 2 110,-2 2 1,3 1 0,1 0 0,1 0 0,0 0-114,-3 0 1,2 4 0,1 1 0,1-2-1,4-1-106,1-2 0,2 5 0,1-1 0,2 0 0,3-4-14,1-5 1,2 2-1,5-5 1,0 0-65,0 0 0,0 0 0,0-3 0,1 2 28,4-3 0,-2 6 0,5 1 0,-2 4 34,-3 1 0,3 0 0,0 0 1,0 0-2,1 0 0,-1 0 1,-2 0-2,6 0 0,-3 0 0,1 1 0,-2 3-13,-3 0 0,0 1 1,0-5-1,4 0-9,0 0 1,-2 0 0,3 0 71,-2 0 0,-1 0 0,-4 0 0,1 2 42,-3 2 0,9-2 0,-8 3 0,3-2-23,3 2 1,-4-2 0,2 5 0,-2-2-20,-2-3 1,0 3 0,-1-1 0,1-2 0,0-1 0,2 3 0,2-1 1,4 0-75,0-3 0,0-2 1,-7-3-1,2-2-12,0-2 0,-5 5 1,8-3-1,-1-1 94,0-2 0,4 3 1,-3-1-1,0 3 40,1-1 0,2 0 0,-4 5-52,-2 0 1,4-2 0,3-1-1,2-1-49,2 0 0,-1 3 0,-1 1 0,1 0-33,3 0 1,-4 0 0,-1-2 0,3-1-34,3-2 1,4 1 0,-4 2 0,2-1 81,-2-2 0,-1-1 0,-1 3-50,4-2 0,-3-1 0,3 2 0,-5 0-26,-5 1 1,-1-1-1,-5 1-110,2-1 0,-6-1 0,-5 5 0,-2 0-621,-3 0 1,-2 0 0,-3 0 0,-3 0 752,-5 0 0,-3-7 0,-1 0 0</inkml:trace>
  <inkml:trace contextRef="#ctx0" brushRef="#br0" timeOffset="1">17289 7321 7917,'-20'15'670,"4"0"-452,-3 4 0,3-1 1,2 5-1,-2 3 0,0 1 1,1 1 190,2 0 0,3 6 0,-1 0 1,3 1-1,2 1 0,3 1-152,1 2 1,4-2 0,3-1-1,4 0-178,4 1 0,3-7 1,3 0-1,4-7 0,4-1 1,3-3-16,3-3 0,2 0 1,6-11-1,0-2-127,3-2 1,2-2 0,-3-4-1,1-4 49,4-4 1,-4-6 0,5-1 0,-2-3 65,1-2 1,-3 0-1,-7-2 1,-5 2-15,-3 0 0,-3-7 0,-1 5 0,-6-5 16,-4 1 1,0 1-1,-10 3 1,0 2 9,1 1 1,-3 7 0,-4-2-72,0 3 0,-6 2 0,-3 1-345,-4 4 0,-1-2 1,-2 6-1,-3 2-190,-5 1 0,2 2 1,-2 0 541,-1 0 0,-8 6 0,-3 2 0</inkml:trace>
  <inkml:trace contextRef="#ctx0" brushRef="#br0" timeOffset="2">17104 7492 8106,'2'-14'-51,"3"1"1,4 2 0,5 2 763,5-2 0,3-2 0,8-3 0,4-1-241,4-2 0,4 0 0,4 3 0,3-1 1,0-2-357,0 1 1,0 3 0,-3 2-1,3 2 1,-2 3-178,-3 2 0,1 1 1,-11 5-1,1 0 4,0 0 1,-4 0 0,-5 0 0,-4 2 259,-2 2 1,-2 4 0,-7 8 0,-3 3 115,-2 5 1,0 2 0,-3 3-1,2 1-41,-2 3 0,-3-3 0,-3 3 111,-2-3 0,-4-1 1,3-2-102,-2-4 1,3 3 0,-3-8 0,0-2-1186,0-5 1,0 2 0,-3-5-1,2 0 897,-2-3 0,-2-4 0,-1-1 0</inkml:trace>
  <inkml:trace contextRef="#ctx0" brushRef="#br0" timeOffset="3">4479 8629 8155,'-14'0'-489,"0"0"468,-1 0 0,3 2 121,2 3 1,6-4 0,8 4 0,6-3-27,2-2 0,7 4 1,0 3-1,0 1 1,0 3 44,0 1 0,6 2 0,-1 1 0,3 0 39,1 4 0,1-3 0,-1 3 1,1-3-54,-1-2-1,2-1 1,3-2 0,4-2-10,-1 2 0,5 0 0,-3 1 0,3-5-47,2 0 0,-1-1 0,1-3 0,1 4-44,4 0 1,-4-3-1,5 2 1,-2-1-26,1-1 1,4 3-1,-3-4 1,1 3-20,4 2 1,1-3 0,1 3 0,-3 0 19,-1 0 1,1-4-1,2 4 1,-1 0 6,-2 0 1,0-3-1,5 3 1,0-1-7,-1 1 0,1-3 0,0 5 0,2 1-37,2 1 1,-2-2 0,2-1 0,-2 2-37,-2 2 0,4-4 0,1-1 0,-2 0 72,-2 0 0,-2-3 0,-3 3 0,-1-2 21,2-3 0,1-1 0,2-2 0,-1 0-23,-4 0 0,3 0 28,-3 0 1,-1 0 0,1 0 0,2-2 2,1-3 1,-3-1 0,0-5 0,0 3-44,-1 2 0,3-4 0,-5 4 0,-1 0 25,1-1 1,4-2 0,-4 4 0,0 2 43,0 2 0,-1 1 0,-2 0 1,2 0 25,-2 0 1,2 0 0,1 1 0,0 2 3,0 2 1,-1 1-1,-6-3 1,1 2 3,0-2 0,-1 4 0,1-3 0,0 1-30,-1 1 0,1-2 0,0 4 0,-2-2-44,-3-3 1,1 3-1,-4 1 1,0-1-32,-1 0 1,0 1-1,-8-4 1,0 2-68,-3-2 1,-5-2-1,1-1 1,-3 0-292,-2 0 0,0-1 1,0-4 393,0-5 0,-6-2 0,-1-2 0</inkml:trace>
  <inkml:trace contextRef="#ctx0" brushRef="#br0" timeOffset="4">17261 7378 7933,'-10'0'-557,"1"0"0,-2 2 753,-2 3 1,4-4 0,1 6 0,0-3 0,2 3 0,-2 0-42,0 5 1,0 0-1,-2 2 1,4-1-1,1-2-146,1-1 1,-3-1 0,4 5 0,-2 0-46,2 1 0,0 0 1,0 3-1,-2 2 0,2 3 28,1 2 0,2 0 0,0 0-30,0-1 0,0 0 0,0 4 0,0 1 51,0-1 0,2-1 1,1-2-1,3-1 43,2 1 0,2-3 1,4 0-1,0 0-46,0 1 0,1-6 1,-1 3-1,2-1 3,3 0 1,-2 0 0,5-4 0,0-3-27,0-2 1,2 1-1,3-7 1,-2 0-36,-1-3 0,0-1 0,6 0 69,3 0 1,-3-1 0,5-4-1,-2-5 37,0-2 0,5-7 1,-3-2-1,1 1-2,3-1 1,2-4 0,1 1 0,-3-4 24,-1-5 1,0 3 0,5-5-73,-1 0 0,-4 5 0,-2-5 0,-1 4-27,-3 2 1,-2-2-1,-2 9 1,-1-2 52,-3 0 1,-5 5 0,-8-3 0,-3 2 61,-2 2 0,4 1 0,-6 0 0,-1-2-5,-1 1 0,-4 1 0,-2-1 3,-6-1 0,-4-1 0,-5 3-116,-5-2 1,-3-5 0,-3 5 0,-1 0-81,-2-2 0,-2 7 0,3-2 0,-2 5-182,-3 0 0,6 5 0,-3 0 1,4 1-276,2 0 1,0 1 557,-1 4 0,1 6 0,-1 2 0</inkml:trace>
  <inkml:trace contextRef="#ctx0" brushRef="#br0" timeOffset="5">12583 8032 8023,'-14'0'219,"0"0"1,4 0 0,1 0-1,-2 0 3057,-2 0-2726,-1 0 0,8 0 0,7 0 1,10 0-1,7 2 212,-1 3 0,5-4 0,2 4 1,3-4-175,1-1 1,0 0-1,1 0 1,-2 0-122,-4 0 1,4 0 0,-3 0 0,1 0-187,-1 0 0,1 0 0,-6 0 0,-1-1-150,-3-4 0,0 4-624,-1-4 1,-5-1-1249,1 1 0,-7-6-1086,2 1 0,-4 2 2827,-1-1 0,-12-7 0,-4-6 0</inkml:trace>
  <inkml:trace contextRef="#ctx0" brushRef="#br0" timeOffset="6">14559 8004 8024,'-14'0'104,"0"0"0,1 1 0,2 3 2126,2 0-1586,-1 1 0,4-5 0,6 0 1,8 0 58,5 0 1,5 0 0,3 0 0,3 0 44,6 0 0,-2 0 0,9 0 0,-1 0-199,2 0 0,11 0 0,-5 0 0,3-2-263,2-2 0,5 2 1,-3-4-1,1 0-151,0-4 1,-2 2 0,4-1 0,-5-1-103,-5 2 1,5-3-38,-11 7 0,5-3 1,-10 4-1,-1-2 171,-2 2 0,-7 2 0,-1 1 0,-1 0 35,-4 0 0,-1 0-654,-2 0 0,-4 0-2871,-1 0 643,-5 0 0,0 4 2680,-8 1 0,-4 12 0,-7-1 0</inkml:trace>
  <inkml:trace contextRef="#ctx0" brushRef="#br0" timeOffset="7">13550 7975 8075,'-21'10'8020,"7"-1"-7682,6-5 1,8 3 0,3-3-1,5 2 1,8 0 274,5 1 1,-4 2 0,4-4 0,-1-1-633,4 3 0,1-6 0,0 4 0,-2-3 0,-3-2-701,-3 0 1,4 0 0,-1-2 0,1-1 0,1-3-1942,0-2 2661,-4 5 0,8-10 0,-3 5 0</inkml:trace>
  <inkml:trace contextRef="#ctx0" brushRef="#br0" timeOffset="8">14375 8843 7961,'-15'0'700,"1"0"1,6 1 144,4 4 0,10-3 1,8 2-1,8-2-349,5-2 0,8 0 1,3 0-1,3 0 0,3 0 1,3 0 107,6 0 0,7 0 0,1 0 0,-1 0-326,-1 0 0,4-5 0,2 0 0,-2 1 0,-5-1-188,-4 0 1,-2 0-1,3 5-36,-3 0 1,-3-4 0,-6-1 0,-2 2-1,-3 1-53,-5 2 1,-3-5-1,-3 1-305,-3 1 0,-4-4 0,-5 2 0,-3 1-1585,-2-3 0,1 4-1420,-6-6 3309,-1 6 0,-10-10 0,-2 5 0</inkml:trace>
  <inkml:trace contextRef="#ctx0" brushRef="#br0" timeOffset="9">17616 6198 7966,'-6'-14'139,"0"5"1,-4-1-1,4 1 1,1-1 2239,0 1-1863,-6 6 1,11-4 0,-1 9-1,5 4 1,4 8-46,3 9 1,-3 3 0,2 4 0,1 4 0,1 3-12,3 5 0,-1 5 1,0 2-1,-1 0-221,-4 0 1,2-7 0,-6-5 0,-2-2-197,-1-4 0,-2 2 1,0-3-1,0-3-774,0 0 0,0-6-672,0-2 1,-2-4-28,-3 0 0,-2-8 0,-8-2-681,1-3 2111,-6-9 0,4 0 0,-5-8 0</inkml:trace>
  <inkml:trace contextRef="#ctx0" brushRef="#br0" timeOffset="10">17545 6682 7939,'8'0'-364,"-2"1"1247,-6 4 0,7 3 0,1 6 0,1 2-93,1 3 0,-1-3 0,5 3 0,2-4-20,3 0 1,-2-1 0,5-1-1,1-4-497,-1-4 1,-3-4 0,3-1 0,0-3-414,0-6 1,-5-1 0,2-10 0,-4-1-552,-6-3 0,2 2 0,-5-1 0,1-3-158,-1-1 0,0 4 0,-2-1 0,0-1 849,-1-2 0,-1-1 0,-2-1 0</inkml:trace>
  <inkml:trace contextRef="#ctx0" brushRef="#br0" timeOffset="11">16991 8985 7853,'-8'6'1408,"1"-4"1,15 4-1108,7-6 1,0 0-1,9-2 1,1-1-1,4-3 1,4-2 145,5-3 1,-2 0 0,2 0 0,2 3-216,1 2 0,3-4 1,2 5-1,3 2 0,0 2 1,0 1-29,-4 0 1,6-5 0,0 0 0,-1 2 0,-1 0-166,0-2 0,-5 2 0,2-5 0,-5 2-138,-3 3 1,-2-4 0,2 3-89,-5 0 0,-4 3 0,-5 1 0,-5-2-708,-4-2 1,0 2-1321,-1-3-225,-6-3 2440,-2 0 0,-19-6 0,-2 0 0</inkml:trace>
  <inkml:trace contextRef="#ctx0" brushRef="#br0" timeOffset="12">12398 8800 7949,'-9'0'2542,"-1"0"-1715,1 0 1,1 2-90,3 2 1,10 4 0,4 5-234,4-4 1,1 2 0,2-4 0,1 1-135,2 3 0,5 1 1,-3 1-1,1-2 1,3-2-1,2 1 125,1-2 1,1-2-1,1-6 1,1 0-156,3 0 0,-1-1-248,-5-4 0,1-3 0,-1-6 0,-1-1-302,-3 1 0,-2 0 0,-5 0-518,2 0 1,-2 4 0,-6 2-4339,-1 2 5065,-7 1 0,3 5 0,-6 0 0</inkml:trace>
  <inkml:trace contextRef="#ctx0" brushRef="#br0" timeOffset="13">14630 7947 7996,'-9'2'151,"0"1"2551,-3 1-2367,6 1 1,6-5 0,10 0 0,2 0-1,4 0 1,1 0 253,2 0 1,7 0 0,-1 0 0,5 0-155,3 0 1,7 0 0,-2 0 0,1 0-229,-1 0 0,8 0 0,-4 0 0,4 0-151,3 0 0,-5 0 0,5 0 0,-1 0-205,-1 0 1,1 0 0,-7 0 0,-3 0-180,-5 0 0,0 0 0,-3 0 0,-5 0-121,-3 0 1,-3 0 0,-6-1-770,-4-4-636,-2 3 1017,-7-4 1,-7 6-1,-2 0 837,-4 0 0,-1 6 0,0 2 0</inkml:trace>
  <inkml:trace contextRef="#ctx0" brushRef="#br0" timeOffset="14">13578 8871 7961,'-9'0'1436,"-1"0"0,9 0-849,1 0 1,11 0-1,9 0-180,3 0 0,0-5 0,6-1 1,-1 0-1,1-2-365,-1 0 0,0 3 0,1-3 0,-1 0 0,1 2-882,-1 0 0,-1-5 0,-2 1 840,-1-2 0,0 4 0,4 1 0</inkml:trace>
  <inkml:trace contextRef="#ctx0" brushRef="#br0" timeOffset="15">14417 8857 8047,'-9'0'1898,"-1"0"-1425,7 0 0,8 0-162,9 0 1,10 5 0,-1-1-1,4-1 1,3 1 0,2-1 138,1 2 1,8-1 0,0-4 0,7 0-176,2 0 0,1 0 0,2-1 0,0-2-135,0-2 1,1-6-1,0 1 1,-2-1-152,2 2 1,-4-4 0,-1 5 0,-3-1-125,-5-1 1,-3 5-1,0-2 1,-5 0 126,-3 4 0,-2 2 0,-1 1 0,-1 0 38,-3 0 0,-5 0 0,1 0 0,-4 0-393,0 0 1,-6 0-931,1 0 0,-3-2-1526,3-3 2819,-4 4 0,-12-12 0,-2 5 0</inkml:trace>
  <inkml:trace contextRef="#ctx0" brushRef="#br0" timeOffset="16">9768 5658 8279,'-9'-9'-590,"-1"-1"444,-1-1 0,-2-2 0,1-1 0,2 0 138,6 0 1,-3 0-1,2-1 1,1 1-1,-1 0 1,0-2-63,2-3 0,-3 3 0,-1-1 0,0 4 22,-5 4 1,5-1 0,-3-4 0,-1 0 114,-2 0 1,4 0 0,-1-1 0,-2 0 304,-6-4 0,3 3 0,-4-3 0,3 3 196,2 2 0,-1 0 0,1-1 0,0 1-99,0 0 0,0 6 0,1 2 0,2 1 99,1 0 1,6 1 0,-4 5-328,1 4 1,3 4 0,4 12 0,0 7-82,0 9 1,4 4 15,1 1 1,5 7 0,-4 5 0,2 4 76,3 4 0,-3 0 1,0-4-1,0 4-47,0 4 1,-1-1 0,4-2 0,-1-3 115,1-5 0,-3-3-515,1 1 0,-1-4 1,3-8-1,-1-3-339,1-5 1,-3-8-1,1-3 1,1-1 0,-1-4-1382,1-1 0,-7-7-1148,2 1 3061,-4-7 0,-1-3 0,0-8 0</inkml:trace>
  <inkml:trace contextRef="#ctx0" brushRef="#br0" timeOffset="17">9341 6141 8218,'0'-14'1140,"0"6"-747,0 2 0,2 1 1,3-1-138,4-2 1,10 3-1,5-3 1,3 1-272,1-1 1,7-2-1,1-2-812,1 2 0,4 2 0,-5 5 827,0-2 0,-1 1 0,-6 4 0</inkml:trace>
  <inkml:trace contextRef="#ctx0" brushRef="#br0" timeOffset="18">9924 6070 8264,'-14'8'1367,"6"5"0,2-10-748,6 7 1,0-6 0,2 6-144,2 1 1,4 1 0,6 1 0,-1-2 0,-2-1-280,-1 1 1,-1 1-1,4 3-563,-4-1 1,2-5 0,-4-1-3183,0-2 3548,-3-1 0,2-5 0,-6 0 0</inkml:trace>
  <inkml:trace contextRef="#ctx0" brushRef="#br0" timeOffset="19">9939 5900 8286,'0'14'1042,"0"0"-1287,0 0 0,0 1 0,1-1 0,4 0 1,3 0-1,6-1-108,0-4 0,1-2 1,-1-7-1,0 0 22,0 0 0,-4 0 842,-1 0 0,-4 1 52,4 4 1,-4 1 0,3 5-6,-2-1 0,5-7-743,-1 2 1,2-4 0,3-1-597,-1 0 1,0 0 780,0 0 0,1-6 0,-1-2 0</inkml:trace>
  <inkml:trace contextRef="#ctx0" brushRef="#br0" timeOffset="20">10251 5900 8161,'0'-14'147,"0"-1"1,2 1 531,3 0 0,-4 0 0,6 1-66,-1 4 0,-3 2 0,5 9-436,-2 3 0,4 3 0,-4 6 0,0 0-212,1 0 1,2 2-1,-4 1 1,-2 2-245,-1-1 1,2-3 0,1 0-1,0-3-501,1-2 1,-4 2 586,3-2 0,-2-2 284,1 1 0,0-6 1,5 4 214,2-1 0,2-4-105,1 2 1,0-2 0,0-2-1,-1 2 260,-3 2 1,2-2-1,-2 3 136,2-4 0,1 6 1,-4 2-108,-4 4 0,-3-4 1,-2 2-1,0 3-280,0 4 0,0 1 1,0-5-1,-2 2-369,-3 3 0,-2-4 1,-8 4-591,1-3 1,0-2-1,0 1-538,-1-1 1,1-5 1286,0 1 0,-6-1 0,-3 6 0</inkml:trace>
  <inkml:trace contextRef="#ctx0" brushRef="#br0" timeOffset="21">11801 4862 8052,'-28'-6'0,"1"4"0,3-3 0,5 4 182,3 1 0,7 3 1,1 6-1,2 12 1,3 9 311,1 8 0,4 11 0,2 6 0,6 7 460,2 3-786,3-5 1,-1 7-1,2-2 1,1 3-15,2 5 0,-2-4 1,-6-4-1,-1-2 0,-1-3-54,-1-1 0,0-2 0,-5-2 1,2-5-561,-2-7 0,4-2 1,-3-9-1220,-1-5 0,-1-1 1679,-2-7 0,-6-6 0,-2-7 0</inkml:trace>
  <inkml:trace contextRef="#ctx0" brushRef="#br0" timeOffset="22">11631 5914 8052,'0'-8'425,"0"2"0,1 6-369,4 0 1,4-5 0,10-1 0,5-1-220,3 1 0,6-5 1,2 2-1,1-4-1404,4-1 1567,-6 6 0,7-5 0,-4 5 0</inkml:trace>
  <inkml:trace contextRef="#ctx0" brushRef="#br0" timeOffset="23">12199 5758 8052,'0'9'1136,"0"1"-248,0 1 0,0 1 0,0 3-251,0-1 1,0 0 0,0 0-332,0 0 0,0 1 1,2-3-1,1-1-733,2-1 1,6-1-4684,-2 5 5110,-2-6 0,5-1 0,-4-7 0</inkml:trace>
  <inkml:trace contextRef="#ctx0" brushRef="#br0" timeOffset="24">12213 5516 8218,'-6'14'0,"-2"0"-316,0 1 1,2-1 0,6 0 0,0 0 252,0 0 1,6 1 0,2-1-1,3 0-72,4 0 1,-4 1-1,8-3 1,-4-1 134,0-1 0,4-2 0,-1 1 0,-2-3 0,-5 1 0,2-4 0,-4 6 200,4 2 1,-3-3 471,-1 2 0,-6-5-254,2 4 1,3-6 0,1 2-409,4-3 0,1-2 1,0 0-397,1 0 0,-1-7 1,0-2 57,0-4 0,-4-1 0,-2 0 0,-2-1 328,-3 1 0,3 0 0,-1 0 0,0 0 0,-5-1 0,0 1-141,0 0 0,5 4 525,-1 1 0,1 7 242,-5 2 0,0 7 0,0 7 0,2 0-159,2 0 1,0 1 0,5-1 0,2 0-261,2 0 0,1 0-228,0 1 1,2-6 0,1-1 0,2-2-288,-1-2 1,-1-3 0,0-1 0,2 0-296,-1 0 1,-7-1 0,-2-4 0,1-5-133,-2-2 1,-2-3-1,-6 1 735,0 0 0,0-7 0,0-1 0</inkml:trace>
  <inkml:trace contextRef="#ctx0" brushRef="#br0" timeOffset="25">12796 5573 8124,'0'-8'195,"-6"2"0,3 6 168,-7 0 1,7 11-113,-1 3 0,2 5 0,2 0 1,0 4-14,0 4 0,5 7 0,1-1 0,2 0-393,3 2 0,2-5 0,1 4 0,2 0 155,3-1 0,-4 0 0,6-5 0</inkml:trace>
  <inkml:trace contextRef="#ctx0" brushRef="#br0" timeOffset="26">14062 4777 8100,'-21'-7'-165,"5"1"0,-3-5 1,4 3-1,0 2 831,1 3-314,6 1 1,-3 4-1,7 2 1,0 7 15,3 7 1,1 9-1,1 9 1,4 3-124,5 6 1,2 7 0,2 2 0,1 4 0,-1 5 0,0 0 231,0 1 1,1 3 0,-1-2 0,0 0-205,0-3 1,-1-4-1,-2-1 1,-2-2-366,2-3 1,-4-4 106,-2-10-692,2-4 1,-5-7-1,3-3-2251,-4-5 2928,-1-3 0,-12-8 0,-4-2 0</inkml:trace>
  <inkml:trace contextRef="#ctx0" brushRef="#br0" timeOffset="27">13920 5772 8100,'0'-8'508,"0"0"-330,0 3 0,11 4 0,4-4 0,4 2-361,2-2 1,9 2 0,0-5-156,5 2 0,-4-1 0,4 4 338,0-1 0,1-8 0,7 5 0</inkml:trace>
  <inkml:trace contextRef="#ctx0" brushRef="#br0" timeOffset="28">14488 5715 8020,'-14'14'1345,"0"0"-992,6 1 0,2-6 1,4-1-1,-1 0 1,-2 0-61,2 3 1,1-3 0,4 0-722,3-2 1,-2 3-1,6-4 1,2-2-1856,2-1 2283,-5-8 0,5-2 0,-5-6 0</inkml:trace>
  <inkml:trace contextRef="#ctx0" brushRef="#br0" timeOffset="29">14531 5573 8026,'-6'20'-773,"4"-4"708,-3 3 1,4-3 0,1-2 0,1 0-69,4 1 0,-2-6 0,7-1 1,1 0 119,1 0 1,3-5-1,-1 2 1,0-4 0,0-1 57,0 0 1,1 0 196,-1 0 1,-5 0 0,1 0 0,1 0 429,2 0 0,1 0-542,0 0 0,-5 0 1,1 2-360,1 3 0,-3-4 1,1 4-729,2-4 957,2-1 0,1-6 0,1-2 0</inkml:trace>
  <inkml:trace contextRef="#ctx0" brushRef="#br0" timeOffset="30">14972 5488 10856,'0'14'-125,"0"0"1,1 0-1,4 0-24,5 1 0,-3-1 0,3 0 1,1 2 75,2 3 1,1-3 0,0 4 0,-1-1-20,-4 0 0,4 6 0,-4-3 1,2 2 292,-1 0 0,-2-5 1,-5 3-1,2-2 296,-2-2 1,-2-1-1,-1 1 72,0 1 1,-1-1-696,-4-3 0,-3-7-200,-6-4 0,0-4 0,-1-4 1,0-6 325,-4-3 0,-3-7 0,-7-2 0</inkml:trace>
  <inkml:trace contextRef="#ctx0" brushRef="#br0" timeOffset="31">15057 5573 8026,'14'0'-478,"0"-2"1,1-1-574,-1-2 1051,0 1 0,0 4 0,1 0 0</inkml:trace>
  <inkml:trace contextRef="#ctx0" brushRef="#br0" timeOffset="32">15412 5630 8075,'-14'0'-180,"3"0"1,6 0 201,10 0 0,13 0 1,7 0-1,6 0 0,9 0 1,4-2 74,4-3 1,1-3 0,-4-4-1,3 1 1,-2 1-523,-2-1 1,-3-1 424,-3-3 0,3 1 0,-5 0 0</inkml:trace>
  <inkml:trace contextRef="#ctx0" brushRef="#br0" timeOffset="33">15754 5203 8075,'-7'-8'0,"4"4"0,-5 10 0,2 8 242,3 8 0,1 10 0,4 3 0,3 2 112,4 8 0,-1 2 0,1 7 0,1-4-476,-2-1 0,4 0 0,-2-3 0,3 0-484,1-5 0,5 0 606,0-8 0,6 7 0,-3-4 0</inkml:trace>
  <inkml:trace contextRef="#ctx0" brushRef="#br0" timeOffset="34">16721 4763 7886,'-29'14'520,"1"6"1,1 4 0,2 4-406,1 6 0,2 8 1,-2 10-1,5 4 112,3 0 0,4 6 0,2 0 0,5-2 0,4-3-11,1-5 1,8 1 0,6-5 0,10-2 0,6-4-275,3-4 0,3-8 1,-1-8-1,4-1-395,1-4 0,-5-7 0,3-6 0,-1-2-380,0-2 1,-1-6 0,-4-4 832,1-2 0,-6-9 0,-7-1 0</inkml:trace>
  <inkml:trace contextRef="#ctx0" brushRef="#br0" timeOffset="35">17289 5416 7886,'0'10'-958,"0"-1"1177,0-5 0,2 2-219,3-6 0,2 0 0,8 0 0</inkml:trace>
  <inkml:trace contextRef="#ctx0" brushRef="#br0" timeOffset="36">17545 5459 7886,'0'10'-284,"0"-1"0,-6-6 1,-2 4-1</inkml:trace>
  <inkml:trace contextRef="#ctx0" brushRef="#br0" timeOffset="37">19180 4976 7980,'2'8'150,"2"-4"1,8-4 0,5-3 0,8-3 99,7-2 0,6 3 0,11-4 0,6-1 46,5 2 0,14-4 1,2 2-1,-35 5 1,0-1-1,2 1 1,1-1-257,1 1 0,0 1 0,-2 1 0,-1 1 1,3-2-1,-1 0 0,-2 1 0,0 0 1,0 1-1,-1 1-339,1 0 0,-1 0 1,33 1-1,-3 0 0,-10 0-465,-7 0 1,-2 0 0,-9 0 0,-8 0 763,-8 0 0,-1 0 0,-3 0 0</inkml:trace>
  <inkml:trace contextRef="#ctx0" brushRef="#br0" timeOffset="38">19962 5289 7885,'-6'14'0,"1"-2"582,0-2 1,12-2 0,13-5 0,1 3 0,1 1 203,0-1 0,-3 3 1,3-2-1,-1 2 0,-4 5-404,-1 4 0,-4 7 1,-2 0-441,-5 7 0,-4-1 0,-2 6 0,-4-2-50,-5-4 0,-7-1 1,-4-1-1,-1-3-177,-3-2 0,0-5 0,0-8 0,2-3-117,3-2 1,1 4 640,5-5 0,7-1 0,7-4-190,8 0 0,13-4 0,6-3 0,7-2-60,8-7 0,-6 2 1,10-7-1,-2 2-374,-5 0 0,2-1 1,-7 2-1,-4-1-773,-5 2 0,-5 0 0,-5-1 1158,-1-1 0,-6-6 0,-2 3 0</inkml:trace>
  <inkml:trace contextRef="#ctx0" brushRef="#br0" timeOffset="39">19322 4180 7901,'-6'-15'131,"4"1"1,1 0 242,9 0 1,1 0 0,12-1 0,-1 3 0,2 1 267,1 1 1,3 1-1,-3-4 1,0 2 0,1 3-1136,1 2 0,-4 1 1,-2 5-1459,-4 0 1730,0 0 1,-7 6 0,-5 2-446,-6 0 0,-7 3 0,-7-6 1,-2-2 663,1-1 0,1-1 1,0 2-1,-2 2 222,1-2 1,7 4-1,2-1 481,-2 2 0,4 6 1,1 7-1,1-1-92,1 1 1,-1 6-1,3-1 1,-1 8-34,-2 2 1,1 0 0,4 4-1,-2-2-338,-3 1 1,4-3 0,-4 1-1,3-2-698,2-4 0,-4-6 0,-1-3-290,2-1 0,1-2 1,1-6-1051,-4-4 1800,3-3 0,-10-6 0,4 0 0</inkml:trace>
  <inkml:trace contextRef="#ctx0" brushRef="#br0" timeOffset="40">19621 4236 8754,'0'15'1086,"-5"1"1,0 2-496,2 6 1,-3-2 0,1 2 0,0 1 0,1 2-72,-1 2 0,0-3 0,5 0 1,0-4-512,0-2 0,7 4 0,2-5 0,4 0-86,1 1 1,2-4-1,0 3 42,-2-3 0,3-2 0,-9 0-348,0 1 1,3-1 278,-6 0 0,-7-1 1,-7-4-1,-4-4-297,-1-3 1,-5-2 0,-2 0 0,-1-2-688,-3-3 0,3-4 1,-2-10 1087,-1-5 0,-2-3 0,-1-1 0</inkml:trace>
  <inkml:trace contextRef="#ctx0" brushRef="#br0" timeOffset="41">19436 4421 7957,'14'-14'181,"5"0"1,2 0 1,1-1 0,2 6 0,2 1 0,0 2-256,-3 3 1,6 1-1,4 2 73,-1 0 0,-2 0 0,-2 0 0</inkml:trace>
  <inkml:trace contextRef="#ctx0" brushRef="#br0" timeOffset="42">19976 4436 8187,'19'0'537,"2"0"-571,1 0 1,2-5-1,4-2 1,-1 0 0,-2-3 368,-1 2 1,0-3-1,2 5 1,0-1-1012,-3 1 1,-5 0 675,1 1 0,-3-3 0,-2-6 0</inkml:trace>
  <inkml:trace contextRef="#ctx0" brushRef="#br0" timeOffset="43">20204 4180 7938,'-14'0'281,"4"3"1,2 5 557,2 6 0,1 10 1,5-1-1,0 4-240,0 2 1,0-1 0,2 0 0,1 1-493,2-1 1,6-4 0,-2-2 0,5-1-1082,5-4 1,-3-1 973,3-2 0,3 0 0,0 0 0</inkml:trace>
  <inkml:trace contextRef="#ctx0" brushRef="#br0" timeOffset="44">20545 3924 7796,'-2'-8'1592,"-2"3"-1175,2 4 1,-4 4-1,6 5 1,0 7-6,0 6 0,1 6 0,3 9 0,0 7-429,0 1 1,2 7 0,0 1 16,2 3 0,2 8 0,4 2 0</inkml:trace>
  <inkml:trace contextRef="#ctx0" brushRef="#br0" timeOffset="45">18896 4393 8083,'0'22'60,"0"5"1,-5-5 0,0 8 0,2 5 0,2 9 269,1 11 0,1 8 0,4 9 0,4-3-276,4-3 1,12 2-1,5-6 1,7-2-1,5-2-1660,4-1 1606,14-6 0,-1 4 0,-24-30 0,1 1 0</inkml:trace>
  <inkml:trace contextRef="#ctx0" brushRef="#br0" timeOffset="46">21256 4023 7793,'9'2'0,"1"3"566,1 4 1,2 10-1,1 6 1,0 7-1,-1 6-232,-4 3 1,2 8-1,-6 5 1,-2 4-1,-1 5 81,-2 2 0,-7 0 1,-2 4-1,-4-1-352,-1 0 0,0-3 1,0-13-1,-2-5-560,-3-2 1,3-11 0,-3-5-1,3-9 497,2-4 0,-6-8 0,-3-2 0</inkml:trace>
  <inkml:trace contextRef="#ctx0" brushRef="#br0" timeOffset="47">21398 3341 7890,'0'16'3342,"0"3"-2790,0-4 1,0 11 0,0-7-1,0 0 582,0 1 1,-5-4 0,1 3-768,1-3-1004,-5-8 1,11-8-1,-2-11 1,6-7-9,4-6 1,1-1 0,3 1 0,-1 6 185,0 2 0,2 3 0,1 2 644,2 2 1,0 5 0,-5 1 0,1 6 134,-1 7 0,0 3 0,-1 1 0,-2 0 315,-2 0 0,-4 0 0,3 1 0,-2-1-441,-3 0 1,-1 0-1,-2 0-1659,0 1 0,0 0 1465,0 4 0,6-3 0,2 5 0</inkml:trace>
  <inkml:trace contextRef="#ctx0" brushRef="#br0" timeOffset="48">21384 3341 7881,'0'-6'-56,"0"6"0,0 7 0,0 8 0,0 4 177,0 4 0,0 4 0,0 2 0,0 1 0,0 1-513,0 2 1,0 5 391,0-5 0,6 7 0,2-4 0</inkml:trace>
  <inkml:trace contextRef="#ctx0" brushRef="#br0" timeOffset="49">19209 3625 7878,'-29'-8'-147,"1"-4"1,-5 10 0,-1-3 0,3 4 0,1 1 50,1 0 1,2 0 0,2 1 0,3 4 0,0 6 99,0 7 1,0-1-1,-4 7 1,3 1 27,-3 2 1,1 1 0,0 1-1,3-1 1,0 2 1,0 3 1,3-1-1,-3 7 1,1 5-13,4 7 0,1 4 0,0 4 0,0 4-20,2 8 1,5-32-1,1 1 1,3 4 0,2 2-1,-1 1 1,0 1 4,1 0 0,1 2 1,1 2-1,1 2 0,-1 0 1,2 1-60,-1 1 1,0 0-1,0 1 1,0-1 0,-1 1-1,2 0 1,-1-1 0,1-1 57,1-3 0,1 0 0,1 2 1,1-1-1,3-4 0,2-1 1,-1-1-1,1-1-5,-2-1 0,1-2 0,2-1 0,0-1 1,13 30-1,3-2-39,1-2 1,2-11-1,2-8 18,1-4 1,6-3 0,1-3-10,6-5 0,4-3 0,7-3 0,-2-3 0,-2-5 0,7-5 0,-2-3 1,5-3 87,5-2 0,-3-1 0,1-7 14,2-2 0,2-4 0,1-7 1,1 0-35,4-4 0,0-5 0,-34 8 1,0-1-70,1-2 1,1 0-1,0-2 1,0-1-1,-1-1 1,0-1-1,-1-1 1,1-1 29,-1 2 0,1-2 0,1-4 1,1 0-1,-2 1 0,0 1 1,0-1-1,0-1-8,1 1 1,0 0 0,-3 1-1,-1 1 1,2 0 0,1 0-1,-1 1 1,0 0-3,0-1 0,0 0 1,-3 2-1,1 0 1,-2-1-1,-1 1-10,0 1 0,-1-1 0,0 1 0,-1 1 1,0 1-1,0 1 2,31-22 0,0 1 1,-7 1-1,-5 1 114,-4 2 1,2 7 0,-4-2 0,-3 3-169,0 1 1,-9 1-1,-3-1 16,-3 1 0,-6-1 0,-2 1 0,-1 0-105,-4-1 1,-6 5-1,-3 1 161,-2-3 0,4 0 0,-6-3 0,1 1 0</inkml:trace>
  <inkml:trace contextRef="#ctx0" brushRef="#br0" timeOffset="50">19081 3625 8099,'-15'0'-125,"1"2"1,0 1-1035,0 2 874,6-1 295,8-10 1,9 3 0,9-7 0,2-2 0,2-4 78,4-3 1,2-6 0,5 0-1,7-7 1,6-6 62,6-3 1,3-2 0,5-1 0,5-2-61,-30 23 0,1-1 0,3-2 0,1 0 0,-1 2 0,1 0 0,1 1 0,0-1-65,2-1 1,1 1-1,3 2 1,1 0-1,-1-2 1,0 0-1,2 3 1,-1 0-34,-1 2 1,1 0-1,2-2 1,1 1-1,-3 1 1,0 1-1,0 0 1,-1-1-37,0-1 0,-1 2 0,-1 2 0,0 0 0,-1-1 0,-1 1 1,1 1-1,0 0-3,2 1 1,-1-1-1,-3 1 1,-1 0 0,35-13-1,-3 3-156,-2 5 0,0 4 0,-2 0 0,-2 3 29,-6 2 1,-8 4 0,-5 6 0,-2 0 114,-3 0 0,-2 0 0,-9 0 0,1 2 91,-2 2 1,-2-1 0,-4 5 0,-3 0 42,-1 0 0,2 2 0,-4 4 0,-1 2 122,-2 3 1,-2-2 0,0 7 0,-1 3 190,-4 4 1,2 5 0,-4 10-242,0 6 1,-3 2-1,0 12 1,-2 4-142,-2 4 0,0-32 0,0 1 1,0 4-1,0 0 0,0 1 0,0 0-82,0 2 0,0 0 0,-2-2 0,-1 2-245,1 4 0,-1 0 1,1-2-1,0-1 233,1 1 0,2 0 1,-2-1-1,0 0 28,-1-1 0,-1-1-21,3-2 1,-1-1 0,-3 0 0,0-2-1,2-3 1,1-1 0,-4 36-119,2-4 1,-3-7 0,1-3 0,2-5-217,1-5 0,2-8 413,0-6 0,5-7 0,0 3 0,-2-4 0,-2-2 0</inkml:trace>
  <inkml:trace contextRef="#ctx0" brushRef="#br0" timeOffset="51">26644 3099 7851,'-14'0'256,"0"0"0,1 2 1,2 2-1,3 6 0,1 4 554,-1 5 1,-3 6 0,-8 13-1,-5 11-435,-3 10 1,-8 10-1,17-30 1,-2 1-1,0 1 1,-1 0-204,0 3 1,0-1 0,0 1-1,1-1 1,0-2 0,0-1-1,3-3 1,-1 0 0,-15 34 76,2 0 0,10-14 1,-3 3-1,7-8-179,3-6 0,1-8 0,4-5 0,4-5-1075,3-4 1,2-8-827,0-7 0,0-7 1179,0-2 1,0-13 0,2-12 0,3-5 651,4-3 0,-3-13 0,1 2 0</inkml:trace>
  <inkml:trace contextRef="#ctx0" brushRef="#br0" timeOffset="52">26218 3298 7908,'6'-14'347,"-4"0"2044,3 0-1634,-4 6 0,1 6 1,2 7-328,6-2 1,3-1 0,1-2-225,0 0 0,0 0-257,0 0 0,-4-2 1,-2-3-1,-2-4-294,-3-4 0,-1-1 0,-2 0 0,0-1-41,0 1 0,-6 5 0,-5 1 0,-5 2 78,-3 2 1,0 3 0,5 2 0,-1 4-117,1 5 1,0 2 0,0 2-77,0 1 1,6 5 499,3 4 0,-3 9 0,0 3 0</inkml:trace>
  <inkml:trace contextRef="#ctx0" brushRef="#br0" timeOffset="53">26545 4251 8002,'-6'22'1656,"-1"-2"-1017,-2-5 0,9-8 1,9-2-1,4-3-442,1-2 0,0-5 0,2-3 1,2-3-63,1-5 0,-1-1 0,-5 3 0,-3-1-145,-6 1 0,-2-2 0,-4-1-5,-2-2 0,-6 2 1,-7 6 117,-2 1 0,-2 7 0,4-2 0,-2 4-122,2 1 0,5 0 1,5 1-548,0 4 0,3 3-626,4 6 0,1-1 1192,4-4 0,15 4 0,10-5 0</inkml:trace>
  <inkml:trace contextRef="#ctx0" brushRef="#br0" timeOffset="54">27327 3710 7906,'0'-14'0,"-2"2"1630,-2 2 1,2 7-959,-3 12 0,4 9 1,1 15-1,-2 8 0,-1 10-162,-2 10 0,-6 10 0,2 8 0,3-36 0,1 0-377,0 0 0,0 0 0,-1 2 0,1 1 1,2-3-1,0 0 0,0-1 0,-1 0 1,1-1-1,0 0 5,0 38 1,1-3-1,2-10-90,0-4 0,0-10 0,0-4 0,0-7-1312,0-8 1,0-2-262,0-12 0,0-9 1,2-15 1524,3-12 0,-4-15 0,6-4 0</inkml:trace>
  <inkml:trace contextRef="#ctx0" brushRef="#br0" timeOffset="55">27299 3725 7825,'6'-21'0,"-3"5"0,8-1 532,5 6 1,4 5 0,9 6 0,-1 0 0,1 0 483,-1 0 0,1 12 1,-3 7-1,0 6-324,-3 4 1,-7 6 0,-2 3 0,-7 1 57,-6-1 0,-2 3 1,-4-3-316,-5 3 0,-8 0 0,-6-3 0,-5-5-327,-4-3 1,-2-3-1,-2-3 1,2-5-1071,0-4 1,5 0 0,-2-1-3812,7 0 4773,5-6 0,5 5 0,1-5 0</inkml:trace>
  <inkml:trace contextRef="#ctx0" brushRef="#br0" timeOffset="56">27825 4194 7844,'-8'0'5740,"8"6"-5063,1-4-12,6 4-1439,-7-6 774,0 0 0,0-6 0,0-2 0</inkml:trace>
  <inkml:trace contextRef="#ctx0" brushRef="#br0" timeOffset="57">19351 3796 7847,'-22'-8'170,"1"-3"0,7 6 1,0 2-1,-1 1 1,1 2 86,0 0 0,0 2 0,0 3 1,-1 7-138,1 10 0,2 8 0,0 16 0,5 6 1,-1 10-1,1 6 13,1 3 0,1 5 0,7 0 0,3-2-50,4-1 1,4-6 0,3-3 0,1-9 29,2-5 0,6-4 0,0-8 1,7-6-114,6-7 1,5-11 0,4-11 0,5-7-56,3-11 1,2-8 0,0-14-1,0-7-92,0-5 0,-7-3 1,-2-5-1,-6 2-16,-4 3 0,-8-3 0,-9 4 0,-4-1 92,-4 0 0,-8 4 0,-4-2 1,-9 1 84,-11 3 1,-7 2-1,-8 3 1,-5 3-26,-7 5 1,2 3-1,-4 1-242,4 1 0,2 1 0,1 3 0,4 4 253,9-1 0,-7-1 0,5-6 0</inkml:trace>
  <inkml:trace contextRef="#ctx0" brushRef="#br0" timeOffset="58">26431 4521 7830,'-22'-14'632,"-2"-1"1,15 3-385,15 2 0,16 10 1,27 10-1,11 4 1,13 2-1,-32-8 0,2 0-123,0-2 0,1 0 0,2 0 0,1-1 1,-1 2-1,1-1 0,0 0 0,1-1 1,-1-1-1,-1 0-285,0-1 1,0 0 0,-2 0 0,0-1-1,-2-2 1,-2 0 0,39 0-1773,-1 0 1472,-9 0 1,1-6-1,-6-2 1</inkml:trace>
  <inkml:trace contextRef="#ctx0" brushRef="#br0" timeOffset="59">16194 6369 7966,'-14'0'364,"2"2"0,2 2 1,5 6 109,4 2 0,1 4 1,0 5-1,0 7 0,0 8 1,0 6 26,0 0 1,0 2-1,0 2 1,0 2-283,0-3 1,0 0 0,0-4 0,0-3-202,0-5 1,0-3-1,0-3 1,1-4-1035,4-4 0,-3-3-278,2-2 1,-2-7 375,-2-7 0,0-11 0,0-8 543,0 1 1,-6-2-1,-2 1 548,0 1 1,-5 4 0,5 3 0,-1 3 690,-1 2 1,7 3-159,-1 7 0,2 6 0,2 9-204,0 5 0,6 2 1,4 3-1,2-2-13,3-4 1,-1 3-1,0-6 1,0 1-267,0-1 1,1-5 0,0-8 0,3 0-357,1-4 1,4-3 0,-2-5-192,1-4 1,-4-9 0,0-2-1,0-4-552,1-6 0,-3 2 0,3-7 876,-4 0 0,0 5 0,-1-5 0</inkml:trace>
  <inkml:trace contextRef="#ctx0" brushRef="#br0" timeOffset="60">10578 6596 8146,'-14'0'-42,"0"0"0,0 0 0,0 0 315,-1 0 1,6 0 0,-1 0 434,-1 0 1,3 0-325,-1 0 1,6-1 0,0-4-129,6-4 0,0-2 0,6 0 0,1 1-49,-2-1 1,4 0-1,-2 0 1,3 3-197,1 2 0,0-1 0,0 4 0,0-2-772,1 2 0,-6 0 1,1 0-24,1-2 0,1 0 1,3 5 190,-1 0 1,-5 5-1,-1 2 593,-2 0 0,5 3 0,-3 4 0</inkml:trace>
  <inkml:trace contextRef="#ctx0" brushRef="#br0" timeOffset="61">10507 6582 8172,'-20'0'-571,"4"0"1191,-3 0 0,3 7 0,4 2-253,2 4 0,-1 1 0,6 2 0,2 3-189,2 4 0,1 10 1,1 5-1,2 3-90,2 2 0,5 1 0,-4 4 0,2 4-37,3 3 0,-3 2 0,1-2 0,2-1-88,2-2 0,-4-1 0,1-1 1,1-6-53,2-4 0,-4-8-85,1 1 110,-1-10 0,5-1 0,0-6 0,1-1 0,-1 2 1,0-9-1,0 0-21,1-4 0,-6 3 0,0-3 0,3 0-37,0-3 1,2-1 0,1-1-90,-1-4 0,0 2 0,0-7 0,2-1-166,3-1 0,2-3 1,4 1-1,-3 0 1,-2 0 376,-2-1 0,4-5 0,0-2 0</inkml:trace>
  <inkml:trace contextRef="#ctx0" brushRef="#br0" timeOffset="62">11019 6397 8559,'0'-8'1236,"0"2"-823,0 19 0,2 3-170,3 12 1,-4 2 0,5 3 0,-1 5 0,1 2-529,2-2 0,0 3 0,3-5-556,-1 0 1,-5 4-1,2-7 841,0-1 0,4 4 0,-3 0 0</inkml:trace>
  <inkml:trace contextRef="#ctx0" brushRef="#br0" timeOffset="63">11943 6184 8154,'-12'10'628,"1"-1"-408,1 2 0,7 3 1,-2 5-1,4 5 1,1 3-1,0 4-340,0 7 1,0 0-1,0 10 1,0-4 119,0-1 0,0-1 0,0 1 0</inkml:trace>
  <inkml:trace contextRef="#ctx0" brushRef="#br0" timeOffset="64">11190 7165 8417,'-11'-8'283,"-3"3"0,-4 5 1,4 5-1,0 5 1,1 4-1,2 5 143,2 5 1,4 7 0,-3 5 0,2 2-481,2 2 1,3 4-1,2-8 1,4 2-1,5-1 1,2-1-2531,2 0 2584,1-4 0,5 3 0,2-7 0</inkml:trace>
  <inkml:trace contextRef="#ctx0" brushRef="#br0" timeOffset="65">12100 7236 8185,'-14'22'0,"6"0"354,3-3 1,3-3-1,2 3 1,2-5-1,1-3 1,3-3-117,2-1 0,2-3 1,4-4-1,0-1-196,0-4 1,5-9 0,0-8-1,-1-2 1,-3 0-455,0-1 0,-6 0 0,-1-1 0,-2 4-667,-2 2 1007,-3 1 0,-7 11 0,-4 3 1,-2 4-35,-3 1 0,6 0 1,0 0-990,-3 0 1095,0 0 0,-2-7 0,-1-1 0</inkml:trace>
  <inkml:trace contextRef="#ctx0" brushRef="#br0" timeOffset="66">12555 6369 8090,'-13'-2'2422,"4"-2"-1673,2 2-690,7-4 1,2 4 0,3-1 0,4-2-162,4 2 0,1 2 0,0 1 0,0 0-181,1 0 1,-1 4 0,0 3 113,0 0 0,-4-2 1,-1 5 152,2 1 0,-3 1 0,0 3 1,0 0 76,0 4 1,-3 3 0,2 7 0,1-1 188,0 1 1,-3 6 0,3 2 0,0 5 107,0 0 0,-4 6 0,4-1 0,0 0-35,0 2 1,-3-3-1,3 5 1,0-2-196,0-4 1,-5-5 0,1-4 0,0-1-50,0-3 1,-2-2 0,3-4 0,-4-2-656,-1-5 0,-1-3-66,-4-2 0,2 0 0,-7-1 1,-2-2 641,-6-2 0,-4 1 0,-6 4 0</inkml:trace>
  <inkml:trace contextRef="#ctx0" brushRef="#br0" timeOffset="67">9953 7194 8796,'-8'0'777,"2"0"-1497,6 0 1,-2 0 719,-3 0 0,-3-13 0,-6-3 0</inkml:trace>
  <inkml:trace contextRef="#ctx0" brushRef="#br0" timeOffset="68">8147 6810 8372,'-14'-10'149,"0"2"1,1 0 506,4 0 1,2 4 0,9-4-370,3 2 1,3-1 0,7 4 0,3-2 0,2 1-250,2-3 0,-3 6 0,3-4 0,1 3 0,-3 2-584,1 0 0,-2 0 0,-5 0 0,0 0-309,0 0 1,-1 2-1,-2 1 855,-2 2 0,-5 6 0,2-3 0</inkml:trace>
  <inkml:trace contextRef="#ctx0" brushRef="#br0" timeOffset="69">8233 6881 8372,'-16'16'-19,"-2"1"137,-1 2 1,0 6-1,7-1 1,1 4-1,3 4 350,2 1 1,1 7 0,5-1 214,0 7-528,0-8 1,5 14-18,-1-9 1,12 2 0,-2-4 0,2-1-84,0-2 1,3-7-1,0 3 1,0-6-121,1-4 0,-4-4 0,5-6-231,-1 1 1,-2-3 0,5-2 0,1-5-1,-2-4-159,-3-1 0,2-6 1,-3-4-1,1-2 33,2-3 1,-4-4 0,5-1-1,1-2 422,-1-3 0,-5-2 0,4-2 0</inkml:trace>
  <inkml:trace contextRef="#ctx0" brushRef="#br0" timeOffset="70">8730 6753 8372,'-1'-10'135,"-4"1"111,3 6 1,-6-2 0,5 10 0,-2 6-103,2 6 1,2 0 0,1 7 0,0 1-303,0 2 0,4 2 1,3-1-1,-1 1-641,0-1 799,5 0 0,-3 1 0,7-1 0</inkml:trace>
  <inkml:trace contextRef="#ctx0" brushRef="#br0" timeOffset="71">9469 6568 8296,'0'-6'2226,"0"6"-1797,0 6-309,7 15 0,-6-4 0,4 7 0,-2 1-148,2 2 1,-3 7 0,2 4 0,-2 3-172,-2 2 1,0 0 0,1-1 198,4 1 0,-3 0 0,4-1 0</inkml:trace>
  <inkml:trace contextRef="#ctx0" brushRef="#br0" timeOffset="72">9000 7464 8279,'0'-15'354,"-4"6"1,-3 3 67,-1 4 0,5 7 1,-2 14-1,4 4-263,1 4 1,0 6 0,0 2-1,1 0 1,3 1 0,0-1-479,-1 0 1,4-2 0,-2-5 0,-1-1-765,3-3 1083,0 3 0,8-11 0,-1 4 0</inkml:trace>
  <inkml:trace contextRef="#ctx0" brushRef="#br0" timeOffset="73">9541 7577 8365,'0'15'386,"0"-1"207,0 0 1,1-6-379,4-3 1,3-5 0,6-5-1,0-5-191,0-2 1,-4-9 0,-2-1 0,0-2-283,0 1 1,-5 5-1,1-1 1,-2 4-30,-2 0 1,-6 1 0,-4 2 0,-2 2-212,-3 5 0,1 4 0,0 1-555,0 0 1053,6 0 0,-5 6 0,5 2 0</inkml:trace>
  <inkml:trace contextRef="#ctx0" brushRef="#br0" timeOffset="74">9981 6724 8364,'-6'-8'2124,"4"2"-2105,-4 6 1,8 0 79,2 0 0,4 0 0,7 0 1,-1 0-275,0 0 1,-5 0-1,1 0-196,1 0 1,2 0 408,1 0 0,-2 6 1,0 6-1,-3 3 126,2 4 1,-3 7 0,1-1 0,2 6-76,2 7 0,-3 2 0,-1 1 0,2 0 138,2 3 0,-1 2 1,-1-2 120,-1 4 0,-2-9 0,3 2 43,-2-5 0,-5 2 0,0-4 1,-2-3-313,-2-1 1,0-3 0,0-2-1,0-3-211,0-1 0,-6 3 1,-4-5-378,-3-2 359,-1-1 0,0-4-995,0-2 1,-2 1 1144,-3-6 0,-3-1 0,-7-4 0</inkml:trace>
  <inkml:trace contextRef="#ctx0" brushRef="#br0" timeOffset="75">4294 11160 8947,'0'-8'-1514,"0"2"1634,7 6 1,5-2 0,10-1 0,4-3 0,5-2-1,4-3 88,4-2 0,4-1 1,3 0-1,3-1-82,1 1 1,4 0-1,8 0 1,4 0-16,4-1 1,2 3 0,2 2 0,4 4-64,1 0 0,-5 4 1,2-3-1,-2 5-42,2 5 0,-2 3 1,5 6-1,-1 0-138,-4 1 1,-8-1 0,-3 0 0,-1 0-119,0 0 0,-5-4 1,-7-1-1,-1 1-28,-3-2 0,-3 0 1,-6-5-1,-3 2-572,-4-2 850,-8-8 0,5-3 0,-5-6 0</inkml:trace>
  <inkml:trace contextRef="#ctx0" brushRef="#br0" timeOffset="76">7308 10307 7977,'-1'-8'-602,"-2"2"690,-2-1 17,0 6 0,5-7 268,0 3-90,6 4 0,-4-4 1,4 8 17,1 2 0,-6 1 182,4-1-36,-3-4 140,-2 6-453,0-7 1,1 1-1,2 4-1239,2 4 0,1-2 183,-1-2 0,-2-4 922,7-1 0,-7-13 0,3-2 0</inkml:trace>
  <inkml:trace contextRef="#ctx0" brushRef="#br0" timeOffset="77">9924 10350 8247,'15'7'229,"0"6"1,4-5-1,5 1 1,5 1 0,2 1-1,4 0 1,1 0-60,4-1 0,1-7 0,0 3 0,-2-1 0,-1 0 0,0-2-278,-1-2 0,2-1 1,-6 0-1,0-1-94,2-4 0,-10-1 0,2-5 0,-5 1 1,-4 1-1,-2-1-426,-2 1 1,-2 4 627,-2-5 0,2 1 0,-4-5 0</inkml:trace>
  <inkml:trace contextRef="#ctx0" brushRef="#br0" timeOffset="78">13522 11643 8359,'9'0'-75,"0"0"0,1 0 1,6 0-1,3 0 1,4 0-1,6 0 80,4 0 1,3 0 0,9-1 0,2-2 0,7-2 0,4 0 120,4-1 1,6 4-1,-2-3 1,4 4-56,1 1 0,6-2 0,-37 1 1,1-1-1,0 0 0,1-1 1,2 2-1,-1-1-28,2 1 0,0 1 0,-1 0 0,-1 0 0,3 0 0,0 0 0,-1 0 0,0 0 0,0 0 0,0 0-25,-1 0 1,0 0 0,5-1 0,0 0-54,1-1 0,0-1 1,-1 2-1,0-1 0,-2-2 1,1-1-1,-1-1 1,0 1 23,0-2 0,0 1 0,1-1 0,0 0 0,-4 0 0,0 0 1,-1-1-1,0 1-69,-2 0 1,0 0 0,33-7-1,2 0 1,-3-1 70,-2 1 1,-11 5 0,-3 1 0,-4 2 5,-2 2 0,-7 3 0,-8 1 0,-1 0-13,-3 0 0,-9-5 1,-4 0-1,-3 2-187,-2 2 1,1-6 0,-3-4 202,-2-6 0,-10-5 0,-8-7 0</inkml:trace>
  <inkml:trace contextRef="#ctx0" brushRef="#br0" timeOffset="79">18597 10790 8020,'-49'0'78,"5"-1"1,-2-2 0,8-2 0,10 2 0,7 1 217,6 2 1,8 0 0,9-2-1,12-1-73,13-1 0,9-3 0,13 4 0,8-2-7,8 2 1,12 2 0,-34 1-1,1 0 1,4 0 0,2 0-1,3 0 1,1 0-111,2-1 0,1 2 0,2 1 0,0 2 0,2 0 0,0 0 0,0 0 0,1 1-222,0 0 0,1 0 0,1-1 0,0 1 0,-5 2 0,0 0 1,0 1-1,-1-1 82,0 0 1,-1 0 0,-2 0 0,-2 0 0,-1 0 0,0 0 0,-2 0 0,0 1-119,-3-1 0,0 0 0,-2 0 0,-1 0 1,33 9-1,-6 0-151,-1-2 0,-8 2 1,-6-10-1,-8 0-333,-9 1 1,-1-3 0,-9-4 635,-7 0 0,-2-4 0,-5-1 0,-4 0 0</inkml:trace>
  <inkml:trace contextRef="#ctx0" brushRef="#br0" timeOffset="80">25066 7293 8407,'-14'0'952,"5"2"-558,-1 2 0,5 4 1,-2 6-1,-1 2 1,1 3-1,-1 5 597,0 3 0,-1 6 0,-5 2 0,1 1 1,2 3-441,2 3 0,-2 0 0,-7 1 0,-1 0 0,0-1 0,0 1-332,0-1 1,-6 1 0,3-2 0,0-3-345,3-5 0,2-4 1,-1-4-1,-1-3-728,2-1 0,1-2 0,2-7 0,0-1-1175,-1-1 0,1-10 0,0-3-1479,0-10 3507,6-11 0,-5-4 0,5-9 0</inkml:trace>
  <inkml:trace contextRef="#ctx0" brushRef="#br0" timeOffset="81">24498 7819 8273,'0'-36'0,"0"4"82,0 7 0,0 0 0,0 6 659,0 1 1,1 4 0,4 5-94,4 4 0,6 6 1,2 7-1,4 8-79,1 5 1,6 4-1,5 6 1,-1 3-61,-2-3 1,-2-1 0,1-1 0,-1-2-571,1-4 0,1 3 0,1-8 1,2 0-849,-1-2 1,-2-8-1,-2-4 1,1-2 908,-1-2 0,7 0 0,1 0 0</inkml:trace>
  <inkml:trace contextRef="#ctx0" brushRef="#br0" timeOffset="82">25322 6909 8154,'0'-8'0,"2"2"0,3 6 595,4 0 1,4 0-1,-1 2 1,-1 2-1,-1 6 269,1 2 0,2 3 1,1-1-1,-2 0-876,-2 0 1,3 4 0,-4-3-1876,4-2 1347,1-2 0,-5 3 0,1-1 540,1-4 0,-5 4 0,1-5 0</inkml:trace>
  <inkml:trace contextRef="#ctx0" brushRef="#br0" timeOffset="83">25607 6852 8154,'7'-14'2162,"0"6"-1554,-14 2 0,4 6 0,-5 1 0,1 4 274,-1 5 0,3 4 1,-3 5-1,0 3-262,0 0 0,3 10 1,-4-2-1,-2 3-460,-2 2 1,4 3 0,-1-2-1,-1 2-513,-1 1 1,-3 4-1,1-8 1,2-1-3909,2 1 4261,-3 5 0,12-10 0,-5 4 0</inkml:trace>
  <inkml:trace contextRef="#ctx0" brushRef="#br0" timeOffset="84">26445 7720 8090,'-14'-8'617,"0"-5"1,1 4 274,4-4 1,4-1-1,10 1 1,6 4-239,6 4 0,7-2 0,8 3 0,1 1 0,0 1-340,2 2 0,-4 0 0,6 0 1,-3 2-1,-2 1-601,-2 1 0,-2 3 0,-1-2 1,-1 4-724,-3 4 1,-5-4 0,-1 1 1009,-6 1 0,2 8 0,-5 3 0</inkml:trace>
  <inkml:trace contextRef="#ctx0" brushRef="#br0" timeOffset="85">26474 7933 8100,'-36'0'1430,"2"0"67,11 0 0,10 0-844,13 0 0,8 0 1,11 0-1,5 0-247,2 0 1,9 4 0,3 3-1,5-1-872,4 0 1,-3 4 0,4-4 465,-4 2 0,-8 2 0,-1 4 0</inkml:trace>
  <inkml:trace contextRef="#ctx0" brushRef="#br0" timeOffset="86">28123 7435 10518,'-1'19'459,"-3"2"0,-2 2 1,-2 7-1,-1 7 0,-1 4 15,1 1 0,-5 3 0,-5 0 0,0 3 1,0-1-1,0-1-168,1-3 0,-2 7 1,-1-9-1,1 0 1,-1-3-325,4-3 0,-1-2 0,1-6 1,0-2-1195,4-1 0,-1-7-2680,4 2 3892,4-9 0,-7-16 0,5-10 0</inkml:trace>
  <inkml:trace contextRef="#ctx0" brushRef="#br0" timeOffset="87">27768 7734 8270,'8'-18'0,"-2"4"279,0 2 1,2 5-1,6 2 1,1 5-1,0 7 446,4 7 1,2 2-1,4 7-71,-1 3 0,-5 1 0,3 1-254,-2 0 0,4 2 0,-3 2 0,-1 0-431,1-5 0,4-1 0,-3-5 0,2-2-661,0-3 1,-6-1 0,6-8-182,1 1 0,1-5 873,-3 2 0,11-10 0,-4-3 0</inkml:trace>
  <inkml:trace contextRef="#ctx0" brushRef="#br0" timeOffset="88">28706 6653 10697,'10'15'538,"-1"-1"1,0 0 0,1 2-1,-1 1 1,3 4-280,0 1 1,-2-5-1,-1 4 1,2-2-1,0 0-1013,-1-2 0,2-3 0,-2-3 754,2-1 0,9-1 0,1 5 0</inkml:trace>
  <inkml:trace contextRef="#ctx0" brushRef="#br0" timeOffset="89">29019 6639 8268,'-2'-13'2121,"-2"4"-1597,2 3 0,-9 12 0,5 3 233,-2 4 0,-2 3 0,-4 3 1,0 5-146,0 2 0,-1 3 0,0 1 0,-3 1-142,-1 3 0,-4 3-217,4-3 1,-5 4-222,5-5 0,-5 1 0,5-2 1,2 1-901,1-1 1,3-7 0,2-3 0,3 0-4149,2 0 5016,-5-10 0,3 13 0,-6-9 0</inkml:trace>
  <inkml:trace contextRef="#ctx0" brushRef="#br0" timeOffset="90">29133 6867 8049,'0'-10'388,"1"2"0,2 0 510,2 0 0,0 7 1,-7 1-1,-3 8-163,-4 4 0,-4 4 0,-2 3 0,-4 5 0,-5 4-32,-3 5 0,-1-1 1,-1 6-1,1 0-550,-1-2 1,2 4-1,2-7 1,3-2-793,2-1 1,1-3 0,4-2 0,3-2-1255,2-3 1,-1-1 1892,6-5 0,7 1 0,6-1 0</inkml:trace>
  <inkml:trace contextRef="#ctx0" brushRef="#br0" timeOffset="91">29033 7179 8049,'2'-12'609,"2"1"250,6 1 0,1 5 1,0-3-1,-2 1 230,3-1 1,2 5-1,3-2 1,2 5-428,-2 5 0,-5 2 0,-3 9 0,0 2-506,-1 1 1,-1 6 0,-7-3-1,0 2-234,0-1 0,-7-1 0,-1 4 0,-1-6-311,0-4 1,1 1-1,-3-9-185,1 0 1,5-1 908,-4-7 0,6-2 0,-2-3 103,3-4 0,4 1 0,3 0-27,4 2 0,4-4 1,1 5-1,0 2-523,0 2 1,1-4 0,-1 0-1262,0 2 0,0 1 0,1 2-1174,-1 0 1,-5 5 2546,1 0 0,-7 6 0,3-3 0</inkml:trace>
  <inkml:trace contextRef="#ctx0" brushRef="#br0" timeOffset="92">27796 7137 8168,'-22'-7'57,"1"6"0,7-2 0,0 6 1,-2 8-1,-1 8 447,-2 9 1,-5 9-1,5 10 1,0 7-320,-1 6 1,4 6 0,-1 10 0,10-36-1,1 2 1,1 1 0,0 1 5,0 1 1,-1 0-150,3 0 0,0 0 1,0-5-1,0 0 1,3 41-1,1 0-333,4-2 1,11-4 0,11-10 0,6-8 290,3-8 0,8-5 0,7-1 0</inkml:trace>
  <inkml:trace contextRef="#ctx0" brushRef="#br0" timeOffset="93">29701 6824 8054,'15'0'-152,"-1"1"1,0 4-1,0 5 750,0 2 1,5 9 0,0 4 0,-1 7 0,-3 7-120,0 7 0,-6 1 1,-1 10-1,-2 5 1,-2 3-70,-3 1 1,-2 2-1,-4 6 1,-6 5-1,3-38 1,-2 0-202,-1 3 1,-1-1-1,-2 2 1,-1-1 0,-1-2-1,-1-1 1,-1 0-1,0-1-202,0-2 1,-1 0 0,-1-2-1,-1 0 1,-17 35 0,18-36-1,-1 0-505,-21 31 0,1-4 0,3-10-210,5-5 0,3-9 1,1-6 707,1-7 0,-1-4 0,1-7 0</inkml:trace>
  <inkml:trace contextRef="#ctx0" brushRef="#br0" timeOffset="94">30185 6284 8192,'-5'-10'-43,"-1"2"0,-1 0 0,1 0 1806,3-3 1,1-1-888,2-2 0,2 4 1,3 2-441,4 2 0,4 3 0,1 7 0,-1 6 0,-2 3 0,-2 1 1,-6 0 0,4 2 0,-3 1-136,1 2 1,0 5 0,-7-4-17,-3 2-197,-2 2 1,-6-2-1,2-1-49,1-1-113,1-4 1,-5 0 0,1-7-44,4 2 1,-4-4 0,3-2 350,-2-4-22,4-1 1,2-1 0,6-4-75,0-5 1,1 4-1,2 0 1,4 1-55,1 0 0,3-1 0,6 3 0,2-2-303,-2 2 1,-1 1 0,-2 2-1,2 0-630,3 0 1,-3 0 0,3 0-376,-3 0 0,-7 5 1,1 1 1223,1 2 0,1 2 0,3 4 0</inkml:trace>
  <inkml:trace contextRef="#ctx0" brushRef="#br0" timeOffset="95">24739 9497 8213,'-14'0'277,"5"1"1,1 4 388,1 4 0,3 4 0,2 3 1,-1 3-1,-3 4-163,-2 4 1,3 8 0,-5 1 0,-1 2-287,-1 0 1,-2 0-1,-2 5 1,-2-1-1,-1-1-141,2-3 0,-3 3 1,-1-4-1,0-1-498,1-3 0,-1-3 0,4-1 0,-2-2-479,2-4 1,1-2 0,2-7-1,-1-1-80,1-4 1,-5-3-1,0-6 981,2 0 0,1-6 0,2-2 0</inkml:trace>
  <inkml:trace contextRef="#ctx0" brushRef="#br0" timeOffset="96">24156 10008 8213,'-6'-28'3,"4"4"0,-2 2 110,2 2 1,4 2 0,2 7 0,6 3 272,3 2 0,7 1 0,4 7 1,4 3 21,5 4 1,-1 8-1,6 4 1,0 1-93,-2 3 0,4 2 0,-6 2 0,1-1-172,0 0 0,-2-1 1,-4-1-1,-1-4-299,0-2 0,-4-1 1,-2-6-1,0-4-327,0-4 1,-3-3 0,4-2 0,-3 0-1739,-3 0 2220,-1-7 0,5-7 0,1-8 0</inkml:trace>
  <inkml:trace contextRef="#ctx0" brushRef="#br0" timeOffset="97">25081 9127 8262,'0'-10'1263,"1"3"-877,4 0 1,3 3-1,4 5 1,-1 4-1,-1 4 35,1 4 0,2 3 0,1 1 0,-2 2-593,-2-2 1,3 4 0,-4-2 0,4-2-2386,1-1 2557,0-2 0,0 1 0,1-1 0</inkml:trace>
  <inkml:trace contextRef="#ctx0" brushRef="#br0" timeOffset="98">25393 9084 8262,'-1'-8'2555,"-4"4"-2094,3 8 1,-9 4-1,5 8 1,0 3 213,-1 5 0,-4-1 1,2 4-1,-4 3-404,-1 0 1,0 2 0,0 1-494,-1 5 0,1-2 1,0 1-1,0-1-1197,-1 0 1419,8-4 0,-12 9 0,3-5 0</inkml:trace>
  <inkml:trace contextRef="#ctx0" brushRef="#br0" timeOffset="99">26346 9724 8277,'-30'-6'1168,"3"-2"1,19-2 0,5 2-416,6 2 1,7-3 0,9 4 0,4 2 0,4 1-119,2 2 1,1 0-1,1 0 1,4 2-947,1 2 0,-4 4 0,1 7 1,-3-1-1,-3 0-1336,-3 0 0,-5 5 1647,-10 0 0,-3 6 0,-6-2 0</inkml:trace>
  <inkml:trace contextRef="#ctx0" brushRef="#br0" timeOffset="100">26218 10008 10388,'14'0'742,"2"0"0,3 0-503,5 0 1,6 7 0,6 1 0,7 1-934,1 1 666,6-7-264,1 9 1,6-10 0,0 4 0</inkml:trace>
  <inkml:trace contextRef="#ctx0" brushRef="#br0" timeOffset="101">28336 9610 8287,'-7'0'216,"-1"0"0,3 0 369,-5 0 0,2 8 0,-1 5 0,-2 6 0,-2 3 187,-1 3 1,-5 7-1,0 3 1,0 1-224,-1 3 1,2 4 0,-4 3 0,0 1 0,2-1-290,-1-2 0,0-1 1,4-2-1,-2-2-553,2-1 1,1-6 0,3 0 0,2-6-332,2-2 0,4-7 0,-4 2 0,-2-4-3636,-2-6 4260,5-3 0,-11-6 0,3 0 0</inkml:trace>
  <inkml:trace contextRef="#ctx0" brushRef="#br0" timeOffset="102">27867 9852 8264,'14'-8'244,"1"3"1,0 10 202,4 5 0,-1 4 1,5 5-1,3 3 240,1 0 1,3 10 0,3-4-1,3 2-475,0 0 1,6-3 0,-3-2 0,5-3-618,4-1 1,-1-4 0,-4-6 404,-1-1 0,-5-7 0,-3 3 0</inkml:trace>
  <inkml:trace contextRef="#ctx0" brushRef="#br0" timeOffset="103">28976 8786 8126,'0'-14'855,"0"6"0,2 1-31,3 7 0,-2 2-465,6 3 0,-6 3 1,4 6-1,-3 0 1,3 0-130,1 0 1,-4 1-1,4 0 1,0 3 0,0 1-109,3-2 1,-3-1-123,1-2 0,1 0 0,4 1 0</inkml:trace>
  <inkml:trace contextRef="#ctx0" brushRef="#br0" timeOffset="104">29204 8800 7981,'0'-14'1418,"0"6"1,-2 2-736,-3 6 0,2 6 0,-5 3-290,2 4 1,-5 6-1,3 1 1,-1 3-324,-1 2 1,1 2 0,-4 1 0,2 1-1272,1-1 1,3 0 1200,-3 1 0,-9 6 0,3 1 0</inkml:trace>
  <inkml:trace contextRef="#ctx0" brushRef="#br0" timeOffset="105">28763 9340 8062,'-8'-1'2325,"3"-4"-1950,4-3 0,7-2 1,5 3-1,5-1 1,4 1 107,3 1 1,0-3 0,6 4-1,1 0 1,1 0-318,2 1 1,1-1 0,-6 5-1,1 0 1,-3 0-579,-2 0 0,1 1 0,-6 3 0,-1 2-1693,-3 2 0,-7-3 2105,-3 4 0,3 7 0,0 6 0</inkml:trace>
  <inkml:trace contextRef="#ctx0" brushRef="#br0" timeOffset="106">28990 9425 8045,'-15'-6'2167,"2"5"-1245,13-6 1,2 7 0,2 0-336,6 0 0,2 2 1,1 3-1,-3 6-349,-6 6 1,3 4-1,-3 4 1,-1-1-517,-1 1 1,-2-3-1,-2 0 1,-1-1-332,-1-4 1,-3-3 0,3-3 4,-6-1 1,2-7 597,-1 2 1,4-4 0,-3-2 1769,2-4-1267,1 3 1,8-4 0,5 6-1,6 0-54,2 0 0,0 0 0,0 0-386,3 0 1,-4 5 0,4 1-1060,-3 2 1,-6-5 0,-1 3-3258,2 1 4259,-5-6 0,1 6 0,-7-7 0</inkml:trace>
  <inkml:trace contextRef="#ctx0" brushRef="#br0" timeOffset="107">28635 8899 8372,'0'-9'0,"0"0"456,0 5 1,0 0-1,0 8 1,0 6-4,0 2 0,0 9 1,-2 3-1,-1 4 0,-2 4-198,2 1 1,0 6 0,0-2 0,-2 1 0,2-2-23,2-1 1,1-2 0,0-5-73,0 1 1,0-2 0,0-4-227,0-4 1,0-3 0,0-2 0,0 0-92,0 1 0,1-6 1,4 1 67,4 1 1,-1-5 0,2-1 0,1-2-106,1 2 1,-2-4 0,-1 4 0,2-3-186,2-2 1,1 0 0,0 0 0,1 0-325,-1 0 1,0-5 0,0-1 701,1-2 0,-1-2 0,0-4 0</inkml:trace>
  <inkml:trace contextRef="#ctx0" brushRef="#br0" timeOffset="108">29460 8928 8679,'-8'-14'2285,"-5"6"-1919,11 1 1,-4 11 0,6 4-141,0 6 0,0 9 0,0 1 1,0 3-1,0 3-206,0 3 1,0 4 0,0 7-1,-1 3 1,-3 4 57,0-1 1,-3 6 0,4-6 0,-2 1-11,2-4 0,0-9 1,0-3 129,-2-1 1,-4-8-1,4 1 1,0-5-123,-1-5 1,3-3-1,-7-3 1,-1-3-504,-1-1 0,-3-3 0,1-2 0,-2 1-785,-3 2 0,2-1 1212,-7-4 0,1 0 0,-6 0 0</inkml:trace>
  <inkml:trace contextRef="#ctx0" brushRef="#br0" timeOffset="109">27725 9369 8154,'-30'20'-32,"-2"-1"1,13 10 0,2 5 0,0 6 0,-1 4 389,-1 3 0,2 4 0,6 7 0,3 4-42,2 4 1,1 5 0,5 5 0,2 3 0,-1-39 0,2 1-438,1-1 1,2 0-1,13 35 1,4 0-1,4-4-1460,2-4 1296,5-4 0,4-12 0,8-4 1,3-4 284,2-5 0,1-10 0,5-8 0</inkml:trace>
  <inkml:trace contextRef="#ctx0" brushRef="#br0" timeOffset="110">29772 9482 8146,'0'-23'1785,"0"-1"-1513,7 7 1,-4 2 0,5 9 0,0 1-1,-2 2 407,0 5 1,4 6 0,-4 11 0,0 6-249,1 6 0,2 7 0,-2 8 0,-1 3-164,0 2 1,-1 6-1,-5 6 1,0 2-89,0 2 0,-6-2 0,-4 0 1,-3-2-328,-1-3 0,0-1 0,0-6 0,0-4-864,-1-6 1,1-7-1,2-1 1,0-8-1379,3-5 2390,0-3 0,-12-11 0,-1-2 0</inkml:trace>
  <inkml:trace contextRef="#ctx0" brushRef="#br0" timeOffset="111">30057 9141 8295,'6'-31'-1,"4"4"540,2 5 0,7 7 1,0 7-1,-3 1 1,-3 0 934,-4 1 0,-1 3 0,3 9 0,-3 8-1003,-2 8 1,-1 5 0,-5 2-1,-2-1-513,-2 1 0,-3 2 0,-4-1 0,3-5-41,2-2 0,-3-4 0,4-5-726,2 0 106,1-6 671,2-2 1,2-15 163,2-1 0,0-1 0,5 8-560,2-2 0,2 1 0,1 4 0,2 0-638,3 0 0,-4 1 1066,4 4 0,4 3 0,-1 6 0</inkml:trace>
  <inkml:trace contextRef="#ctx0" brushRef="#br0" timeOffset="112">30426 9880 8176,'-15'0'3601,"2"0"-1963,13 0-1473,0 0 0,2 5 0,2 0 1,6 0-166,2 1 0,3-4 0,-1 4 0</inkml:trace>
  <inkml:trace contextRef="#ctx0" brushRef="#br0" timeOffset="113">31080 9596 8090,'-7'2'2383,"2"2"-916,3 4 1,2 7 0,0 0 0,-1 3-546,-4 1 0,2 11 0,-7 0 0,-1 4-536,-1 6 0,-3-4 1,1 1-1,0-1-757,0 0 1,-1-4 0,1 1 0,0-3-537,0-2 0,0-4 1,-1-2-913,1-1 0,-5-7 1,0-6 1818,2-2 0,-5-1 0,0-5 0</inkml:trace>
  <inkml:trace contextRef="#ctx0" brushRef="#br0" timeOffset="114">30739 9667 8090,'8'-14'0,"5"4"0,-4 3 0,4 0 0,1 3 0,2 5 0,1 4 265,2 4 0,6 10 0,-1 5 0,3 4 1401,1 6 0,-4-3 0,0 5 0,0 1-1950,-2-1 1,5-3-1,-4 5 1,2 2-1053,-1 1 1,-2-3 1335,-3 0 0,-3 0 0,5 4 0</inkml:trace>
  <inkml:trace contextRef="#ctx0" brushRef="#br0" timeOffset="115">31493 10207 8041,'-10'0'3563,"1"0"-3265,6 0-1585,-4 0 0,9 0 1287,3 0 0,3-6 0,6-2 0</inkml:trace>
  <inkml:trace contextRef="#ctx0" brushRef="#br0" timeOffset="116">26630 11075 7927,'0'-29'110,"0"2"1,-1 4 0,-2 4 0,-4 3 780,-1 2 1,4 6-1,-6 5 1,1 7-145,1 11 1,-5 11-1,4 12 1,-4 7-283,-1 7 0,3-3 1,0 12-1,-2 2 1,2 2-184,-2 2 0,2-7 0,2 1 0,2-4-503,1-5 0,5-1 1,-4-5-1,5-1-279,5-4 1,2-4 0,8-10-1,-1-5-926,0-8 1,2-1 0,1-10-1,2-5 630,-1-6 0,2-6 1,-1-5-1,-2-5 682,-1-3 1,-2 4 0,1 1-1,-3 1 645,-2 4 0,2 3 127,-2 4 1,3 4 0,1 6 440,0 0 0,0 5 0,0 1 0,1 0-641,-1 0 0,2-1 1,1-5-1,2 0-416,-2 0 1,-1 0-1,-2 0-273,1 0 0,-3-1-49,-2-4 0,-10 2 0,-10-5 0,-4 2-108,-5 2 0,2 3 1,-5 1-1,1 0-105,4 0 1,1 0-1,2 0 1,1 1-1951,4 4 2443,-4-3 0,18-2 0,-4-8 0</inkml:trace>
  <inkml:trace contextRef="#ctx0" brushRef="#br0" timeOffset="117">27099 11586 8114,'8'2'0,"-3"3"625,-3 4 0,-4 9 0,-1 1 0,-3-2 231,-2-1 0,5-2 1,-4 0-1,3 0-151,-1 1 1,2-3-799,7-2 1,4-4 0,6-8 0,-1-2-248,-3-6 0,2-2 1,-4-3-1,0 0-183,-3-4 0,-4 3 1,-1-3-1,0 3 463,0 2 1,0 0 0,-1 1 672,-4 3 61,-3-2 1,0 12 0,3 1-303,4 12 1,1 1-1,0 7 1,0-1-212,0 4 0,6 3 0,2 1-45,0 1 1,3 6 0,-5 2 0,1 3 39,-1-2 1,4 3-1,-6-3 1,-1 3 95,-1 2 0,-2-2 0,0-2 58,0-1 0,0-2 0,-2 2 0,-2-5 138,-6-3 1,-2-3 0,-3-1-395,1-3 1,0-7 0,-2 0 0,-1-7-294,-2-2 0,-7 2 1,4-4-1,-1-2-419,-1-1 0,5-4 1,-3-3-1,0-4-782,0-4 0,4-6 0,-1-1 1440,4-2 0,0-2 0,1-5 0</inkml:trace>
  <inkml:trace contextRef="#ctx0" brushRef="#br0" timeOffset="118">28038 11444 8276,'-5'-14'191,"-1"0"612,-2 0 1,3 4 6,-4 1 1,1 7 0,-2 4 0,4 10 0,1 10 49,0 5 0,-4 2 0,4-2 1,2-2-309,2-2 1,1-4 0,1 4 0,4-5-417,4-5 1,4 0 0,3-8 0,3-2-216,4-2 1,0-1-1,0-1 1,2-6-643,2-7 0,0-2 0,-2-6 0,-2 0-69,-3 0 1,-1 3-1,-6-3 1,-2 1 426,-2 4 0,-6 1 0,2 2 0,-3 0 630,-2 0 1,0 4-1,0 1 589,0-2-489,0 4 1,0 2 0,-2 10 0,-1 5 29,-2 2 1,-1 10-1,3 5 1,-2 6-78,2 4 0,-3 1 0,1 6 0,2 2-20,1 1 0,-3 8 0,1 1 0,0 4 58,3 0 0,-4 0 0,-1-2-71,-2-1 1,3 3 0,-3-9 0,0-1 32,0-2 0,-1-4 1,-5-3-261,0-3 1,-1-3-1,1-9 1,0 0-904,0-3 0,-7-5 1,-3-1-211,-2-6 0,-3-4 0,-1-7 0,-3 0-1333,-5 0 1,-1-2 2385,1-3 0,-10-9 0,4-8 0</inkml:trace>
  <inkml:trace contextRef="#ctx0" brushRef="#br0" timeOffset="119">26744 11700 8072,'-2'13'56,"-2"-2"1,-4-2-1,-2 4 1,2 3 364,2 3 0,-3 0 1,4-5-1,2 0 0,1 0-26,2 0 1,6-1 0,6-3-321,5-6 1,-1-2-1,4-2 1,-1-2-1,0-2-180,-1-6 0,-3-3 0,0 1 0,-1 1-274,0 1 0,-5 1 0,-1-5 0,-1-1 168,-4 1 0,-2 5 1,-2-1-1,-4-1 153,-4-1 1,-4-1 0,-1 2 0,0 3-109,-1 2 0,1-4-155,0 5 1,0-1 320,-1 1 0,1 4 0,0-6 0</inkml:trace>
  <inkml:trace contextRef="#ctx0" brushRef="#br0" timeOffset="120">23915 10776 8411,'-8'14'24,"1"0"1,11 1-1,5 0 1,12 3-1,9 1 200,8-2 0,11-3 1,6-3-1,6-3 1,3-1-50,-1-4 0,11-3 0,0-3 0,5-4 1,0 1-141,-1 0 1,-2-4 0,-5 4 0,-2 0 0,-3-1-48,-4 4 1,-10-3 0,-4 1 0,-4 0-194,-2-1 0,-7 4 0,-5-2 1,-6 2-683,-3 2 1,-3 0 886,-3 0 0,-1 0 0,0 0 0</inkml:trace>
  <inkml:trace contextRef="#ctx0" brushRef="#br0" timeOffset="121">23417 13307 8177,'-22'0'337,"-3"0"87,6 0 1,9 0 0,13 0-1,12 0 1,5 0-113,5 0 0,4-5 0,2 0 0,3 2 0,-1 0 0,0 0-333,0-2 0,5-1 1,-6 2-1,-4 0-559,-3 0 0,-1 3 1,3 2-1,-3 3-1988,-5 0 2568,-10 7 0,4-9 0,-5 4 0</inkml:trace>
  <inkml:trace contextRef="#ctx0" brushRef="#br0" timeOffset="122">23403 13307 8176,'-14'7'19,"-5"1"1,1-3 159,6 5 0,4 2 0,6 4 671,-3 3-509,4 3 0,-5 8 1,6 2-1,0 2 154,0 3 0,1 1 0,2 4 214,2 1-518,0 6 0,-1-3 1,1 6-1,0 2 31,1 1 0,-4 2 0,3 1 1,-4 1-125,-1-3 1,0 9 0,0-9 0,0-1-16,0-1 0,-1-7 0,-3 2-135,0-5 0,-6 2 0,4-10 1,0 1-28,-1-4 1,-2-8 0,2-3 0,1-1-75,0-4 3,-5-1 1,11-8-72,0-4 0,8-2 0,11-2 94,4 0 1,4-2-1,3-2 1,3-4-263,5 0 0,-1-5 1,1 4-1,1-4-160,2-1 1,2 0-1,-1 0 1,1-2-811,0-3 1359,-1 3 0,-5-11 0,-3 5 0</inkml:trace>
  <inkml:trace contextRef="#ctx0" brushRef="#br0" timeOffset="123">24199 13150 8133,'-22'7'778,"1"-3"0,9 10-538,2 7 0,4 4 1,6 4-1,0-1 0,0 2 92,0 3 1,0-1 0,0 6 0,2 0-92,2-2 0,-1 10 1,7-3-1053,1 1 1,3 5 144,5-2 492,-3 0 1,4-4 0,-5 0-1</inkml:trace>
  <inkml:trace contextRef="#ctx0" brushRef="#br0" timeOffset="124">25081 13207 8238,'4'-9'-110,"3"1"163,0 1 0,-2 3 672,5 4 1,-7 1 0,2 6-1,-4 5-254,-1 6 1,0 7 0,0-2 0,0 4-326,0 2 1,0 6 0,-1 2 0,-3 5-838,0 0 695,-1 1 0,5-1-1039,0 1 1,-2 0 0,-1-2 1034,-2-3 0,-12 3 0,1-5 0</inkml:trace>
  <inkml:trace contextRef="#ctx0" brushRef="#br0" timeOffset="125">24227 14231 8109,'-20'-8'0,"4"1"0,2 14 0,9 2 0,4 4 0,1 3 0,0 3 0,0-2 0,0 8 0,0 4 1166,0 2 1,1 7-1,4-3 1,4 0 507,4-1-1915,1 6 1,0-10-289,1 3 0,-1-3-673,0-1 0,0-7 601,1-3 601,-1-4 0,0 0 0,0-1 0</inkml:trace>
  <inkml:trace contextRef="#ctx0" brushRef="#br0" timeOffset="126">24711 14359 8109,'6'-8'2411,"2"-3"-2052,6 6 1,1 5 0,-1 6 0,0 2-1,-1 5 418,-4 4 1,8-1-1,-2 3-362,0-3 0,1-4 0,-2-1 0,2-3 1,2-1-201,1-4 0,1-2 0,-2-1 1,0-1-160,0-4 0,-4-3 1,-3-8-178,-1-3 0,-7 4 1,2-4-1,-4 3 1,-2 2-313,-4-1 0,-8-2 0,-7 1 1,-3 4-65,-2-1 1,-2 2 0,1 1-1,0 4 30,3 0 1,0 4-1,0-3 1,4 4-528,3 1 0,6 1 143,1 4 1,7 3 850,2 6 0,13-6 0,9-1 0</inkml:trace>
  <inkml:trace contextRef="#ctx0" brushRef="#br0" timeOffset="127">25507 13562 8068,'0'-28'0,"-5"6"189,1 3 1,0 8 0,8 1-1,2-1 1,2 0 317,3 2 0,2-2 0,1 6 0,0 2-395,0 1 1,0 2-1,1 0 1,-1 2-232,0 3 0,0-2 1,0 6 82,1 2 0,-6 2 1,1 1-1,-1 0-74,-1 1 1,3-1 0,-6 2 0,0 3 92,1 4 0,-3 6 1,5 4-1,-2 5 96,-3 3 0,5 6 0,0 2 0,2 0 157,-1 0 1,1-1 0,2-4 0,-1 2 560,-1 1 1,-1 0-175,6-4 0,-3 0-152,-2-1 1,1-4 0,-7 0-1,0 0 78,-3-2 1,-1-1 0,0-8-319,0-3 1,0 1 0,-1-6 0,-4-2-117,-5-1 0,-2-2 0,-4-1-217,-3-4 0,-2-2 1,-4-7-1,1 0-909,-1 0 1,-2 0 0,0-2-320,4-3 1,-2 2 0,6-6 0,1-2 1329,2-2 0,-4-7 0,-2-3 0</inkml:trace>
  <inkml:trace contextRef="#ctx0" brushRef="#br0" timeOffset="128">26133 13235 8080,'-2'10'0,"-3"-1"210,4 7 0,-4 0 0,8 5 2170,2-1-1884,6-4 0,-8 4 0,5-5 1,0-1 20,0 0 1,1 0-1,6-1 1,-1-4-593,0-4 1,0-3 0,0-2-266,1 0 1,-1-7 0,0-2 0,-1-4-3,-4-1 0,2 0 1,-6 0-1,-2-1-62,-1 1 1,-2 0-1,0 0 1,0 0 197,0-1 1,0 6 304,0-1 1,0 6 0,1-4 56,4 1 1,-3 4 0,4 8 0,0 4 207,4 4 1,-2 8-1,1 2-108,2 4 0,-3 2 1,2-1-1,1 1 260,1-1 0,-2 5 0,-2 2-24,-2 1 0,-1-4 0,-5 3 1,0-2-10,0 0 0,0 0 0,-2-5 0,-3-1-311,-4-3 1,-4 3-1,-3-5 1,-1 0-206,-2-3 1,-5-8-1,4-3-551,-2-2 1,-2 4 0,-4-5 0,-1-2-1457,1-2 1,-1-2 2039,1-4 0,-7-3 0,-1-6 0</inkml:trace>
  <inkml:trace contextRef="#ctx0" brushRef="#br0" timeOffset="129">29118 12013 8105,'-22'16'-103,"-3"3"0,6-10 1,2 4-1,1 1 1,2 0 251,-1 0 1,3-4-1,1-2 1,3 0 2208,2 0-2008,1-5 0,5 1 1,0-10-1,0-8 1,0-8-20,0-5 1,0-8-1,0-3 1,0-6-101,0-8 0,1 0 0,3-11-167,0-1 0,7 0 0,-3-7 1,2 0-241,-1-1 1,1 1 0,4 0 0,0 0-14,0 0 1,-1 5-1,-2 1 1,-2 2 9,3 3 1,-5 6 0,1 4 199,-1 1 1,2 6 0,-3 7 55,2 1 0,-5 2 0,4 6 0,-2 2 176,-1 1 1,1 11-1,-5-1 21,0 1 0,5 5-1,0-1 0,-2 6 0,-8-2-203,-5 4 0,3 2 0,-3 4-43,-1 4 0,-6 6 0,-2 2 0,0 2-48,-2-2 1,5 4 0,-3-2-1,4 0-256,0 1 1,1-4-1,2 3 1,1-5-2566,1-4 1038,7 2 1,-2-12 108,10 0 1695,3-6 0,12-8 0,2 0 0</inkml:trace>
  <inkml:trace contextRef="#ctx0" brushRef="#br0" timeOffset="130">29033 10634 8075,'13'-22'60,"-4"3"1,-1 8-1,-5 1 989,2-1 0,1 5-599,-1 1 1,-2 4 0,7 1-1,2 0-154,6 0 0,-3 0 1,6 0-455,0 0 1,-1 1 0,4 2 157,-5 2 0,3 12 0,0-1 0</inkml:trace>
  <inkml:trace contextRef="#ctx0" brushRef="#br0" timeOffset="131">28891 13179 8326,'0'-15'3,"0"-4"0,0 0 0,0 2 0,0 1 0,1 2 281,4 0 1,-3 0 0,4-1 0,-1 1 230,0 0 0,1 6 1,-3 2-226,2-1 1,0 7-1,-5 0 1,-2 8-1,-3 8 53,-4 8 1,-4 7 0,-1 17 0,-2 6 3,-3 6 1,2 1 0,-5 9 0,0 2-44,-1 1 1,4 0-1,-3-4 1,2 1-97,2 1 1,3-14 0,2 4-382,4-4 0,-3-8 0,8-2 0,1-4-444,1-5 1,4-5 0,1-9-1,3-5-234,2-3 1,1-4 0,7-2 0,2-7 850,1-6 0,6-11 0,-3-9 0</inkml:trace>
  <inkml:trace contextRef="#ctx0" brushRef="#br0" timeOffset="132">28934 13875 8326,'7'-8'884,"6"2"-309,-11 6 0,10 6 70,-2 4 1,-2-2 0,1 0-250,2-2 0,3-1 0,4-5 0,2 0-223,2 0 1,-3-2 0,4-3 0,-3-4-148,-3-4 1,-1-1 0,-3 0 0,-4 0-79,-4-1 0,1 1 0,-1 0 1,-3 0-195,-5-1 0,-5 1 0,-7 2 0,0 1 41,-4 1 1,1 2-1,-4-1 1,2 4-11,2 3 1,-2 4 0,1 1 0,3 3-229,5 2 0,0 2 0,6 4 103,2 0 0,1 0 1,2 1-1,2-3 340,3-2 0,9 2 0,8-4 0</inkml:trace>
  <inkml:trace contextRef="#ctx0" brushRef="#br0" timeOffset="133">29488 13733 8326,'-14'13'0,"0"-2"637,-1-2 1,6-4 0,-1 3 0,-1 0 0,-1-2 1045,-2 0 0,6 5-1044,3-1 0,3-2-718,2 1 0,7-6 1,2 2-281,4-3 1,-1-4 0,-1-1 0,-1-3-532,1-2 0,-3 3 0,0-4 88,-2-2 1,4-2 576,-6-1 1,1-1 234,-5 1 0,0 0 225,0 0 1,0 4 358,0 1 1,0 7-264,0 2 1,0 8 0,0 10 0,0 2 26,0 2 0,0 2 0,0 4 1,0 2 199,0 4 1,0-4-1,0 4-82,0 1 1,0-3 0,0 4 0,0 0-25,0 1 0,0-1 1,0 3-1,0-1-216,0 2 1,0-4 0,-2 1-1,-2-1-159,-6 0 0,1-6 0,-4 0 1,-3-6-259,1-4 1,-3-1 0,1-6 0,-4-2-324,-1-1 1,3-7-1,-5 1 1,1-2-475,1-2 1,-5-6-1,5-5 1,0-7-507,3-5 0,-2-4 0,2-3 1484,2-3 0,-5-4 0,0-5 0</inkml:trace>
  <inkml:trace contextRef="#ctx0" brushRef="#br0" timeOffset="134">30043 13491 8423,'-2'-19'-9,"-3"0"1825,-3 1-621,0 10 1,-3 3 0,7 10 0,0 6-622,3 6 1,-1 10 0,-1 6 0,-2-1 0,2-2-236,2-2 0,5-4 1,3-2-1,1-2-351,3-2 1,1-7 0,3-3-220,-1-2 1,5-1 0,0-7 0,0-2-258,1-6 1,-4-9 0,3-5-1,-2-2-400,2-3 0,-8-4 0,4 0 528,-3 1 0,-4 7 0,0 1 1,-2 1 221,-3 0 0,-1 3 0,-2 6 333,0-1 0,0 6 581,0-1-320,0 7 0,0 14 0,0 13-100,0 5 0,0 2 0,0 2 0,0 5-22,0 3 0,2 8 0,1 5 1,3 4-166,2 4 0,-3 1 1,3-3-1,-2 2 1,-3-2 1,3 0 0,-1-2-1,-2 1 1,-1-6 291,-2-2 0,0-4 0,-2-6 0,-1-1 129,-2-2 0,-6-7 1,2 1-308,-4-7 0,-6 1 0,0-7 1,0-2-415,-1-1 1,2-8-1,-4-4 1,0-2-426,0-2 1,0-2 0,-3-2 0,1-6-917,-1-3 1,-4-1 0,-2-2-359,-2-2 1,-1 0 1828,6-6 0,-13-6 0,-3-6 0</inkml:trace>
  <inkml:trace contextRef="#ctx0" brushRef="#br0" timeOffset="135">6242 12724 8166,'-6'8'-479,"-7"-1"0,-6-3 1,2 0-1,1 0 436,2-3 1,0-1 0,-1 0 24,1 0 1,5 0-1,1 2 1,0 1 0,0 2 154,-3-2 0,3-2 0,-2-1 458,-1 0-193,-1 0-332,4 0 0,3 0-63,10 0 1,4 0 0,10 0-1,5-1-19,3-4 0,3-3 0,1-6 0,4 0-30,2-1 0,0 0 0,8-3-19,2-1 0,-1-4 0,6 2 1,0 1 33,-1-1 0,4 1 0,-1 2 0,4-1 18,4 2 1,6 3-1,-4 3 1,4 3 7,3 1 1,-1 3-1,9 5 1,-39 1-1,1 1 10,0 1 0,1 1 1,0 1-1,0 1 0,4 0 1,1 0-1,-1 1 0,0 0 4,-2 2 0,0-1 0,2-1 0,0 0 0,-1 2 1,0 0-1,0 0 0,0-1-54,1 1 1,0-1 0,-2 2 0,0-1 0,3-1 0,-1-1 0,0 2-1,0-1 42,-2 0 1,0-1-1,1 1 1,-1-2 0,0 0-1,0 0 1,1 1 1,0-1 0,-1-2 0,-1-1 0,-1 0 0,0 0 0,1 0 0,-1 0 0,1-1 0,0 0-7,0 1 1,1-1-1,-3-1 1,0 0 0,3-1-1,0-2 1,-2 1 0,0 0-3,38 0 1,1 2-1,-39-1 1,0 1 0,-2 1-1,0 0-12,36 5 0,-5-5 1,-3 2-1,-2-3 12,2-2 1,-4 0-1,-3 0 1,-2 1 67,-2 4 0,4-3 0,2 2 0,1-2 57,-1-2 1,3 5 0,-3 1 0,2 2-44,3 3 1,3 2-1,5 1 1,-36-7-1,0 0-67,2 0 1,0 0-1,-1 0 1,0 1-1,0-1 1,0 0-1,2 0 1,0 0-13,0 0 0,1 0 1,-3 0-1,1 0 0,4 1 1,0-1-1,-2-1 0,0 0-13,-1-1 0,0 0 1,3-1-1,-1 0 1,-3-3-1,0 1 1,1 0-1,-1 1-33,2-2 1,1 1-1,1-2 1,1 0-1,-2-2 1,0 1-1,0-2 1,0-1-55,1 0 0,0 0 1,-3 0-1,1-1 1,2-2-1,1 0 1,0-1-1,1 0 68,1-2 0,1 1 0,4 1 0,0 0 0,-2-1 1,0-1-1,0 2 0,0 0 0,1 1 0,0 0 0,-2 0 0,1 0 0,1 0 0,1 1 0,-1 1 0,-2-1-9,-1 1 0,-2 1 0,-1 2 0,0 1 0,-5-2 0,1 1 0,0 1 0,-1 0 0,0 1 0,0 0-271,38 0 315,-2 0 0,-1 0 0,1 3 0,-1 4 0,-1 2 0,0 1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41.5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15882 6653 8057,'-21'8'396,"5"3"0,-1-4 0,4-1 335,4 0 1,6 1 0,0-3-367,6 6 0,6-2 1,12 1-1,7 1 0,10-1 1,8-1 71,6-2 0,5-1 0,3-5 1,3 2-1,2 1-227,3 1 0,0 1 1,0-5-1,-2 0 0,2 0-124,1 0 0,-9 0 0,-3 0 0,-1 0-485,-1 0 1,-6-1 0,-5-3 0,-6-2-294,-3-2 1,-4 5 0,-7-3-1,-5 1-557,-3 0 0,-7 1 1249,1 4 0,-13 0 0,1 0 0</inkml:trace>
  <inkml:trace contextRef="#ctx0" brushRef="#br0" timeOffset="1">4451 6852 8249,'-15'-8'-25,"1"-3"0,0 7 0,0-1 1,0 0-1,-1 0 0,1 1 269,0-3 0,0 6 1,-1-4-1,1 3-1,0 2 0,-5 0 0,0 0 0,2 0-84,1 0 1,0 5 0,-1 2 0,-2 0 0,1 4-58,3 2 1,0 3-1,1 3 1,0 3-145,0 0 0,4 5 1,2-3-1,0 4 1,2 5-168,0 5 1,1 5 0,5 1 153,0-1 1,0 9 0,0-6 0,2 3 0,2-2-68,6-3 1,-2-1 121,1-1 0,2 0 1,7-3-1,2-3 100,2-1 0,-3 3 0,5-3 1,3 0-29,4-1 119,-1-1 0,7-6-102,-4-3 1,5 1 0,8-6-1,3-1-23,1-3 1,-2 0 0,4-1 0,1-2-103,3-2 0,1 1 0,-1-6 8,1-2 0,2 0 0,1 0 1,3 2-9,2-2 0,-8-1 1,3-2-1,0 0 8,-2 0 1,5 0 0,1 0 0,-1 0 0,0 0-31,-3 0 0,3 0 25,-1 0 1,4 4 0,-3 1 0,0 0 2,1 1 1,-1 1-1,-3 4 1,2-2-10,-2 2 1,-2 2 0,-1 1 0,0-1 23,0-4 1,-1 4 0,1-4-14,0 4 1,0 0 0,-2-2-3,-2-2 1,2-1 0,-5 1 0,2-4 26,1-3 0,-6-2 0,4 0 1,-2 0-38,-4 0 0,4 0 1,0-2 10,2-3 0,-5 2 0,3-6-26,0-2 1,-4-2 0,6-1 0,-2 0 0,-2-2-17,2-3 0,-4 3 1,4-3-1,-2 3 43,0 2 0,5 5 0,-4-1 1,-2-1 14,-2-2 1,-1-1-1,-1 0 17,1 0 0,-1 0 1,1-1-1,0 1 0,-1-2-11,1-3 0,0 2 0,-1-5 0,-1 0 11,-3 0 1,3 3-1,-4-3 1,1 0 10,0-1 1,-8 0-1,0-4 1,-5 2-17,0 1 1,2 0 0,0-4-193,-3-1 1,-4 1 0,-6-1 23,1 1 0,-3 0 0,-2-1 15,-6 1 1,-2-5 0,-2-1 0,0 3-30,0 1 1,-8 0 0,-5-2-1,-5-1 93,-5 1 1,0 7 0,-7 1 167,-3-1 1,1 5 0,-6 1 0,-1 1 106,-3-1 0,-2 8 0,-2-3 0,-3 1 86,-1 1 1,-4 2-1,-6 2 1,-1 2 0,-1 1 223,-1-1 1,3 3-1,-7-5-291,-1 2 0,0-1 1,1 4-1,2-3-92,2-2 1,-5 0-1,3-3 1,-1 2-140,-1-2 1,7 3-1,-3-2 1,1 1-156,1 1 1,-1-5 0,5 4 67,0-4 1,1-1-1,0 1 1,3 2 41,0 2 1,1-1 0,-5-4 3,1 0 44,5 0 0,-3 1 1,7 2 65,1 1 0,-1 1 0,1-4 0,2 2 88,-2 2 1,0 4-1,3-3 1,1 2-15,-1 3 1,0-4 0,2 3 0,2-1-19,1-2 1,0 6 0,-3-4 0,1 4 20,2 1 1,7 0-169,-2 0 0,-2 0 0,2 0 0,1-2-113,2-3 0,-3 4 1,0-4-1,1 3-26,2 2 1,0-1-1,-1-2 1,-3-2 65,3 2 0,-5-4 0,-1 3 0,-1 0 74,0 3 1,-1-1 0,-5-1 0,-2-2 42,0 2 1,5 2 0,-6 1 0,2 1 213,3 4 0,4 3 0,0 6 0,-2 0-134,-1 1 0,3-1 0,2 0 0,0 0-172,-1 0 1,-5-4 0,-6-1 0,2 1-149,2-2 0,6 3 0,0-5 1,1 0-541,0 1 0,2-1 785,7-1 0,0-4 0,-1 6 0</inkml:trace>
  <inkml:trace contextRef="#ctx0" brushRef="#br0" timeOffset="2">4436 8004 8476,'-14'5'-339,"-2"1"0,-1 0 1,-2 2-1,2 0 0,1 3 422,2 2 1,-5 1-1,0-1 1,1-2-1,3-2 1,0 2 269,1 2 0,3-1 0,0-1 0,-2-1-298,2 1 1,0 2 0,-1 1-1,1 2 1,1 1 0,1 4-27,1 1 1,-3 1 0,4 7 0,1 4-101,0 3 1,-4 0 0,5 2 0,1 4-52,-3 3 0,6 1 130,-4-4 0,3 1 0,2 2 0,0 1 62,0-1 0,0 3 0,0-3 0,2-4-24,3-2 1,3-4 0,8 4-15,2-2 0,5-7 0,5 2 1,2-3-1,3-1-41,5-1 1,5-1-31,4-3 1,10 1-1,9-4 1,4-1-161,1 1 0,0-2 70,0-5 0,5-1 0,3-2 0,-39-7 0,1 0 23,0-1 0,0 0 1,-1 2-1,0-1 1,33 1-1,1-2 28,2-1 1,-5-2 0,-5 0-1,1-2 78,-2-3 1,-2 1 0,-6-9 0,-2-3 27,-3 0 1,0-4 0,-9-1 0,-7-1 97,-4-3 0,-5-7 0,-2-1 1,-3 2 111,-1 1 1,-7 1 0,-6 1 0,-2-1-56,-3 1 0,-1-5 1,-4 0-1,-3-1-54,-4 0 1,-5-3 0,-7-7-84,-7-3 0,-4 1 0,-9-6-128,-3-2 1,-8-1 0,-2-2 0,25 28 0,-2 1-26,-2-1 0,0 1 1,0 2-1,1 2 1,-33-24-1,2 6 38,3 4 0,1 5 0,3 9 0,-1 6 41,0 7 1,-5 0 0,2 7-1,3 2 4,4 5 0,5 7-337,-4 9 233,13-4 1,-7 12 0,13-3 127,1 3 0,2 8 0,2 1 0</inkml:trace>
  <inkml:trace contextRef="#ctx0" brushRef="#br0" timeOffset="3">9939 11970 7873,'8'-6'45,"4"4"1,-2-2-1,2 2 1,3 2 0,0 0-1,3 0 1,2-2 128,2-2 0,-3 2 0,5-3 0,3 4 0,3 1 0,5 1 83,1 4 0,2-2 0,5 7 0,-1-1-101,1-1 0,6 3 0,1-6 0,2-2 1,1-1-1,0-2-10,3 0 0,0 0 1,1 0-1,0 0-171,0 0 0,-5-5-64,0 0 0,-1-6 0,3 3 12,-2 0 1,-6-3 0,1 5 0,-4 0 0,-4-2-73,-1 0 0,-6 5 0,1-2 0,-3 3-207,-2 2 0,-4-4 0,-2-1 0,-1 2 356,-4 1 0,-1 8 0,-2 2 0</inkml:trace>
  <inkml:trace contextRef="#ctx0" brushRef="#br0" timeOffset="4">14503 7435 8320,'-16'-8'141,"-3"4"1,3-3 0,-3 2 0,3 2 2269,2 2-1954,6 1 0,8 0 0,10-2 0,4-1-150,5-2 0,4 1 1,9 4-1,1 0-213,-1 0 1,-1 4 0,1 1 0,1-2-269,-1-1 1,-2 2-1,-3 3 1,-2-1-563,-1 0 0,-7 6 0,2-5 0,-3 3-903,-2-1 1,-1 1 1638,-4 4 0,4 0 0,-5 0 0</inkml:trace>
  <inkml:trace contextRef="#ctx0" brushRef="#br0" timeOffset="5">14517 7535 8320,'-14'0'-283,"-1"-2"648,1-3 0,5 4 666,-1-4-859,7 3 0,-3 9 1,6 2-1,0 4-37,0 1 0,0 0 0,0 2-99,0 3 1,4 2 0,1 4 0,0-1-26,1 1 0,-4 6 1,4 3 3,0-3 1,-4 6 0,4 0-1,-1 6 3,0 5 1,4-4-1,-4 5 1,0-2-8,1 0 1,-3 6-1,5-4 1,0 0-14,0 0 1,0-1 0,3-2 0,-3 3-18,-2 2 1,5-5-1,-3 1 1,2-1-9,-1 1 1,-4-1 0,3 5 0,0-2 7,-1-4 0,-3 4 0,2-1 1,-1-3 12,-1 0 0,1-4 1,-3-2 46,2-1 0,-2-5 0,3 5 6,-4 2 1,-1-4 0,2 2 0,1 0 46,2-2 1,0 4-1,-5-6 1,1 3-43,4 2 0,-4-4 1,4-2 12,-3-3 1,3 0 0,1 0-19,2-1 0,-5 5 0,3-8 0,-1-1-25,0 2 0,1-2 0,-3 0 0,4-1-48,0 1 1,-3-4-1,2-1 1,-1-1 31,-1 0 1,3 0 0,-4-4-44,2-1 0,1-2 118,-1-2 42,-4 2 1,7-10 105,-3 3 0,-2-4 1,6-1-92,3 0 0,5 0 0,2 0 1,-2-1-66,-1-4 1,5 3 0,2-2-1,4 2-222,2 2 1,4 0 0,0 0-576,-1 0 1,2 0 0,1 0 723,1 0 0,-4 0 0,3 0 0</inkml:trace>
  <inkml:trace contextRef="#ctx0" brushRef="#br0" timeOffset="6">12327 8203 8115,'-6'-14'-32,"4"-1"0,-2 0 0,0-3 0,1-2 1,-3-1 378,-2 1 0,5-6 1,-2 3-1,2-3-108,-2 3 1,4 2 0,-6 7 0,3 0 434,-1 0 0,-1 4 48,1 1 1,3 9-1,-1 3 1,6 13-410,7 9 1,4 3 0,3 13-122,2 4 1,7 11 0,-3 3-1,3 2-105,-3 3 1,2 0 0,-4-5-1,0-4-218,-1 0 0,-1-6 0,-5-1 0,-1-6-207,-4-4 0,2-4 1,-4-11-57,1-4 1,0-11 124,1-8 1,-3-14 0,-6-13 0,0-6 23,0-4 1,0-5 222,0-6 1,0-4 0,-1 5 0,-2 1 215,-2 2 0,0 8 0,5 4-62,0 7 1,0 4-1,2 9 23,2 2 1,0 4 0,5 6 0,1 1 23,-3 4 1,6 5-1,-2 8 1,3 6 47,1 3 1,2 1 0,-8 2-1,4 2-386,1 1 0,-4-1 0,-2-7 1,0-3-660,-1-1 0,-2-2 0,5-7-1106,1-2 0,1-4 1924,3-6 0,-1-6 0,0-2 0</inkml:trace>
  <inkml:trace contextRef="#ctx0" brushRef="#br0" timeOffset="7">13095 8046 8503,'0'-7'528,"0"3"121,0 14 0,0 6 1,0 12-1,-2 2 20,-2 3 0,2-1 1,-3 6-1,4 1-387,1 2 1,0 2 0,0 0 0,0-2-493,0-3 0,0-4 0,0-5 0,0-1-481,0 1 1,0-7-1,0-3 1,0-3 690,0-2 0,0 0 0,0 0 0</inkml:trace>
  <inkml:trace contextRef="#ctx0" brushRef="#br0" timeOffset="8">12853 8288 8438,'0'-14'1568,"0"0"-1049,0 6 1,0 3 0,2 10-111,3 4 0,6 4 1,11 1-1,8 2-342,5 3 0,-2-2 0,5 5 0,0-1-367,-2-4 0,3 4 1,-5-4-1,-3-3-1689,-1-2 1989,-1-3 0,-1 5 0,0 0 0</inkml:trace>
  <inkml:trace contextRef="#ctx0" brushRef="#br0" timeOffset="9">13394 7947 8566,'-15'-6'1691,"7"6"-934,4 0 0,2 6 0,2 10 0,2 3-241,2 4 0,0 11 0,5 4 0,2 3 0,0 1-75,-1 1 1,2 0 0,-4-1 0,2 1-403,-1-1 1,-6-5-1,4-6-525,-1-5 0,-3-6 33,7-6 0,-3-9 0,5-8 0,-3-13 43,2-9 0,-3-5 1,0-11-1,0 0 112,0-3 0,-4-2 0,4 3 0,-1 2 217,-4 3 1,5 5 279,1 9 0,-1 4 0,2 7 134,1 4 0,1 5 0,1 12-126,-4 7 0,4 8 1,-5 1-1,1 4-298,1 6 0,-1 2 0,6 5-1995,-1-3 2086,0-3 0,7-1 0,1 3 0</inkml:trace>
  <inkml:trace contextRef="#ctx0" brushRef="#br0" timeOffset="10">18185 7122 8345,'-21'-7'725,"6"-5"1,-4 8-1,4-1-200,6-1 1,4 4-1,12-3 1,5 4-172,6 1 0,8 0 0,1 1 0,5 3 0,1 0-394,2-1 1,-4 4-1,6-3 1,-3 1-1,-2 0-401,-2 0 1,-6-1-1,-2-4 1,-2 0 57,-2 0 1,-2 0-1,-4 2-142,-2 3 563,2-4 0,-10 7 0,4-3 0,-1 4 306,0 4 0,-1 3 0,-4 3 0,0 5-15,0 2 0,2 4 1,1 4-199,2 3 1,4 5 0,-2 2-1,1 5-51,3 8 0,1 1 1,3 10-1,-1 3-19,0 3 0,-7-34 0,0 1 0,7 36 0,-6-37 1,-1 1 12,0 2 1,0 1-1,0-2 1,0 1-43,0 2 0,0 0 0,0-1 0,1-1 0,-1-1 0,0 0 0,0-1 0,0 0 103,0-1 1,0 0-1,3 35 1,-1 2 0,2-1-6,2 0 0,-7-36 0,0 0 0,6 34 1,-3-3 16,2-3 0,-3-8 0,0 4 0,0-4-17,0-3 1,-4 3 0,6-8-104,1 3 0,-5-5 1,1-4-177,-1-6 97,-5 1 1,6-11 0,-7 3-53,0-3 0,-5-6 0,-3-2 0,-3 0-83,-5 0 1,-3-5-1,0 2 1,-3-4-189,0-6 1,-5 2-1,5-6 1,-2-2-2504,1-1 2878,-1-2 0,-4-13 0,-1-3 0</inkml:trace>
  <inkml:trace contextRef="#ctx0" brushRef="#br0" timeOffset="11">13379 853 8120,'-15'-13'248,"-3"2"1,-1 3 0,2 0 0,1 2 0,2 0 571,0 3 0,-1 1 0,1 2-431,0 0 1,0 2 0,1 2-1,4 6-273,4 3 0,3 6 0,2 1 0,2 4-93,3 6 1,-4 0 0,6 9 0,-1 4 99,3 3 0,-1 12 0,0 1 0,0 2 134,0 2 0,-5 4 1,2-4-1,-2 2 187,2 3 0,-4 0 0,4-1-160,-3 0 0,-2-7 1,0 0-1,0-6-169,0-7 0,0-8 0,0-4 1,0-3-1,0-5-1209,0-1 1,0-5-3882,0-2 2295,0-10 2680,0-9 0,6-7 0,2-8 0</inkml:trace>
  <inkml:trace contextRef="#ctx0" brushRef="#br0" timeOffset="12">12953 1678 8138,'-3'-8'2676,"3"3"-2150,3 3 1,13 7-1,3 1 87,4 2 1,4 0 0,3 2 0,2-6-623,1-2 0,6-2 0,-1 0 0,3 0-1555,2 0 0,0 0 1564,-1 0 0,1 0 0,0 0 0</inkml:trace>
  <inkml:trace contextRef="#ctx0" brushRef="#br0" timeOffset="13">13678 1777 8283,'0'-8'4295,"1"13"-3839,4 9 0,-3 10 0,3-1-139,-4 4 0,-1 2 0,0-1 0,0 1 0,0-1-99,0 1 0,0-6 0,0-1 0,-1-1 0,-3-4-2317,0-1 1,0-8-1525,9-3 3623,-3-16 0,10-12 0,-4-13 0</inkml:trace>
  <inkml:trace contextRef="#ctx0" brushRef="#br0" timeOffset="14">13721 1564 7936,'-8'-7'305,"-5"6"1,4-4-40,-4 4 1,3 2-1,3 4-611,0 4 0,4-2 1,8-3 344,4-2 0,10 4 0,3 2 0</inkml:trace>
  <inkml:trace contextRef="#ctx0" brushRef="#br0" timeOffset="15">14033 1507 7936,'15'0'1023,"-1"0"0,0 0-250,0 0 1,0 0 0,1 0-269,-1 0 1,5-6 0,1-2 0,2-2 0,4 2 0,1 0-711,1 1 1,-4-1 0,-1-3 0,1 3-1434,-2 1 0,-1 3 1638,-7 4 0,7-7 0,1-1 0</inkml:trace>
  <inkml:trace contextRef="#ctx0" brushRef="#br0" timeOffset="16">14232 1678 7966,'-20'6'1837,"6"2"-991,-1 6 0,9 0 0,12-1-622,9-4 0,5-2 0,10-7 0,3 0-1169,5 0 1,5-5 944,4 0 0,-2-6 0,4 3 0</inkml:trace>
  <inkml:trace contextRef="#ctx0" brushRef="#br0" timeOffset="17">15412 697 7952,'-37'-5'265,"0"-1"0,7-1 812,8 1 0,6 1 0,2 5 0,0 2-267,0 2 1,-1 6 0,1 9 0,0 8-213,0 9 0,1 5 0,4 14 1,4 5-104,3 4 0,2 7 0,0 8 1,1-38-1,0 0-147,1 2 1,1 1-1,-2 0 1,1 0-1,2-1 1,1 0-1,1-1 1,-1 1-111,1 0 0,1-1 0,0 0 1,0 0-1,7 37 0,1-7-623,-1-4 0,0-8 1,0 0-1,-1-7-558,-4-11 1,-1-5-897,-3-9 1,-3-6 1838,2-3 0,-15-9 0,-4-4 0</inkml:trace>
  <inkml:trace contextRef="#ctx0" brushRef="#br0" timeOffset="18">15000 1848 7952,'-14'-14'798,"6"0"0,3-1 250,4 1 1,2 5 0,6-1 0,7-1-664,8-1 1,6 1 0,6 0 0,3-2-996,5 2 1,5 0 0,-1-2-1,-4 2 610,-2 2 0,-2 5 0,4-2 0</inkml:trace>
  <inkml:trace contextRef="#ctx0" brushRef="#br0" timeOffset="19">15526 1621 7952,'-9'12'2571,"1"-1"-1383,2-1 1,1-1 0,5 6 0,0-1-25,0 0 0,1 2 0,4 1 0,5 4-467,2 1 0,-2 1 0,-1 4 0,2-1-541,2-3 0,-4-1 0,-1 2 0,0-5-1579,0-3 1,-5-2 0,4-1-1894,-1-4 3316,-5-2 0,6-20 0,-7-3 0</inkml:trace>
  <inkml:trace contextRef="#ctx0" brushRef="#br0" timeOffset="20">15597 1407 7857,'-14'7'1723,"6"1"-1588,3 6 1,4-5 0,1 1 0,0 1-998,0 2 862,6 1 0,8 0 0,9 0 0</inkml:trace>
  <inkml:trace contextRef="#ctx0" brushRef="#br0" timeOffset="21">15768 1578 7857,'8'2'1159,"-3"2"-484,2-2 1,-5 11-666,3-4 0,1-1 0,0 0 1,2 0-1,3-2-10,2 0 0,8 5 0,1-3 0</inkml:trace>
  <inkml:trace contextRef="#ctx0" brushRef="#br0" timeOffset="22">16109 1479 7857,'0'-8'1630,"0"-5"2840,0 11-3291,0-4 0,2 8 0,2 2 0,4 7-813,0 7 0,5-1 1,-5 7-1,0 1-705,-4 2 1,4 3-557,2 3 1,-2-3 0,0 3 0,0-3-3811,-1-1 4705,-3-1 0,8 1 0,-4-1 0</inkml:trace>
  <inkml:trace contextRef="#ctx0" brushRef="#br0" timeOffset="23">16806 1308 7876,'-22'-8'607,"7"0"0,12 5 199,6-2 1,7-4 0,9 4-1,6 2 1,7 1-621,6 2 1,-2 0-1,4 2 1,1 1-1,0 3-657,-5 2 1,-1-3-1,-5 3 1,-5-2-1,-1-3-2653,-2-1 3124,-11-2 0,14 0 0,-9 0 0</inkml:trace>
  <inkml:trace contextRef="#ctx0" brushRef="#br0" timeOffset="24">17062 1009 7876,'-7'-8'450,"0"5"1,-3 6 315,1 7 1,4 9 0,-3 5 0,2 4 119,2 5 1,3 4 0,2 5 0,3 2-827,0 4 1,7 1-1,0 4 1,5 0-313,3 0 1,5 3 0,-4 0 251,3 1 0,0-6 0,6-2 0</inkml:trace>
  <inkml:trace contextRef="#ctx0" brushRef="#br0" timeOffset="25">17744 739 7987,'-19'-14'684,"0"0"143,2 0 0,6 4 0,1 2 1,1 0-1,-1 2 385,1 0 0,4 1 1,-3 7-782,2 2 1,1 10 0,5 12-1,0 7-211,0 10 0,2 2 1,1 12-1,3 6 217,2 5 1,2 5-1,4 1 1,0 4-57,0 1 1,1-5 0,-1 2 0,-2-5-355,-2-5 0,3-3 1,-4-7-1,2-4-1155,-1-5 0,-4-9 0,-5-5 0,3-3-1329,0-1 0,-1-9 2457,-7-6 0,-10 1 0,-9-7 0</inkml:trace>
  <inkml:trace contextRef="#ctx0" brushRef="#br0" timeOffset="26">17488 1720 7956,'-20'-8'3173,"10"-4"-1925,-2 10 0,12-6-562,0 3 0,8 4 1,7-5-1,11 1-1171,5 0 0,9-6 0,-2 3 0,3 0-4142,1 3 4627,1-2 0,-7 5 0,-1-4 0</inkml:trace>
  <inkml:trace contextRef="#ctx0" brushRef="#br0" timeOffset="27">17972 1606 7932,'-15'0'3588,"8"0"1,0 7-1876,7 2 0,0 4-1057,0 1 1,7 2 0,2 1 0,2 4-613,-1 1 0,2-5 1,-4 4-1,2-2-1667,-1 0 0,-4-2 0,3-6-1434,-2-1 3057,-1-1 0,1-1 0,2-2 0</inkml:trace>
  <inkml:trace contextRef="#ctx0" brushRef="#br0" timeOffset="28">18029 1464 7912,'0'-8'4775,"0"2"-4610,0 6 1,0 2-522,0 2 0,1 3 1,4 5-1,3 1 356,0 3 0,4 1 0,-4-3 0</inkml:trace>
  <inkml:trace contextRef="#ctx0" brushRef="#br0" timeOffset="29">18142 1621 9077,'14'6'2800,"-4"-4"-1538,-1 2-906,-5-2 1,8 3 0,-2-1-1488,2 0 0,-2-1 1131,-1 1 0,1 4 0,4 7 0</inkml:trace>
  <inkml:trace contextRef="#ctx0" brushRef="#br0" timeOffset="30">18356 1464 10697,'6'-8'1253,"2"2"-384,6 6 0,0-5 0,0 1 1,1 0-1,-1 3 0,0 2 24,0 4 0,1 5 0,-3 7 1,-1 4-589,-1 1 1,-7 1-1,2 6-167,-4-1 0,-1 1 1,0-2 102,0-4 1,-5 2-1,-1-7 1,0-4 529,-1-3 0,1-6 638,1 4-1335,4-5 1,1 0-367,9-8 1,4 0 0,3-4 0,1 1-421,2-1 1,0 3 0,-5-3-1,0 0-670,1 0 0,-6 5 0,1-2-627,1 4 0,-3-4 2009,1 0 0,-6 1 0,4 4 0</inkml:trace>
  <inkml:trace contextRef="#ctx0" brushRef="#br0" timeOffset="31">14773 2616 8141,'-11'1'2675,"6"4"-2407,13-3 0,17 4 0,11-8 0,9-1 0,7-3 74,11-2 1,8-6-1,-28 4 1,1-1-1,1 0 1,2 0-1,1-1 1,0 1-189,0-1 0,2 1 0,4-1 0,1-1 0,-4 3 0,1 1 0,0 0 0,0 1 0,-1 0 0,-1 0 0,-3 1 0,-1 0-401,-2 0 1,-1 0-1,-1 0 1,-2-1 0,31-6-1,-1 2-724,-4 2 1,-3-1 0,-7 5-1,-4-1 971,-5 1 0,-3 1 0,-1 5 0</inkml:trace>
  <inkml:trace contextRef="#ctx0" brushRef="#br0" timeOffset="32">17502 2403 7886,'-22'7'529,"11"0"1,16-7 0,14 0 1892,11 0-1968,6-7 0,15 0 1,7-9-1,12-2-200,-31 9 1,1-1-1,4-1 1,0-1-1,1 2 1,0 1-1,0 0 1,0 0-96,1 1 1,0 1 0,0-1-1,1 1 1,2 0 0,0 0 0,-2 1-1,-1 0 1,-2 0 0,-1 2-177,-1 2 0,-2-1 1,33-3-1,-2 1 1,-9 2-1,-8 2-427,-7 1 0,-9 0 1,-7 0-1,-5 0-1368,-7 0 1,-4 4 1811,0 1 0,-14 0 0,-2-5 0</inkml:trace>
  <inkml:trace contextRef="#ctx0" brushRef="#br0" timeOffset="33">21953 952 8076,'-15'0'1245,"1"0"0,13 5-798,5 0 1,7 8-1,5-1 198,3 6 1,3 2 0,8-1 0,0 5-1,0 3-219,-3 1 0,-6 1 1,1 1-1,-3 1 0,-7 4-168,-5 1 1,-1-3 0,-1 4 0,-4-3-36,-4-2 0,-5 1 0,-7-3 0,-3-4-1066,-1-4 1,-6 1-1,1-4 577,-3-1 1,4-9-1,-1-3 1,0-1 621,2 0 0,2 0 0,5-5 1152,1 0-1326,6 0 1,10 0-1,12 0 1,8 0-634,5 0 1,6 0-1,4 0 1,2-2-457,5-3 1,-3 4-1,-3-6 1,2 1-3332,1-3 4238,2-4 0,-1-1 0,1 0 0</inkml:trace>
  <inkml:trace contextRef="#ctx0" brushRef="#br0" timeOffset="34">22820 1137 8016,'0'-8'1918,"0"-4"1,-2 10-812,-2-3 0,-3 5-556,-2 5 1,-4 5-1,5 9 1,-1 4 68,-1 4 1,6 6-1,-6 2 1,-1 1-474,-2 4 1,1 1-1,1 0 1,1-1-466,-1-3 0,0-3 1,0 2-1,2-1-1217,-2-4 1,3-7-1,-2-5-1730,-1-3 3265,5-2 0,-13 0 0,3 0 0</inkml:trace>
  <inkml:trace contextRef="#ctx0" brushRef="#br0" timeOffset="35">22450 1294 7863,'8'-15'190,"0"3"0,-3 2 730,4 6 0,5 4 1,4 4-283,1 6 1,1 4 0,-1 3 0,5 4-228,3 1 0,1 3 1,1 5-1,-1 0-913,1-3 1,-3-1-1,0 2 1,-3-1-2082,3-4 2583,-6-2 0,7-7 0,-5 0 0</inkml:trace>
  <inkml:trace contextRef="#ctx0" brushRef="#br0" timeOffset="36">23090 1251 7847,'22'-14'396,"-6"0"1,-7 1 212,3 3 1,6-1-1,5 7 1,0 1 444,1 1 0,-2 4 1,3 2-1,-3 7-101,-1 7 0,1 4 1,-6 6-1,-5 1-423,-3-1 1,-3 7 0,-5 3 0,0 3-476,0 2 1,-7 4 0,-2-1 0,-2-5-84,1-6 0,-1-12 0,6-4 794,2-3-627,2-8 0,2-3-106,4-10 0,8 3 0,7-4-162,2 0 1,0 2 0,4-3-1,-3 0-398,3 4 0,1-3 0,1 1 0,0 2-442,1 1 0,-2-2 0,-2-1-613,-1 2 1,-7 1 0,2 2 1581,-3 0 0,-2 6 0,0 2 0</inkml:trace>
  <inkml:trace contextRef="#ctx0" brushRef="#br0" timeOffset="37">12185 9369 8221,'-8'-7'1227,"3"4"-900,10-6 0,9 4 0,12-3 0,5 0 0,9 0 1,6-3-1,7-1 256,7-3 1,2 3 0,7 1 0,6 3-466,2 1 1,-35 2 0,1-1 0,3 2 0,0 0 0,-1 0 0,0-1 0,0 0 0,0 1 0,-2-2-1,-1 0-183,0 0 1,0 0-1,1-2 1,-1 0 0,34-9-1,-2-2 1,-1 1-396,-2 3 1,-6 0-1,-3 3-64,-4 2 0,-9-2 0,-5 4 0,-7 0-150,-7 3 0,0 3 0,-11 2 674,-2 0 0,-1-6 0,-2-2 0</inkml:trace>
  <inkml:trace contextRef="#ctx0" brushRef="#br0" timeOffset="38">15142 13392 8208,'-19'-8'-261,"0"2"0,2 1 0,1 0 0,2 2 0,0 1 299,0 2 0,4 5 1,2 1 35,2 2 1,9-4 0,11 0 0,10-2 20,8-2 1,7 0 0,12 0 0,9-2-1,9-1-13,-28 1 1,0-1 0,2-2 0,1-1-1,5 2 1,2 0-16,1 1 1,2-1 0,3-3-1,2 1 1,4 2 0,1 0-1,2-1 1,2-1-139,3-1 1,0 0 0,5 1 0,0-1 0,0-3-1,0-2 1,1 1 0,2 0 70,-26 4 1,1-1 0,0 1 0,2-1 0,0 0 0,1 0 0,1-1 0,1 0 0,0 0 0,-1 1 0,-1 0 0,1 1-51,0-1 0,-1 2 0,0 1 1,0 1-1,-1 1 0,1 0 0,-1 1 1,1 1-1,0-1 0,0 2 1,1-1-1,-1 1-30,2-1 1,0 1 0,0 1 0,0 0-1,1 2 1,-2-1 0,-2 1 0,-1-1 0,0 1-1,-1 0 1,0 0 0,-1 0 9,26 3 1,0-2-1,-1-2 1,-1-1 0,0 2-1,-1-1 1,0-1 0,0-1 57,0 1 1,1-2-1,0-1 1,-1 0-1,1-1 1,0 1-1,-2 1 1,0 0 10,-1 2 1,0 2 0,3 0 0,-1 3 0,-1 2 0,-1 1-1,0 1 1,0-1 10,0 0 0,-1 0 0,0-1 0,0 1 0,2 0 0,0-1 0,-4 2 0,0-1-15,-3 0 0,-2 0 0,-3-1 0,-1 0 0,-1-2 1,0 0-1,-1 0 0,0-1-89,-2 0 0,1 0 0,-4-3 0,0 0 0,-2 2 1,0 0 108,-2-1 1,-1 1 0,0 0 0,0 1 0,-7-2 0,-1 0 0,37 5-4,-5 3 1,-6-4 0,-5-2-7,-6-4-140,-9 5 1,1-4 0,-8 3-6,-3-4 1,-8-2 0,-8-4 138,-2-4 0,2-1 0,-7-4 0,-4-4 0</inkml:trace>
  <inkml:trace contextRef="#ctx0" brushRef="#br0" timeOffset="39">24341 11871 7782,'-6'-8'701,"3"1"1,-7 7-373,-1 0 1,0 13 0,2 8-1,4 9 1,3 11 68,2 9 0,0 6 0,0 13 0,-1 4-381,-4-1 1,3 6 0,-4-2 0,1-4 0,-1-4-303,-2-6 1,3-5 0,-4-7 0,-2-7-1921,-2-8 2205,5-5 0,-11-2 0,4 1 0</inkml:trace>
  <inkml:trace contextRef="#ctx0" brushRef="#br0" timeOffset="40">23844 12041 7845,'31'30'435,"7"3"139,9 5 1,7 3 0,3 4 0,2 1-440,2 1 1,-29-20 0,-1 1 0,3 0 0,-1-1 0,-2 3 0,-1 0-177,0 1 1,-1-1 0,-1-1 0,1 0 0,27 26 0,0-3-615,-4-4 1,-2-4 0,-4-3 0,0-1 654,-5-3 0,-5 1 0,-7 5 0</inkml:trace>
  <inkml:trace contextRef="#ctx0" brushRef="#br0" timeOffset="41">25052 12781 7866,'-22'28'237,"5"-1"0,6-3 135,6-6-837,3-8 0,7-5 0,0-10 465,-2-5 0,5-8 0,0-5 0</inkml:trace>
  <inkml:trace contextRef="#ctx0" brushRef="#br0" timeOffset="42">12285 9482 8428,'-15'-1'-696,"1"-2"1191,0-2 1,0-6 0,1 1-1,2-2-363,2-3 0,1 0 0,-3-4 0,3-5 0,0-3-105,0-1 0,0-7 0,-3-3 0,1-5 0,-1-2 0,-1-4-34,-2-2 1,-5-1 0,-2-5 0,0 0-80,1 0 0,-5-1 0,3-2 1,-4-3 13,-2-2 0,3 0 69,-9-1 0,4-4 0,2 4 0,0 0 48,-1 4 1,2 0 0,2 12 0,3-1 51,1 4 1,2 9-1,7 6 1,1 7 174,1 6 0,7 3-230,-2 2 0,4 5 0,2-1 13,4-1 0,3 0 1,6-1-1,2-1 37,3-3 0,5-3 1,7 2-1,5-4 58,6-1 0,0 3 0,14-3 1,2 0-4,0 0 1,6 4-1,0-1 0,4 4-118,5 0 1,-34 6-1,1 0 1,37-10 0,1 1-102,-1 2 0,-36 7 0,-1-1 0,36-9 0,-2 1-248,-2-3 0,0 4 1,-1-7 156,0-1 1,-6 3 0,-5-1 0,-5 1 0,-5 2-203,-1-1 1,-3-2 283,-8 4 0,2 0 1,-7 3-1,-2-2 41,-1 0 0,-3 0 0,-1 7 0,-4 2 38,-2-2 0,-6 4 0,-6 1-54,-1 0 150,4 4 0,-5 2 0,3 11 0,-2 8 75,-1 9 0,2 10 0,6 13 0,0 9-62,1 8 0,5 6 0,-9-32 0,0 1 0,1 1 0,0 1-17,0 2 1,0 1 0,-1 2 0,1 1-1,2 6 1,-1 1 0,0 1 0,0 1-52,-1 1 0,-1 1 1,0-3-1,0 0 1,2 0-1,0 1 0,-2-1 1,0 0 24,-1-2 0,0 0 1,1-2-1,-1 0 1,-1-1-1,-1 0 1,2-4-1,-1-1-150,0-2 1,0-2-1,6 34 1,0-8-1,-3-9-380,-2-9 0,1-5 0,-5-12 0,0-7 466,1-9 0,2-7 0,-4 1 0,0 3 0</inkml:trace>
  <inkml:trace contextRef="#ctx0" brushRef="#br0" timeOffset="43">10962 10790 8360,'-14'0'-38,"1"2"1,2 3-1,2 4 1,-2 4 0,-2 1-1,-1 0 320,0 0 0,0 2 0,1 2 0,2 2-181,1 2 0,3 2 1,-5 4-1,5 1-84,0-1 0,1 7 1,3 3-1,-2 3 1,2 3-1,1 4-35,2 4 0,0 3 1,0 2-1,0 0-9,0 0 1,7-1 0,2 1 0,4 0 132,1 0 1,0-5 0,2 0 0,3 0 51,5-1 1,-2-2-1,1-6 1,3-2-17,1-3 0,1-4 0,2-7 1,2-5-58,1-8 0,6-6 0,-1-9 0,5-4-152,4-4 0,-3-17 1,4-7-1,-4-6-45,-1-4 0,-1-6 1,-1-3-1,-3-3 22,-4-2 1,-4-5 0,-4 1 0,0-1 24,-3-1 0,-10 4 0,0-2 1,-5 2-49,-5 2 1,-2 2-1,-2 3 134,-4 5 1,-3 2 0,-8 3 32,-3-1 0,-4 5 0,-9 2 1,-3-1 38,-1 1 1,-2 5 0,-3-1 0,0 5 65,-2 3 0,4 2 0,-9 0-98,4 8 0,6 1 1,2 7-205,1-2 1,-3 5-1,5-2 1,1 4-982,2 1 0,7 4 1124,-1 1 0,0 6 0,-4-3 0</inkml:trace>
  <inkml:trace contextRef="#ctx0" brushRef="#br0" timeOffset="44">18526 10449 8052,'-22'0'290,"2"0"0,5 0 0,1 0 0,1 2 0,2 4 424,2 8 1,6 7 0,-2 9 0,3 3-335,2 5 0,0 9 0,2 5 1,3 5-196,4 5 0,4-2 0,1 5 0,-1-2 0,-2-3-102,-2-2 0,-1-7 0,3-2 0,-3-2-262,-2 1 0,1-7 1,-4-8-1,2-3-415,-2-2 0,-2-6 0,-1-3-186,0-3 1,0-6-1,-1-3 1,-4 0-211,-4-4 0,-4-3 1,-3-5 989,-3-4 0,-3-10 0,-6-3 0</inkml:trace>
  <inkml:trace contextRef="#ctx0" brushRef="#br0" timeOffset="45">18370 11430 8052,'-19'-16'-18,"0"-1"329,1-2 1,4 0 420,5 5 1,4 1-542,10 4 1,3 1 0,7 5 0,4-2-224,5 2 0,3-4 1,1 3-1,1-1-275,-1-1 307,7 4 0,-5-11 0,5 5 0</inkml:trace>
  <inkml:trace contextRef="#ctx0" brushRef="#br0" timeOffset="46">18782 11131 8052,'-6'-7'0,"3"0"802,-7 7 0,5 7 0,-3 2 0,2 4-211,3 1 0,1 2 0,4 3 0,3 4 0,3 4-318,0 2 1,4 4-1,-2 0 1,1 0-169,-2 2 1,4-5-1,-4 3-514,4-3 1,-4-1 0,-1-1 0,0-1-1289,0-4 1,-3-2 1696,4-7 0,-6 0 0,4 1 0</inkml:trace>
  <inkml:trace contextRef="#ctx0" brushRef="#br0" timeOffset="47">18995 11316 8052,'0'-14'1665,"0"5"-909,0-1 1,-1 7-1,-4 0 1,-4 6-76,-4 6 0,0 9 0,2 2 1,2 2-410,-2 4 1,3-4 0,0 0-1,2-2-577,2-2 0,3-2 0,1-2-399,0 0 247,6 0 0,2-6 0,6-3 1,2-3-65,3-2 0,-2 0 0,6 0 0,-3 0 91,-3 0 0,4 0 0,-2 0 1,-2 0-1067,-1 0 1496,-2 0 0,1 6 0,-1 2 0</inkml:trace>
  <inkml:trace contextRef="#ctx0" brushRef="#br0" timeOffset="48">11801 10961 7597,'-9'0'-12,"1"-2"0,0-1 13,0-2 1,-1 2 0,-6 6 155,1 2 1,-5 6 0,-1-1-43,-3 2 1,6 7-1,-3 2 1,1 1-41,0 3 1,-5 2-1,5 3 0,2 2-38,1 1 0,-3 5 1,0-4-1,2 3 0,1 1-22,2-2 0,4 10 0,2-4-33,2 3 0,1-1 0,7-3 50,2-3 0,11 3 0,10-3 0,6 3 8,7 2 0,3-1 0,5 1 1,5 0-46,6-1 1,7-1-1,0-3 1,0-5-98,4-3 0,2-3 0,1-3 0,2-5-9,2-3 0,-2-8 0,5-5 0,-3-8 85,1-9 1,-2-13-1,-6-11 20,-1-3 0,-7-6 1,1-2-1,-2-2 1,-2-3 88,0-1 0,-7-2-38,-3 0 1,-4-4 0,-5-1 0,-6 4-43,-7 4 1,-1-1 0,-10 4 0,-6 1-5,-5 2 1,-5 6 0,-4 2 0,-8 5 49,-8 5 1,-12 0 28,-3 11 1,-8-3 0,-5 6 0,-9 4-28,-4-1 1,-5 2 0,-6 0 0,-2 2-157,2-3 0,3 5 0,3-3 1,2 1-440,-2 1 1,4-5 262,3 4 0,2-4 1,2-1-1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38.8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25194 3952 8323,'-14'8'-313,"0"5"0,0-10 0,-1 5 178,1-2 0,0 5 1,0-3-1,0 0 15,-1-3 1,6-2-321,-1 2 440,7-4 0,-9 5 0,4-6 0</inkml:trace>
  <inkml:trace contextRef="#ctx0" brushRef="#br0" timeOffset="1">24327 3824 8220,'-13'-1'307,"4"-4"0,4-5 227,4-2 1,2-1 0,5 1 0,9-1-1,7-3 49,5 0 0,1 5 1,1 2-1,-1-1 0,0 2-234,1 4 0,-2 2 1,-2 5-1,-3 5 1,-3 6-195,-6 2 0,-1 8 0,-7 3 0,-2 4-231,-1 1 1,-9 3 0,-4-1 0,-4 1-61,-4 0 0,-2 3 1,2-5-1,-3-1-22,0-2 1,-3-2-1,6-1 1,0-3 30,-2-6 1,5-2-1,-3-2 285,4 1-40,7-7 1,3-4 103,10-8 1,-1-4 0,9-7 0,3 1 0,1 2 206,4 2 0,-4-1 0,5 5 0,0-1 50,1 1 0,-4 1 1,3 7-1,0 3-195,0 4 0,-5 1 0,2 2 0,-3 6-147,-2 2 0,-1-1 1,-2 5-1,-3 1-16,-2 2 1,-1 1-1,-5 1 1,0-1-3,0 1 1,-6-1 0,-4 1-1,-3-1 57,-1 0 0,-2-4 0,-1-2 1,-2 0-77,2 1 0,-5-6 1,-2 2-1,-1-3-225,1-2 1,-3-2-1,3 0 1,-2-5-726,-3 0 0,1-2 0,1-5 0,3-2-277,5-3 0,3-1 0,4-5-943,2 1 0,4 1 2070,6-5 0,6-7 0,2-1 0</inkml:trace>
  <inkml:trace contextRef="#ctx0" brushRef="#br0" timeOffset="2">27483 3952 8269,'8'-14'-23,"-3"0"1,-2 0 0,0-1 0,2 1 0,0 0 236,1 0 1,-4-1-1,2 1 808,-2 0 0,-2 5-620,0-1 1,-5 13-1,-1 2 1,-2 8-61,-3 6 0,-3 4 0,-4 10 0,-1 8 74,2 10 0,-3 3 0,1 10 0,0 3-74,-2 2 0,5-2 0,-3 5 0,2-5-201,-2-4 1,5 0 0,-2-3-1,5 0-184,0-5 1,3-1 0,0-10-141,2-3 1,1-7 0,5-3 0,0-6-859,0-6 0,2-4 0,2-6 43,6-4 0,2-7 0,3-9 0,-1-13 998,0-10 0,0-14 0,1-2 0</inkml:trace>
  <inkml:trace contextRef="#ctx0" brushRef="#br0" timeOffset="3">27355 3938 8269,'8'-22'108,"3"1"470,-6 7 0,6 6-8,-1 3 0,-2 7 0,-1 6 0,1 8-50,0 4 0,-3-1 0,3 5 0,0 3-103,0 4 1,-4 1 0,4 4 0,-1 2-134,-4 3 1,3-1-1,-1 7 1,-2-1 5,-1 1 0,-2-2 0,0 4 0,0-2-38,0 0 0,0 1 1,0-6-1,0 1-52,0 0 0,0-5 1,0-2-209,0-1 0,0-2 0,0-5 0,0-1-462,0-3 1,1 1 0,4-6-334,4-2 0,4-2 1,1-6-192,0-4 0,1-4 0,-3-2-635,-2-4 0,1-8 1629,-6-6 0,-1-12 0,-4 1 0</inkml:trace>
  <inkml:trace contextRef="#ctx0" brushRef="#br0" timeOffset="4">27327 4563 8269,'-14'-7'-1606,"0"-4"3967,-1 6-1336,1-6 1,12 9-1,9-3-1008,9 4-177,6 1 0,6 1 0,1 4 0,-1 3 1,2 2 159,3-1 0,-3 0 0,5 6 0</inkml:trace>
  <inkml:trace contextRef="#ctx0" brushRef="#br0" timeOffset="5">28905 4023 8211,'-9'-12'88,"1"1"0,0 3 0,2 0 823,-1 0 1,1 5 0,3 0-370,-2 6 1,-4 5-1,4 7 1,2 3 0,-1 2-109,0 2 1,2 7-1,-4 6 1,-1 1-1,0 3 72,-1 2 0,-5 4 1,5 1-1,-1 1-150,-1-1 0,1 3 1,-6 0-1,1 0-306,0 0 0,5-4 0,1-7 0,1-5-386,4-3 1,2-3-372,1-3 0,1-5-508,4-10 1,-2-10 0,5-12 0,0-6-2548,0-3 3762,-5-8 0,10-6 0,-6-7 0</inkml:trace>
  <inkml:trace contextRef="#ctx0" brushRef="#br0" timeOffset="6">28777 4109 8259,'8'-23'-154,"5"-2"0,-4 5 725,4-2 1,1 4-1,0-1 1,2 3-1,1 4 565,2 2 1,0 4-1,-4 6 1,-1 0-421,0 0 0,0 8 1,-1 4-345,-4 6 0,2 12 0,-6 0 0,-2 5-409,-1 4 1,-8 2 0,-4 2 0,-3-1-259,-1 1 1,0 3 0,-2-2 0,-1-4-164,-2-4 0,-5-3 0,5-6 0,2-3-12,1-5 1,2-10-1,0-4 1,-1-4 300,1-1 0,6-1 1,4-4-1,2-4 353,2-4 1,0-1-1,2 0 1,2 1 314,6 3 1,2-2 0,3 4-82,-1 0 0,5-3 1,1 6-1,2 2-71,4 2 1,-4 1 0,0 1 0,-2 2-173,-2 2 0,2 8 0,-1-1 0,-3 7 1,-3 3 57,-4 4 1,-6-1-1,2 0 1,-3 0-186,-2 5 1,0-4 0,-2 5-58,-3 1 0,-2-2 1,-9-5-1,-2-3 541,-1-1 1,-4-1-1,2-4 1,1 0-692,-1-3 0,-4-9 1,3 1-1,-2-3-646,0-2 1,2-2 0,-3-1 0,3-3-575,1-2 0,7-2 0,6-4 0,2 0-639,3 0 0,1-1 2018,2 1 0,6 0 0,2 0 0</inkml:trace>
  <inkml:trace contextRef="#ctx0" brushRef="#br0" timeOffset="7">30341 4066 8129,'8'-22'104,"-2"1"0,-6 7 315,0 0 0,-1 4 0,-4 2 1,-4 1-1,-4 0 465,-1 1 1,-5 3 0,-3 7-1,-4 8 1,-4 5-256,0 7 1,-6 6 0,-2 6 0,-1 8 0,-1 5-6,2 5 0,3 1 0,1 2 0,7-2-65,5-3 1,4 2 0,9-6-1,4-3-90,3 0 0,4-4 0,4-3 0,9-7-420,7-6 0,6-1 0,5-8 0,5-5-237,3-3 0,8-3 0,3-9-590,4-5 1,1-2-1,-1-13 1,0-1-1438,-4-2 0,-2-3 2215,-2-3 0,-4 3 0,5-5 0</inkml:trace>
  <inkml:trace contextRef="#ctx0" brushRef="#br0" timeOffset="8">24043 5942 8192,'-15'-6'279,"1"-3"112,6 2 1,2-5 0,8 2 0,2-1 0,6 0 239,2 2 0,7-1 0,2-4 0,1 1 0,3 2-54,2 2 1,0 6 0,-2-2-1,-3 3 1,1 2 95,-1 0 0,-5 7 0,2 2 1,-3 5-412,-2 5 1,-1 3-1,-2 7 1,-3 4-190,-2 10 0,-1-15 0,-5 10 1,0-8-1,-2-2-82,-3 6 0,-3-3 1,-6 6-334,0-3 1,-5 6-1,-1-4 1,-3 0-11,-2-2 1,-2-4-1,-1-2 1,-1-1 231,1-3 1,-5-9-1,0-5 1,3-1 268,4-1 0,-1-1 0,5-7 103,0 0 1,3-7-1,10-2 1,4-4 290,3-1 0,9 0 1,5-2-1,11-3 1,3 2 0,15-6 0,5 3-280,3 3 1,3-2 0,4 3-1,-3 3-573,0 1 1,-1 5 0,3 2 0,-1 4-774,-2 1 0,-5 0 0,4 0-4029,-2 0 5111,-2 0 0,-11-6 0,-1-2 0</inkml:trace>
  <inkml:trace contextRef="#ctx0" brushRef="#br0" timeOffset="9">26957 4834 8374,'-20'0'-182,"-2"0"0,0 0 0,3 0 1,3 0-1,3 1 100,4 4 0,1-4 0,5 6 134,-2-1 1,2-3 0,6 7 0,5-1-1,3 1 37,5-1 1,9-1 0,3 3 0,9-3 0,4 0 26,1 0 0,9-5 0,6 2 0,8-4-20,4-1 1,5 0 0,7 0 0,-37 0 0,0 0-60,2 0 0,0 0 1,5 0-1,1 0 0,-3 0 1,1 0-1,1 0 1,1 0-123,1 0 1,0 0-1,0 1 1,1 0-1,3 0 1,1 1 92,2 0 1,-1 1 0,-2 0 0,0 0 0,2-1 0,2-1 0,0 2-1,-1-1-9,0 0 1,-1-1-1,2 0 1,0 0-1,-1-1 1,0 0-1,0 0 1,1 0-23,2 0 0,-1 0 0,-4 0 0,-1 0 0,0 0 0,-2 0 0,0 0 0,-1 0-30,0 0 0,0 0 1,-3 0-1,1 0 1,-1 0-1,0 1-17,-2 2 0,-1-1 0,-2-1 0,-1 0 0,-3 1 0,0 0 0,39 0-27,-6-2 1,1-2 0,-3-1 0,-4-3-29,1-2 1,-12 5-1,-1-3 1,-3 1-109,-4 0 1,-7 0 0,-10 5 15,-3 0 217,-1 0 0,-6 0 0,1 0 0,0 0 0</inkml:trace>
  <inkml:trace contextRef="#ctx0" brushRef="#br0" timeOffset="10">23445 6994 8419,'-20'0'-148,"4"0"128,-3 0 1,11 0-1,10 2 1,9 1 197,6 2 1,4 1 0,-2-3 0,5 2 0,2-2 20,3-1 0,1-8 1,3-4-1,3-3-118,1-1 1,8-2-1,-2-2 1,3-5-1,3 0-53,3-1 0,-1 7 0,-1-2-180,-1 3 1,-1 3 0,-6 2 0,-1 3 28,-3 2 1,-3 3-1,-7 8 1,-1 6 87,-3 6 1,1-4-1,-4 6 1,-1 3 26,1 3 1,-1-6-1,-2-2 1,2 1 71,2-3 0,0 0 1,4-6-1,-3-3 40,3 1 1,5-6-91,2 4 1,1-8-20,-6-2 1,2-4 0,2 4-1,1 2-12,-2 1 0,-1 2 0,-1 0 1,-1 2-72,1 3 0,1-2 0,3 5 0,5-2-494,3-3 1,3-1 581,4-2 0,2-13 0,7-3 0</inkml:trace>
  <inkml:trace contextRef="#ctx0" brushRef="#br0" timeOffset="11">27739 5758 8236,'0'-10'-191,"0"1"0,0-4 0,0-3 1,0-3-1,0 0 123,0-1 0,0 4 1,0-5-1,0 3 0,0-1 1,0 1 486,0 2 1,2 4 0,1 1-1,2 1 376,-2-1 1,-3 5 0,-3 3-335,-2 6 0,-1 5 0,3 8 1,-4 4-119,-1 9 1,-1 5 0,-5 10-1,-1 4 180,1 4 0,0 8-343,0 2 0,0 9 0,-2-3 0,-2-2 0,-1-1 25,2-5 0,6-3 1,1-4-208,-1-1 1,5-7 0,1-1 0,4-6-364,1-3 0,0-7 0,0-6 0,1-1-257,4-4 1,-2-7-1,7-6 1,1-2-553,1-2 1,3-3 0,-1-7 1173,0-9 0,0-12 0,1-6 0</inkml:trace>
  <inkml:trace contextRef="#ctx0" brushRef="#br0" timeOffset="12">27697 5573 8275,'1'-21'1160,"4"7"-897,-3 6 1,9 11-1,-7 7 1,1 7 373,1 4 0,1 7 0,4-1 1,-2 6 83,2 4 0,-3 0 0,0 6 1,0 1 37,0 4 0,-3-2 0,3 4 0,-1-1-119,1-3 1,-3-4 0,3-2-496,-2-2 0,5-5 1,-1 3-1,1-1-566,-2-3 1,2-2 0,-4-3-215,1-4 1,-4-2 0,4-7-534,-1 0 1,-3 0 0,-4 1 69,0-1 1,-1-6 0,-4-3 0,-6-4 55,-6-1 1,-6-1 0,-5-4 1041,0-5 0,-1-2 0,1-3 0</inkml:trace>
  <inkml:trace contextRef="#ctx0" brushRef="#br0" timeOffset="13">27611 6383 8275,'-23'-19'0,"0"3"114,3 4 1,3-4 0,6 8 0,3-1 522,1-1 0,4 1 1,9-6-119,9 1 0,7 0 1,11 1-1,5 2-492,3 2 1,3 6-1,0-2 1,2 3-1248,0 2 1220,1 0 0,4 0 0,-2 0 0</inkml:trace>
  <inkml:trace contextRef="#ctx0" brushRef="#br0" timeOffset="14">28663 5772 8421,'-4'-14'-74,"-3"-1"1335,-1 1 0,4 6-665,-6 4 1,7 5 0,-2 9-1,2 9 1,0 6-85,-2 3 1,1 12-1,2 4 1,-1 5-1,-4 5 5,0 1 0,2 2 0,-5 0 1,1 0-211,1-1 0,-3 1 0,5-1 0,-1-4-138,1-5 1,0-3 0,2-3-1,0-3-513,1-5 1,1-9 0,2-5-952,0-3 0,2-3-189,2-4 1,-2-9 0,4-11-1,-1-6 1484,0-7 0,-1-9 0,-4-4 0</inkml:trace>
  <inkml:trace contextRef="#ctx0" brushRef="#br0" timeOffset="15">28521 6070 8400,'2'-45'136,"3"2"163,4 2 0,8 0 0,4-2 1,1 2 789,3 3 0,2 0-82,2 10-687,5-4 1,-5 18-1,1 0 284,-5 7 0,-8 6 1,2 2-1,-3 6-83,-2 7 0,-4 7 0,-2 9 1,-2 4-464,-3 9 0,-7 1 0,-6 7 0,-4-1-376,-5 1 0,-3-1 0,-7 3 0,1-6-97,-1-3 1,6-8 0,-1-2 0,0-6-402,2-4 1,2-4-1,6-7-451,-1-4 1368,1-2 1,8-9 217,6-3 0,6 2 0,10-5 1,1 2-10,2 3 0,2 1 0,-4 2 0,4 2 160,1 3 1,-5 3-1,1 6 95,-7 0 1,0 0 0,-7 2-1,0 1 3,-3 2 0,-1 7 0,-1-3 1,-4 3-384,-5-3 0,-7 4 0,-4-3 0,1 3-294,-1 1 1,-4-6 0,3-3 0,0-3-1080,3-2 0,3-1 1,2-4-1,0-4 1188,-1-3 0,-5-2 0,-2 0 0</inkml:trace>
  <inkml:trace contextRef="#ctx0" brushRef="#br0" timeOffset="16">30569 5886 8457,'-15'-15'585,"3"6"1,1 1 0,3 0 495,1 0 1,3 7 0,4 1-492,0 8 0,0 10 1,1 8-1,2 4 1,2 6 118,-2 5 0,-1 0 0,-2 10 0,0-1-197,0 1 0,0-5 0,0 3 1,-2-2-188,-2 0 0,0 6 0,-3-8 1,-1-2-190,0-3 0,0-9 0,-3 1 0,3-7-394,2-6 0,1-3 0,3-4-1454,-2-2 1,2-5 408,-3-10 1,2-5 0,0-9 0,-2-4-552,2-4 0,1-8 0,2-4 1854,0-7 0,0 2 0,0-5 0</inkml:trace>
  <inkml:trace contextRef="#ctx0" brushRef="#br0" timeOffset="17">30526 5999 8356,'14'-30'91,"0"-3"0,1 5 0,0-2 603,4 4 0,-3 4 1,3-1-1,-2 4 164,2 3 1,-3 3 0,3 4-433,-3 4 1,-7 10 0,-1 7 0,-1 9-1,-6 9-97,-4 5 0,-6 7 0,-9 6-473,-1-2 1,-8-1 0,1 1 22,-6 2 1,-1-3 0,6-7 0,2-5-119,1-3 0,7-3 288,-2-3 1,9-3 89,5-7 1,10-2 0,6-2 0,7-5 129,5-4 1,14 1 0,4 1-1,1 2-154,4-2 0,-5-2 1,-4 1-1,-3 1-52,-2 2 1,-7 6 0,-4-2 106,-5 4 1,-5 8 0,-11 1 0,-2 1 354,-3 1 0,-11 0 0,-10 4 0,-8-1 165,-2-3 1,-2 1-1,-4-4 1,-1-1-764,0 1 1,2-2 0,2-7 0,2-1-774,3-1 1,5-7 0,7 2 0,0-4-715,0-1 1,6-1 0,0-3 0,7-2 1559,2-2 0,3-8 0,4-6 0</inkml:trace>
  <inkml:trace contextRef="#ctx0" brushRef="#br0" timeOffset="18">31436 5772 8111,'0'-8'27,"-5"0"224,0 3 0,-6 4 0,3-2 0,-1 6 279,-1 6 0,1 4 1,-5 3-1,0 3 0,-1 6 226,1 6 1,-5 6 0,-1 5-1,-2 3 2,-4 2 0,1 2 0,0 5 0,3-2 0,-1 0 64,1-1 0,5 2 0,-2-5-650,3-3 1,4-5 0,1-4 0,3-1-375,1-3 0,3-9 1,4-2-1733,0-1 1,1-5 429,4-1 0,3-8 0,6-12 1504,0-8 0,0-7 0,1-7 0</inkml:trace>
  <inkml:trace contextRef="#ctx0" brushRef="#br0" timeOffset="19">31365 5829 8131,'-7'-14'2005,"4"4"-523,-6 1-1023,6 5 0,-2 1 0,8 11 0,3 8 239,2 4 1,2 10 0,2 8 0,-1 3-210,-1 2 0,-2 1 1,3 4-1,-3 2-191,-2 1 1,0 9-1,-2-3-273,0 1 1,3 1 0,-4-4 0,2-3-79,-2-5 1,3-4 0,-1-5 0,-2-6-571,-1-7 0,2-5 1,1-5-1168,-2-1 0,-1-9 626,-2-10 1,-2-3 0,-3-13-622,-4 1 1785,-10 4 0,-3-11 0,-7 5 0</inkml:trace>
  <inkml:trace contextRef="#ctx0" brushRef="#br0" timeOffset="20">31152 6454 8131,'-8'-6'0,"-3"3"393,6-7 1,2 6-1,7-4 1,7 0-157,7 0 0,4 3 0,8-3 1,3 2-1,5 3-589,3 1 1,0 2 0,-1 0 351,-2 0 0,-7-6 0,4-2 0</inkml:trace>
  <inkml:trace contextRef="#ctx0" brushRef="#br0" timeOffset="21">26829 7037 10297,'-8'2'-250,"7"1"1,7 3 374,8 2 0,16-3 0,5 3 0,9-2 0,10-3 259,6-1 1,6-2-1,9 0 1,4 0-1,-37 0 1,1 0-240,5 0 1,0 0 0,2-2 0,0-1 0,4 0-1,1 0 1,0 0 0,0-1-179,1 1 0,1 0 1,4-2-1,1 1 1,0 1-1,-1 1 1,-1 0-1,0-1 1,-1 1-1,-1-1 72,-1 1 0,0 0 0,-3-1 0,-1 1 0,0 2 0,-2 0 0,-1 0 0,-2 0-225,-2 0 0,-2 0 0,35 1 0,-14 4 0,-3 3-197,-7 0 0,-11 3 1,-10-5-1,-6 1-446,-4-1 1,1 4-1,-6-6-978,-2-1 1807,-7-1 0,2 4 0,-4 2 0</inkml:trace>
  <inkml:trace contextRef="#ctx0" brushRef="#br0" timeOffset="22">27512 7364 8338,'9'0'-1538,"1"0"1538,-7 0 0,10 0 0,-6 0 0</inkml:trace>
  <inkml:trace contextRef="#ctx0" brushRef="#br0" timeOffset="23">27512 7378 8338,'0'8'99,"0"5"1,0-4 60,0 4 1,-2 8-1,-1 1 1,-2 1-1,2-1 1,2 1 31,1-1 1,0 1-1,0 6 1,1-1-970,4 1 0,-2 4 777,7 0 0,-7 6 0,3-2 0</inkml:trace>
  <inkml:trace contextRef="#ctx0" brushRef="#br0" timeOffset="24">28564 7393 8511,'-14'-2'169,"1"-3"1,4-4 272,4-4 1,3 4 0,4 1 0,3 1 0,4 4 0,4 2 245,1 1 1,5 0 0,0 1 0,-2 4-371,-1 4 0,-7 6 0,1 4 0,-1 4 0,-1 4-221,-3 2 0,-3-1 1,-2 0-1,-2 2-134,-3 4 0,-3-7 0,-6 3 0,0-2-310,0-3 1,0-6-1,-1-1 1,1-6-314,0-2 1,4-7 0,3 3 54,0 0 788,-4-4 1,11 0-1,-1-9 1,7-1-22,7-3 0,-1 0 1,10 0-1,0 2-31,0-2 1,2 0 0,5 0-693,-1 1 0,5 1 0,2-4 561,1 4 0,2-4 0,5 5 0</inkml:trace>
  <inkml:trace contextRef="#ctx0" brushRef="#br0" timeOffset="25">29858 6980 8235,'-22'0'103,"-5"0"1,5 0 0,-1 0 0,5 0-1,2 0 198,2 0 1,1-1-1,2-2-127,1-2 1,7-2 0,0 4 0,8-3 0,9 0-13,8-1 1,13-2-1,9 3 1,13-1-1,14 1-67,-30 4 1,2 1-1,1 0 1,0 0-1,5 1 1,0 0-1,2 0 1,-1 0-42,0 0 1,1 0 0,7 3 0,1 0 0,1 1 0,0 0 0,1 1 0,0 0-163,0 0 1,0-1-1,0 0 1,1 0-1,-3 2 1,0-1-1,0 0 1,-1-2-97,0 0 0,0 1 0,-4 1 1,-1 1-1,-1-2 0,0 1-38,-1 1 0,-1 1 1,-6 0-1,-1 0 1,-2 1-1,-1 0 1,32 9-195,-5 2 0,-10 0 0,-11-5 0,-9-1-1064,-8-4 1500,-1 4 0,-15-7 0,6 4 0,0-4 0</inkml:trace>
  <inkml:trace contextRef="#ctx0" brushRef="#br0" timeOffset="26">30412 7293 8561,'-1'8'278,"-4"-3"1,2-4 0,-5 1 0,1 3 0,4 4 59,2 4 0,1 1 1,0 2-1,0 3-160,0 4 1,4 3-1,1 0 1,-2 1 0,-1 3-136,-2 0 1,2-1-1,1-4 1,1-1-1,0-1-616,-3 0 0,-1-1 0,2-5 573,3 2 0,-4 0 0,5-5 0</inkml:trace>
  <inkml:trace contextRef="#ctx0" brushRef="#br0" timeOffset="27">31109 7393 8708,'-6'0'-592,"6"0"1,6 0 1551,8 0 0,2 0 0,1 0-775,2 0 0,5 4 1,-5 3-1,-2 0 0,-3 6 1,-2 3-321,-3 3 1,-6 5-1,0-4 1,-6 2-1,-6 2-32,-4-2 0,-1 3 0,-2-6 0,-1-1 223,-2-3 0,0-2 0,5-3 971,-1-6 1,6-2 136,-1-2 0,7-2-836,-2-2 1,10 0-1,5-5 1,2-1-187,3 3 1,3-5 0,3 6 0,1 0-408,3 0 1,-2-4 0,0 5 0,2 2-1331,2 2 0,-3 1 1595,0 0 0,-1 6 0,6 2 0</inkml:trace>
  <inkml:trace contextRef="#ctx0" brushRef="#br0" timeOffset="28">31578 7648 7654,'-8'0'-128,"-4"0"1,4 0 0</inkml:trace>
  <inkml:trace contextRef="#ctx0" brushRef="#br0" timeOffset="29">27697 8445 8506,'-21'0'206,"5"0"1,-1 1 0,4 4 0,4 6 0,-2 6 706,-2 7 1,-1 4-1,-2 7 1,-1 6-1,-2 8 1,0 5-163,-2 4 1,5 9-1,-4-3 1,1 1 0,0-2-417,2 1 1,1-8 0,2 3-1,1-7 1,3-3-482,6-3 0,-3-7 1,3-4-1,1-5 0,3-8-915,4-4 1,-1-6-1,7-2 1,1-6-1830,2-2 0,1-15 2890,0-6 0,0-19 0,0-6 0</inkml:trace>
  <inkml:trace contextRef="#ctx0" brushRef="#br0" timeOffset="30">27668 8530 8505,'10'-27'305,"-2"3"727,-2 5 1,5 5-140,-2 5 1,-1 5 0,0 14-1,0 11 89,0 9 1,-5 6-1,3 8 1,1 2-124,2 1 1,-1 12-1,2 1 1,1 6-372,1 7 0,-2-4 1,-1-4-1,2-2-506,2-3 1,1-1 0,0-2 0,1-2-169,-1-3 1,0-5-1,0-9-1283,1-5 1,-3-4 0,-2-4-4275,-6-1 3915,4-7 0,-12-4 1828,-1-13 0,-13-13 0,-4-9 0</inkml:trace>
  <inkml:trace contextRef="#ctx0" brushRef="#br0" timeOffset="31">27626 9198 8440,'-23'-22'96,"3"1"0,6 7 523,-1 0 0,6 1 1,1 2-71,2 2 0,3 6 0,7-2 0,7 3-334,7 2 1,5 0 0,9 2 0,3 3-194,1 4 1,0 4 0,6 1-1495,0 0 1472,-2 0 0,2 1 0,-7-1 0</inkml:trace>
  <inkml:trace contextRef="#ctx0" brushRef="#br0" timeOffset="32">28621 8757 8430,'-14'-14'0,"-1"0"1190,1 6 0,0 0 1,-2 5-1,-1 0-65,-2 4 0,-7 12 0,3 12 1,-4 8-562,-2 10 1,1 3 0,0 9 0,-1 4 0,1-1 62,-1 1 1,7-9-1,3-1-354,3 0 1,9-10 0,5 3 0,8-6-389,8-5 0,13-7 1,5-5-1,9-5-907,3-4 0,12-5 1,0-10-584,3-5 0,6-9 1,3-4 1604,6-4 0,-2-2 0,-33 15 0,0 0 0</inkml:trace>
  <inkml:trace contextRef="#ctx0" brushRef="#br0" timeOffset="33">30697 8629 8529,'-15'-14'115,"1"-6"1,0 4 0,0-3 0,-1 5 0,0 3 695,-4 1 0,-2 7 0,-4 0 0,1 6 0,-1 10 132,-2 9 1,-6 3 0,0 14-1,1 4 1,2 6-200,2 6 1,1-1 0,3 8 0,7-4-330,6-1 1,4-2 0,7-1 0,2-5 0,3-3-434,4-5 0,7-10 1,4-2-1,7-9-613,3-4 1,0-8-1,10-3-642,-1-4 0,10-13 0,-6-7 0,3-8-1285,3-6 0,-2 1 2558,1-6 0,12-6 0,-8-6 0</inkml:trace>
  <inkml:trace contextRef="#ctx0" brushRef="#br0" timeOffset="34">31251 8530 8473,'-6'-8'2919,"-4"3"-2242,-2 4 0,-3 5 0,1 3 0,0 1 223,0 3 1,0 8 0,-1 4 0,1 4 0,0 3 163,0 3 0,-1 4 0,1 7 1,0 2-591,0 1 1,4 7-1,1-2 1,-1 3-581,2 2 0,-3-5 0,5-3 1,0-3-529,-1-5 0,1-3 0,3 0-779,-2-5 0,0-9 0,5-5-1276,0-4 0,2-10 2689,3-10 0,3-15 0,6-16 0</inkml:trace>
  <inkml:trace contextRef="#ctx0" brushRef="#br0" timeOffset="35">31351 8445 8466,'-2'-21'0,"-4"7"618,-9 7 1,1 6-1,-5 1 1,2 0 1106,-2 0 1,8 6 0,-3 5 0,3 7-903,3 5 0,1 11 0,7 3 0,0 6-476,0 4 0,7 4 0,2 6 0,4 0-240,1 0 0,0 6 0,-1 3 1,-2 2-110,-2-2 0,1-2 0,4-8 0,-1 0-624,-4-4 1,2 0 0,-6-8-10,-2-3 1,4-12 0,-3-2 0,-1-5-559,-1-5 1,-4-3-1,-4-6-1841,-8-8 3034,0-6 0,-13-21 0,5-3 0</inkml:trace>
  <inkml:trace contextRef="#ctx0" brushRef="#br0" timeOffset="36">30981 9170 8389,'0'-15'975,"0"1"0,1 6-158,4 4 1,5 2-660,9 2 0,3 0 0,9 0 0,6 2 0,5 1-158,3 1 0,5 7 0,1-3 0</inkml:trace>
  <inkml:trace contextRef="#ctx0" brushRef="#br0" timeOffset="37">27569 10278 8657,'-15'0'320,"8"7"1,0 2 0,2 5 0,-1 5 567,-2 5 0,4 9 1,-4 5-1,1 5 0,4 4 163,2 5 0,-1-1 0,-1 1 0,-2 0-620,2-1 1,1-2 0,2-7 0,0-1 0,2-1-370,3-2 0,-4-11 0,4 0 0,-2-5-1002,2-5 0,-2-6-1275,7-1 1,-6-9-1,4-2 2213,-2-12 0,-1-14 0,-5-9 1</inkml:trace>
  <inkml:trace contextRef="#ctx0" brushRef="#br0" timeOffset="38">27597 10250 8506,'14'-43'432,"5"9"1,0 5 607,-1 9 1,-3 10 0,0 5-1,-3 5 99,-2 5 1,1 14 0,-6 11-1,-2 6-798,-2 9 0,-1-3 0,0 7-329,0 0 0,-4-3 0,-3 6 1,-1 0-576,-3-1 0,-1-7 0,-3-8 0,3-2-365,2-8 0,-2-3 0,4-9 0,-2-2-1135,1-2 2044,6-4 0,-2-6 1,10-1-1,6-2 174,6-2 0,0-2 0,6 4 0,-1-1 363,0 0 1,0 4 0,3 4 0,-3 2 210,-1 2 0,-2 3 0,-7 6-112,-2 2 0,1 2 1,-6-4-1,-2 2 7,-2-2 1,-2 4 0,-4-2 0,-4 0-288,-4 1 1,-3-4 0,-1 3 0,-4-3-559,-1-2 0,3 0 0,-3 1 1,0-1-724,0 0 0,3-6 0,-3-3 1,1-4-1741,4-1 0,1 0 2684,2 0 0,6-6 0,2-2 0</inkml:trace>
  <inkml:trace contextRef="#ctx0" brushRef="#br0" timeOffset="39">28592 10278 8214,'-28'7'359,"-1"2"1,1 9 669,0 1 0,-1 1 0,1-1 0,-1 6 325,1 7 1,-2 4 0,-2 9-1,1 2-383,4 5 0,5-1 0,9-1 0,4-1-686,4-3 0,10-2 1,4-3-1,5-3 1,7-6-1099,7-7 0,5-1 0,8-10 271,2-6 1,-2-5 0,10-3 0,1-2-1267,3-2 0,0-11 1808,12-8 0,5-10 0,-32 14 0,-1 1 0</inkml:trace>
  <inkml:trace contextRef="#ctx0" brushRef="#br0" timeOffset="40">30583 10463 8583,'8'-14'34,"-2"0"1,-6 0 0,0-1-1,0 1 1,-2 2 821,-2 2 0,-6-1 1,-7 6-1,-4 4-4,-1 4 0,3 11 1,-4 11-1,-3 7-279,-1 6 0,-1 3 0,1 3 0,2 2 0,3 1 130,1-1 1,4-2-1,7-1 1,6-2-402,2-3 1,2-3 0,2-7-1,4-1-405,8-3 1,2-5 0,9-10-1,4-4-801,2-3 1,9-2 0,-1-4-242,7-5 0,-2-2 0,5-13 0,-1-1-4278,-1-2 5423,0-8 0,2-1 0,2-7 0</inkml:trace>
  <inkml:trace contextRef="#ctx0" brushRef="#br0" timeOffset="41">31308 10151 8456,'-21'0'887,"-1"0"177,0 0 1,0 6 0,5 3-1,-2 4-285,1 1 0,3 2 0,-1 5 0,-2 7 472,-1 8 1,0 7 0,5 4-1,0 4-327,0-1 1,0 6 0,1-4 0,2 3-676,1 2 0,7-2 1,-3-1-1,1-5-989,0-5 0,1 0 0,4-10 1,0-3-309,0-1 0,4-8 0,1-3-622,-2-3 1,5-8 0,0-6 0,2-10-2285,-1-11 3954,1-13 0,4-11 0,0-7 0</inkml:trace>
  <inkml:trace contextRef="#ctx0" brushRef="#br0" timeOffset="42">31223 10321 8455,'0'-27'552,"-2"4"256,-3 4 0,2 3 1,-6 3-1,-1 2 4028,2 2-3581,-4 5 0,10 1 1,-3 13-712,4 9 0,7 12 0,4 7 0,4 5-28,5 4 0,-3 4 0,4 7 0,1 2-242,2 2 0,-1 4 0,1-4 1,-1-4-878,0-4 0,-3 0 0,3-7-199,-2-1 0,-1-3 0,-4-6 0,-1-5-976,0-7 0,-6 1 0,-5-7 618,-6-2 1,-5-8-1,-8-5 1,-3-8 1159,-4-5 0,-17-4 0,-4-1 0</inkml:trace>
  <inkml:trace contextRef="#ctx0" brushRef="#br0" timeOffset="43">31052 10975 8368,'-6'-20'1204,"-1"7"-789,-2-6 0,4 5 1,10-8-1,6 1-76,6 4 0,7 2 0,9 4 1,5 4-313,3 0 0,2 2 0,-2 5-27,-3 0 0,3 7 0,-5 1 0</inkml:trace>
  <inkml:trace contextRef="#ctx0" brushRef="#br0" timeOffset="44">30867 11999 8210,'-14'-15'206,"0"1"1,6 3 0,3 6 488,4 10 0,-4 13 0,-2 8 1,1 12-1,-2 14-307,0 12 1,-1 7 0,-5 6 0,6-35 0,1 1-1,0 3 1,0 0-140,0 1 0,0-1 0,0 2 0,0-1 0,0-3 0,0-1 1,0-2-1,1 0 159,-4 38 0,4-16 1,6-11-1,0-7-50,0-8 0,11-8 0,5-12 1,5-6-393,4-6 1,6-11 0,3-10 0,-3-11-614,-1-9 1,-1-7 0,-3-3-1,-2-1 107,-5 1 1,-9 3-1,-6 6 1,-2 3 105,-2 4 0,-11 3 0,-5 5 0,-4 7 579,-6 4 1,-1 7 0,-1 0 0,0 4 205,-1 4 0,5 0 1,2 5-422,2 2 1,1-3 0,6 1 0,2 1-720,2-2 0,5 4 1,0-2-1,4 4 789,4 5 0,4 3 0,7 7 0</inkml:trace>
  <inkml:trace contextRef="#ctx0" brushRef="#br0" timeOffset="45">31223 12994 8292,'-35'9'3450,"6"1"-2979,7-7 1,13 3-734,-1-6-332,7 0 0,16-6 1,11-2-1</inkml:trace>
  <inkml:trace contextRef="#ctx0" brushRef="#br0" timeOffset="46">31436 10364 8051,'-21'-14'280,"1"-1"0,-4 3 0,4 2 1,-1 5 276,-3 4 1,7 2 0,0 6 0,-1 7 0,2 11-45,1 12 1,-1 8 0,-2 17-1,1 4-133,4 4 0,1-5 0,7-5 0,2-7 1,1-7-114,2-6 0,7-12 0,2-9 0,5-3-280,5-2 0,3-8 0,7-7 0,1-12-104,3-9 0,2-16 1,3-8-1,-5-6-273,-3-6 0,-3-7 1,-4 5 117,-4 5 1,-9-1 0,-5 9 0,-4 3 246,-1 4 1,-3 12 0,-5 10 0,-9 7 321,-9 7 1,0 18-1,-14 16 1,-3 19-16,-2 14 1,20-27 0,1 1 0,1 2 0,1 1 0,0 2 0,0 1 200,1 0 1,1 1 0,5-4-1,2 0 1,-13 35 167,9-7 1,1-8 0,12-13 0,2-11-367,5-9 1,11-8 0,12-9 0,5-9-520,7-9 1,3-14 0,2-16 0,-1-4-726,1-6 1,-5-9 0,-2-9 375,-1-3 0,-8-3 0,-10 1 1,-6 0-42,-6 0 1,-5 11-1,-5 6 1,-6 9 366,-6 8 1,-7 14 0,-9 8 426,-5 9 0,-3 24 0,-3 12 0,-2 12 962,-1 10 1,1 11-1,8 7-596,21-33 1,1 0-1,-13 37 1,6-7-1,5-7 104,7-6 1,5-10 0,6-9 0,0-4-526,0-4 1,13-10 0,5-2 0,8-9-974,2-5 1,5-8 0,2-8-1,1-7-1035,4-5 1,-5 2-1,-2-2-264,-3-3 1,-3-1 2156,-4 2 0,4-12 0,-5-3 0</inkml:trace>
  <inkml:trace contextRef="#ctx0" brushRef="#br0" timeOffset="47">32076 10435 8237,'0'-14'199,"-5"-1"0,-1 3 1,-1 1 441,1 1 0,0 2 1,2-3 106,0 2 0,-1 7 0,3 4 0,-1 10-241,-1 11 1,-3 10-1,4 6 1,-3 5 0,-1 5 109,1 2 1,0 1 0,3 5 0,-2 0-261,2 0 0,-4 0 1,3-2-1,1-3-209,1-5 1,2-4-1,0-5 1,0-6-636,0-7 1,2 0-778,2-6 1,3-8-1,4-13 12,-2-10 0,-1-10 0,3-11 1,-3-7-2020,-2-6 3271,-1 2 0,-5-24 0,0 2 0</inkml:trace>
  <inkml:trace contextRef="#ctx0" brushRef="#br0" timeOffset="48">32033 10449 8229,'0'-36'426,"0"-2"1,0 9 95,0 7 1,0 5 0,2 3 0,1-1 73,1 1 1,8 5-1,-3 1 1,4 2-96,1 2 1,0 4-1,0 7 1,1 7-74,-1 8 0,-6 6 0,-4 6 0,-2 4-382,-2 3 1,-2 1-1,-1 1 1,-3 0-258,-2-1 0,-1-1 1,-6-1-1,1-4-89,0-1 1,0-8-1,-1-8 1,3-4 31,2 0 1,2-7 559,4-4 1,4-2 0,0-1 0,8 3-29,4 0 0,9 1 0,4-5 0,5 0-122,3 0-1,5 0 1,-5 0 0,-1 0-12,-2 0 0,-3 0 0,-4 2 0,-4 2 142,-3 6 1,-8 3 0,-5 2 414,-6 4 1,-5 3 0,-8 7 0,-3-1 150,-4 1 1,-4-1 0,-2 1-1,1-3-94,0-2 0,-1 1 1,2-4-770,4 1 1,1-9-1,4 1-558,-1-1 0,0-2-6040,5-2 3235,6-3 0,8-7 3388,10-4 0,9-3 0,3-6 0</inkml:trace>
  <inkml:trace contextRef="#ctx0" brushRef="#br0" timeOffset="49">32573 11160 8147,'-22'8'-28,"2"4"-465,5-2-136,8-4 629,0 1 0,7-1 0,0 2 0</inkml:trace>
  <inkml:trace contextRef="#ctx0" brushRef="#br0" timeOffset="50">27227 7208 8482,'-12'-10'-25,"1"2"1,1 2-1,1 1 352,1-1 1,0 4 547,3-2-722,4-4 1,-6 0 0,7-6 0,0-1 29,0 1 0,0 0 0,0 0 0,-1 0-93,-4-1 0,3-4 0,-2-1 0,1-2-137,-2-4 0,3 0 0,-4-3 0,1-1-83,0-3 1,-1-3 0,3-7 0,-3 0-40,-2 1 1,3-1 0,-5 0-20,-1 1 143,5-1 0,-2 5 0,3 0 15,-4-1 13,3 4 1,-7 0 0,5 7 10,0-1 0,-3 1 0,5 0 0,0 1-26,-1 3 0,2-1 1,5 4-1,0 1-32,0-1 0,0 2 0,0 3 0,0-1-29,0-2 0,0 0 0,0 5 2,0 0 1,0-1-1,0 1 22,0 0 0,0 0 0,0 0 60,0-1 1,0 6 0,0-1 242,0-1 210,0 5 279,0-7-543,0 12 1,7-7 0,4 3-1,6-4 1,1 1-1,5 0-45,3 2 0,2-4 0,5 4 0,5-2-27,3-3 1,2 3 0,1 0 0,2 0-49,1 0 0,12 4 0,-2-4 1,1 1-92,1 4 1,-4-3-1,-1 0-153,-2-2 0,-8 3 1,-1-3-1,-7 2-95,-1 2 0,-10 1 0,2 0 172,-5-2 0,-3 1 413,-5 4 81,-6 0 0,-2-2 90,-6-3 0,0 2-158,0-6-369,0 6 0,2-4-216,3 7 0,-4 2 221,4 3 0,-2 4 0,0 8 0,2 4 71,-2 1 0,-1-3 0,-2 6 0,0 4 156,0 2 1,4 10 0,1 0 2,-2 5 0,-1 13 0,-2-1 0,0 5 136,0 5 1,0 3 0,0 5-242,0 5 0,0-4 0,0-3 0,0-6-12,0-6 1,0-8 0,0-5 0,0-4-253,0-4 1,6-7-1,2-3 1,2-4-566,-1-3 0,1-12 0,4 1 0,0-5 749,0-5 0,0-1 0,1-2 0</inkml:trace>
  <inkml:trace contextRef="#ctx0" brushRef="#br0" timeOffset="51">27099 8359 9423,'-6'-9'-970,"-3"1"1443,-4 2 0,4 1 0,1 6 0,1 6-77,4 7 0,0 2 1,0 6-1,-2 0-148,2 0 0,1 3 0,4 9 1,1 3-1,2 5-13,-2 0 0,0 7 1,0 5-1,2 6 0,0 6 63,1 4 1,-4 2 0,2 1-124,-2-2 0,0 3 0,1-7 0,2-1 66,-2-4 0,-2-2 1,-1-11-1,0-2-186,0-3 1,0-4-1,0-13 1,0-4-127,0-4 0,0-3 0,2-3-528,3-4 0,-4-6 0,5-12-197,1-10 1,-6-6 0,4-5 777,-3-4 1,-2-8 0,0-9 0</inkml:trace>
  <inkml:trace contextRef="#ctx0" brushRef="#br0" timeOffset="52">27099 8189 8891,'-7'-15'672,"0"8"1,14-5-372,2 8 1,10-1-1,5 5-32,3 0 1,3-2 0,3-1 0,5-3-1,3 0-79,1-1 1,3-2-1,2 3 1,4-1-1,1 1-340,0 3 0,-5-4 1,2 3-1,-3 1-278,-5 1 1,-3 2 0,0 0 0,-5 0 77,-3 0 1,-8 0-1,-3 2 1,-3 1 241,-2 1 1,-4 6 0,-2-4 0,-1 1 136,1-1 0,-3 3 0,3-2 89,-2 1 1,1-1 0,-4 4 81,2-1 0,-1-5 1,-4 4-18,0 2 0,0-1 0,0 2 40,0 4 1,0 3-1,0 0 1,0 5 68,0 3 0,0 3 0,0 3 53,0 5 0,0 3 0,0 3 0,0 3 230,0 6 0,-1 2 1,-2 2-167,-2 0 1,0 4-1,5 2 1,0 2-185,0 3 0,2-5 0,1-1 0,2-4-188,-2-1 0,3 0 0,0 0 1,1-2 25,-1-3 0,3 2 0,-4-8 0,0-4-173,1-2 0,-3-13 1,5 0-653,-1-5 1,-3-3 0,-2-7-1363,3-2 0,-5-4 1242,0-6 1,-7-1-1,-8-4 828,-4-5 1,-10-2 0,-7-3 0</inkml:trace>
  <inkml:trace contextRef="#ctx0" brushRef="#br0" timeOffset="53">27142 9710 8441,'-14'-7'293,"1"4"-104,4-6 0,9 6 1,9-2-1,5 2 0,7 0 329,7-2 0,9 0 0,9 5 0,3 0 0,3 0-413,6 0 0,5 0 1,8 0-1,1-1-1322,-1-4 1217,0 3 0,-7-17 0,0 4 0</inkml:trace>
  <inkml:trace contextRef="#ctx0" brushRef="#br0" timeOffset="54">27071 7520 8569,'-43'29'193,"2"-1"1,3 4 0,5 4 0,3 9 0,2 3 216,-1 6 0,7-5 0,3-1 0,5-6-391,5-4 1,2 0 0,7-8 0,3-6 0,7-5-514,9-7 494,12-7 0,6-5 0,5-8 0</inkml:trace>
  <inkml:trace contextRef="#ctx0" brushRef="#br0" timeOffset="55">30099 5772 8550,'-22'0'195,"2"-5"0,6 0 124,-1 2 0,3 8 0,2 6 1,5 6-52,4 7 1,1 9 0,0 5 0,0 5-1,0 6 47,0 8 1,0 1-1,0 7 1,0 0-1,0-2 47,0 0 1,-5 10-1,-1-2 1,0 0-195,-1-3 1,-2-5-1,2-6 1,1 0-257,0 0 1,1-7 0,5-4-1,0-7-379,0-5 0,0-6 1,2-4-1,2-7-474,6-6 1,-1 0 0,4-8 0,3-4 940,0-7 0,-1-11 0,0-3 0</inkml:trace>
  <inkml:trace contextRef="#ctx0" brushRef="#br0" timeOffset="56">30142 5715 8502,'-20'-14'0,"5"0"118,9-1 0,8 6 0,5 1 0,9 0 85,5 0 1,4 5 0,10-2-1,6 2 1,5 0-117,0-2 0,-2 0 0,0 5 1,2 2-184,1 3 1,5-2-1,-4 6 25,-2 2 1,-9-3 0,-3 2 0,-4 1 6,-2 2 0,-6-4 0,-3 1 0,-3-1 59,-2-1 0,-1 5 0,-2-6 243,-2 1 34,-6 5 1,4-5-100,-7 6 1,0 0-1,0 2 1,0 3-6,0 5 0,0 3 0,-2 1 0,-1 2 144,-2 3 1,1 4-1,4 5 1,-2 1-61,-3-1 0,4 3 0,-4 2 0,3 4-133,2-1 0,0 5 0,0-4-130,0 0 1,0 1-1,0-8 1,0-3-358,0 0 0,0-6 1,2 0-1,1-2-482,2 0 0,0 0 0,-5-6 1,0-2 849,0-1 0,-7 0 0,-1 4 0</inkml:trace>
  <inkml:trace contextRef="#ctx0" brushRef="#br0" timeOffset="57">30142 7208 8465,'-16'-14'186,"4"4"0,13 2 0,6 2 330,7 3 1,6-1-1,9 1 1,1-1-286,3 0 0,5 3 0,8 1 0,3 0-715,1 0 0,-2 6 0,4 4 484,1 2 0,3 9 0,1 1 0</inkml:trace>
  <inkml:trace contextRef="#ctx0" brushRef="#br0" timeOffset="58">27242 10151 9214,'-51'28'179,"2"0"1,8 7 0,2 5 0,2 5 0,1 9 110,0 6 1,4 10 0,16-31 0,0 1 0,3 0 0,1 2 0,2 1 0,1 1-90,1-1 0,0 1 1,4-2-1,0-1 0,2 0 1,0 0-1,1 1 0,2 0 1,0-1-1,2-1 184,7 39 1,10-4-1,9-5 1,7-5-1,7-8-221,4-8 1,1-13 0,7-9-1,5-11-153,3-10 0,5-20 0,-30 1 0,0-4 0,2-6 0,-1-3-68,1-4 1,-1-3-1,3-6 1,-2-1-1,-2-1 1,-2-1 0,0 1-1,-1-1-71,0-2 1,-2-1 0,-5 3 0,-2-1 0,0-1 0,-1-1 0,-5 4 0,-1-1 9,-4 1 1,-2 1 0,8-36 0,-11-3 0,-6 2-189,-2 3 1,-10 6 0,-6 1 0,-10 1 142,-8 1 0,-10 2 0,-10 8 148,-4 3 0,3 8 0,-1 7 0,-1 4 271,1 6 0,11 5 0,4 9 0,4 4-112,3 4 0,12-1 1,-4 1-982,7 2 0,4 8 0,4 4 837,4 4 0,3 7 0,2 2 0</inkml:trace>
  <inkml:trace contextRef="#ctx0" brushRef="#br0" timeOffset="59">30313 5658 8419,'-8'-14'-104,"-3"0"0,4-1 0,-1 1 0,-1 0 312,1 0 1,-6 0-1,1 1 1,-4 2-1,-2 3 245,-2 2 1,-1 1 0,-6 7 0,-1 2-1,-1 7-132,-3 7 0,2 10 1,-7 13-1,-2 10 1,1 14-198,19-28 1,2 3 0,-2 3 0,0 1-1,3 5 1,1 1 0,0 0 0,1 0 6,-1 0 0,2-1 1,1 1-1,2 0 0,-1 0 1,2-1-1,0 0 0,1-1 75,2-3 0,1 0 1,1-1-1,2 0 0,5 32 1,4-2 96,8-1 1,7-10 0,9-6-258,3-8 1,5-11 0,11-7-21,8-5 1,8-12 0,9-9-1,5-7-41,-37-2 0,0-1 0,33-8 0,-33 0 1,-1-2-1,-2-2 0,1-1-14,0-1 1,0-2 0,-2 0-1,0 0 1,-2 0 0,-1-1 0,28-21-86,-4 1 1,-4-7 0,-5-3 0,-7-4 55,-8-1 1,-11-1 0,-5-2 0,-5-3 104,-5-2 0,-2-3 0,-7-6 0,-2-2 48,-3 2 1,-3-4 0,-7 3-1,-4 2 27,-5 5 1,-5 6 0,-2 10 0,-4 5 141,-1 3 0,-4 9 0,-7 7 0,-5 9-181,-4 8 1,1 4 0,1 9 0,2 4-515,-1 8 1,2 7-1,2 7-446,5 1 0,4-4 0,14 2 0,2 3-1382,5 0 0,5 6 2259,4 2 0,-2 9 0,4 4 0</inkml:trace>
  <inkml:trace contextRef="#ctx0" brushRef="#br0" timeOffset="60">30370 8132 8459,'-12'-14'704,"-2"-1"0,2 7-54,2 4 0,5 2 1,-2 4-1,0 4 1,2 7-183,-1 4 1,3 10-1,-7 1 1,-1 9-1,-1 4-57,-2 1 0,-1 6 0,0 2 0,-4 4 0,-5 4-57,-3 1 1,-3 6 0,-3 1-1,-3 4-242,-1 1 0,-2-2 1,6-3-1,-1-2-40,0-1 1,8-9 0,-2 1-1,3-6-161,2-8 1,3 0-1,6-9-5,0-6 0,4-2 0,2-7-21,2 2 0,1 0 106,5-4 1,2-8 0,2-2 0,6-3 155,3-2 0,2 0 0,4-2 0,5-1 175,3-2 1,3-6-1,3 3-136,5 0 1,3-4 0,2 4-1,1 0-22,3 3 0,-1-1 0,6 1 0,0 2-146,-1 1 0,-1 2 0,-4 2 1,2 1-281,-3 2 1,0 4 0,-4-2 58,-3 1 1,1-5 0,-7 3-57,-5 0 1,0-4 0,-9 3 68,0-4 0,-2-1 228,-2 0 1,-2-3 0,-2-5 172,-5-6 1,-2-5 0,0-1-1,2-7-84,-2-5 0,-1-3 0,-2 2 0,0-5-155,0-3 0,0 8 0,-2-5 0,-3-9-368,-4-12 1,-4-5 0,-3 5 0,-3-1-95,-4-2 1,-4 1-1,-3 4 237,-3 0 0,6 7 1,3 2-1,5-1-4,-8-8 0,2 10 1,-21-8-1,13 12-127,8 10 1,7 3-1,-1 3-1040,4 3 1,0-1 1423,1 6 0,13 0 0,2 5 0</inkml:trace>
  <inkml:trace contextRef="#ctx0" brushRef="#br0" timeOffset="61">30370 10136 8492,'-8'-14'70,"0"1"0,5 2 1175,-2 2 0,-1 6-834,1-2 1,2 11 0,-5 9 0,0 8-1,0 9-93,-3 6 0,-7 3 0,-2 5 0,-2 4 0,-3 7-7,-2 1 0,-8 7 1,-3 2-1,18-33 1,-1 1-51,0 1 0,-1-1 0,-20 32 1,1-3-1,3-1-31,4-3 1,1-3 0,3-3 0,3-3-178,1-2 1,5-7 0,2-5 0,3-3-9,2-2 0,1-8 0,4-5 0,4-4-174,4 0 1,2-6-1,4-1 77,4-2 0,9-1 0,2-5 138,2 0 0,2-5 1,5-1-1,1-2 83,3-3 1,3-2 0,7-1-33,-1 0 0,6 0 0,1-2 0,1-1-105,4-2 1,1 1 0,1 7-19,-4 2 0,3-1 0,-1-4 0,3 0-67,0 0 0,3 4 0,-10 2 0,1 2-157,-4 3 1,-4-4 0,-4 3-1,-4 0 121,-5 3 1,0-4 0,-11-1 0,-3-2 219,-5-3 1,0 3 0,-6-3 0,-2-3 226,-2-4 0,-1-7 0,0 0-184,0-7 0,-6-4 0,-5-7 0,-5 1-207,-3-1 1,-6-11-1,1-3 1,-3-1-387,-1-1 1,3 1 0,-2-2-1,-2 0-306,4 5 0,-3-2 0,4 6-180,-3 1 0,-1-4 0,-1 5-67,1-2 0,4 6 1,2-1 971,1 6 0,2-1 0,5 5 0</inkml:trace>
  <inkml:trace contextRef="#ctx0" brushRef="#br0" timeOffset="62">10365 5018 8325,'-6'-8'90,"-4"4"0,-2 2 996,-2 2-914,6 0 0,3 0 0,11 2 100,8 2 0,13-2 1,13 3-1,6-2-48,6 2 0,9-4 0,4 4 0,3-2 0,2 2-48,2 4 0,4 6 0,-2 2 1,4 4-196,-39-10 1,1 0 0,0 0 0,0 0 0,2 1 0,0 1 0,-1-2-1,0 0-149,0 0 1,-1-1-1,36 7 1,-36-11-1,0-1 1,0-1 0,1 0-117,38 2 0,-5-1 1,-9-5-1,-7 0-113,-3 0 1,-2 0 0,-12 0-111,-3 0 1,-5 0 506,-10 0 0,-2 6 0,-7 2 0</inkml:trace>
  <inkml:trace contextRef="#ctx0" brushRef="#br0" timeOffset="63">3725 8928 8203,'-33'5'42,"0"-1"1,2 1 0,2 1 243,5 4 0,4-2 0,7 1 0,2 2 0,3 2 101,2 1 1,8-4-1,10-1 1,10 2-1,13 2-109,9 1 1,13 2-1,11 1 1,6 2-1,-33-10 1,0 0 0,3-2-1,-1 0-64,2-2 1,0-1 0,3 2-1,-1-1 1,-2-1 0,0-1-1,0 0 1,-1 0-65,-1 0 0,1 0 0,35 2 0,-4-5 0,-4 0-104,-4 0 1,-6 0 0,-10 0 0,-7 0-706,-4 0 0,-9 0 0,1 0 1,-7 0-3555,-6 0 4213,-3 0 0,-2 0 0,0 0 0</inkml:trace>
  <inkml:trace contextRef="#ctx0" brushRef="#br0" timeOffset="64">6256 8118 8345,'0'-15'70,"-4"6"1,-3 1 0,-1 0 0,-3 2 465,-1-1 1,-3-2 0,1 4 0,0 2 17,0 1 1,0 2 0,-1 0 0,1 2 0,-2 3 0,-1 6 69,-2 6 1,-5 5 0,4 8 0,-2 2-312,-4 1 0,6 11 0,-1 1 1,2 4-56,0 4 1,5 3 0,6 2 0,2 2-61,3 2 1,1 4 0,4-3 0,2 2-71,6 3 0,3-3 0,2-1 1,4-2-14,5-7 1,8 1 0,2-9 0,3-1-25,2-2 0,2-9 1,2-5-1,1-7-143,4-2 0,2-4 1,7-7-1,0-5 42,0-4 0,0-9 0,-1-4 0,1-7 153,0-3 1,0 1-1,0-6 1,0-3-3,0 0 1,-5-6 0,-3-1 0,-2-2-74,-1-4 0,-10-4 0,5-13 0,-6-3-260,-8-2 1,-3 3-1,-7-2 1,0-1-224,-4 0 0,-5 5 1,-8-2-1,-2 1 81,-2-6 0,-4 7 0,-8-4 254,-3 8 1,-5 3 0,-7 7 249,-2 5 0,-7 4 1,2 9-1,-3 1 0,-2 5 85,1 8 0,-2 4 0,-2 7 0,-2 0 15,3 5 1,0-1-1,4 9-613,3 1 0,-1 6 1,6 2-1,1 0-2038,2 2 0,6-4 2381,1 7 0,5 12 0,-2 8 0</inkml:trace>
  <inkml:trace contextRef="#ctx0" brushRef="#br0" timeOffset="65">3754 10577 8366,'-40'0'316,"7"0"1,8 2 0,17 1 210,8 1 0,14 6 1,15-4-1,9 1-100,7-1 0,8 3 0,10-4 1,9-2-1,-31-1 0,1-1-286,2 2 1,0-1 0,1-1 0,0 1-1,-1 3 1,1 0 0,1 0 0,1 1 0,2 0-1,1 1-134,1 0 0,-1 0 1,-1 0-1,-1 0 1,-2 0-1,-1 0 1,1 0-1,-2 0-213,1 1 0,-1-1 0,29 5 0,2-1 1,-5-3-343,-5-1 0,-8-3 0,-10-4 0,-4 0-702,-5 0 0,-10 0 1250,-9 0 0,-16 7 0,-5 0 0</inkml:trace>
  <inkml:trace contextRef="#ctx0" brushRef="#br0" timeOffset="66">4707 7933 8314,'-15'-5'1073,"1"0"0,0 1-737,0 4 0,3 7 1,-2 8-1,-3 8 1,-1 9-1,-2 7-112,0 7 1,-2 8-1,2 14 1,8-29-1,-1 1 1,-1 3 0,0 1-1,1 0 1,-1 0-152,1 0 0,0-1 0,3 0 0,-1-1 0,0 0 0,-2 0 0,2-1 0,0-1 0,-8 35 0,3-5-519,0-8 0,6-9 0,1-15 1,0-6-580,0-7 0,5-4 0,-3-9 117,-1-2 0,4-17 0,-5-12 908,2-6 0,-11-16 0,1-3 0</inkml:trace>
  <inkml:trace contextRef="#ctx0" brushRef="#br0" timeOffset="67">4067 8501 8310,'-29'-61'-387,"1"-1"0,4 2 511,0 8 1,9 9 0,-1 12 0,6 6 507,4 6 1,3 9-457,8 5 0,6 7 1,11 9-1,9 13 1,9 14 49,9 12 1,5 4-1,-25-22 1,0 2-1,1 0 1,0 0-170,1 1 1,0 0-1,3 2 1,0 1 0,-2 0-1,0 0 1,1-1 0,-1 1-329,-1-2 0,0 0 0,-2-3 0,0-1 0,0-1 0,-1 0 271,0-2 0,1 0 0,1-3 0,2 0 0,-2 0 0,1 0 0,0 0 0,0 0 0</inkml:trace>
  <inkml:trace contextRef="#ctx0" brushRef="#br0" timeOffset="68">5958 10520 8443,'-22'-6'-45,"-5"4"0,5-2 0,-1 2 0,3 2 0,-1 0 159,-2 0 1,2 2 0,2 1-1,3 3 1,2 0 311,0 1 0,4-3 1,4-2-177,5 3 0,7-4 0,16 4 0,10-3 0,7-2 343,10 0 1,13-5 0,9 0-436,8 2 0,-34 2 0,1 0 0,4 1 0,0 0 0,4 0 0,1 0-191,3 0 0,1 0 0,-1 3 1,1 1-1,2 0 0,1 0 1,0 0-1,1-1-5,0 0 1,0-1 0,-1 1 0,-1 1 0,1-2 0,0 0 0,-1 0 0,-1-1-77,-1 0 1,-1 0 0,2-1-1,-1 0 1,-6 0 0,-1 0-1,1 0 1,0 0-139,0 0 1,-1 0-1,-6 0 1,-1 0-1,2 0 1,-1 0-1,-3 0 1,-2 2-154,35 2 0,-10-2 0,-4 3 0,-7-4-212,-7-1 0,-4 0 1,-16 0 616,-6 0 0,-3-5 0,0 1 0,3-1 0</inkml:trace>
  <inkml:trace contextRef="#ctx0" brushRef="#br0" timeOffset="69">2858 11359 8118,'-14'0'24,"0"0"0,0-2 1139,-1-2-1179,7 2 0,4-4 0,8 6 0,7 0-487,7 0 0,2-2 1,7-3 502,2-4 0,-10-4 0,8-1 0</inkml:trace>
  <inkml:trace contextRef="#ctx0" brushRef="#br0" timeOffset="70">3441 11274 8334,'-14'0'-324,"4"0"-718,1 0 845,6 0 1,9-7 0,10-1 0</inkml:trace>
  <inkml:trace contextRef="#ctx0" brushRef="#br0" timeOffset="71">3811 11402 8316,'0'7'-1,"0"6"-25,6-11 1,2 9-1,6-7 1,0 1-136,1 2 0,-1-4 1,0 5 160,0-2 0,7 5 0,1-3 0</inkml:trace>
  <inkml:trace contextRef="#ctx0" brushRef="#br0" timeOffset="72">4180 10833 8256,'-14'0'68,"0"-2"0,-2-1 0,-1-2 0,-2 1 0,2-1 508,1 0 1,1 0-1,3 4 1,1-2 86,1-2 0,7-1 0,0 3-267,6-2 1,7-5 0,7 6 0,2 0-236,-2 3 1,4 9 0,-2 6 0,-2 8-208,-1 5 0,-3 6 0,-2 2 0,-3 0-149,-2-1 0,-1 4 0,-5-3 0,0 0 0,0 1-304,0 0 0,-5-6 1,-1-1-1,-2-7 152,-3-1 1,3-7 0,0 2 510,2-5 0,-1-8 165,2 1 0,5-2-165,0-2 0,2-2 0,8-1 1,1-3 88,1-2 1,4 3 0,1-3-1,2 2 69,-1 3 1,-1 1 0,0 2 0,1 2-81,-5 3 0,1 3 1,-5 6-1,2 0 143,-1 0 1,-4 0 0,-6 2-1,0 2-66,0 1 0,-8 6 0,-4-3 0,-7 2-279,-4-1 1,4 0 0,-4 2 0,-2-3-393,-2-2 1,-2-5-1,1-7 1,-1-2-530,1-3 0,4-1 1,2-2-1,2 0-878,2 0 0,9-11 1759,4-4 0,3-8 0,2 1 0</inkml:trace>
  <inkml:trace contextRef="#ctx0" brushRef="#br0" timeOffset="73">6612 10961 8408,'-15'-14'55,"1"-1"1,0 1-1,0 0 1,0 0-1,1 0 947,3-1 1,-2 1 301,2 0-904,4 6 0,0 5-78,6 12 0,4 7 1,3 14-1,1 3 0,1 7 97,-1 6 1,3-2 0,-6 5 0,0-2-194,1 1 1,-5-1-1,4-6-114,-3-3 1,-1-3-1,3-8-952,0-4 448,1-2 0,-3-21 0,1-11 0,3-16 49,2-14 1,1-3 0,6-7-1,-1 2 40,0 3 1,0 7-1,1 4 1,-3 5 341,-2 8 1,2 6 0,-4 5-1,2 3 342,-1 2 1,-6 3 0,2 9 0,-2 7 177,2 4 0,-3 8 0,2 1 0,-2 4 150,-2 3 1,0 0 0,0-5 0,0-1-434,0-3 1,0 1 0,0-6-1438,0-2-557,0-1 1,6-9-47,4-7 0,1-7 0,0-7 1764,-2 0 0,1-7 0,4-1 0</inkml:trace>
  <inkml:trace contextRef="#ctx0" brushRef="#br0" timeOffset="74">6939 11075 8337,'8'-15'379,"4"3"0,-2 1 438,2 1 1,-2 7 0,-1-2-596,2 4 0,2 1 0,3 0 0,1 0-600,2 0 0,2 0 1,-4 0-1,2 0 378,-2 0 0,5 0 0,1 0 0</inkml:trace>
  <inkml:trace contextRef="#ctx0" brushRef="#br0" timeOffset="75">7351 10790 8285,'14'-20'129,"-1"4"0,-2-3 1,-2 3 1006,2 2 0,-3 1 0,2 4-145,1 4 1,2 4 0,1 2 0,-2 4-366,-2 4 0,1 10 0,-6 7 0,-2 4-414,-2 3 1,-1 5 0,0-4 0,-1 1-174,-4 0 1,-1-2-1,-5-4 1,1-3-238,-1-2 0,3-5 0,0-8-522,2-1 585,1-7 1,7 3 0,3-8 0,6-1 113,6-1 0,0-6 0,7 4 0,1-1-188,2 1 1,6-3-1,1 2 1,-3 1-864,-1 0 0,-1-4 0,-1 4 0,-1 0-2531,-3-1 3603,3 3 0,-12-3 0,6-1 0</inkml:trace>
  <inkml:trace contextRef="#ctx0" brushRef="#br0" timeOffset="76">5759 11558 8331,'-29'6'-163,"7"-3"1,5 7-1,4-1-350,4-1 1,1 5 210,-2-4 0,5 4 302,10 1 0,3 0 0,6 1 0</inkml:trace>
  <inkml:trace contextRef="#ctx0" brushRef="#br0" timeOffset="77">5844 11842 8308,'0'14'-581,"-5"1"1,0-1 580,2 0 0,-5 7 0,7-6 0,-6 6 0</inkml:trace>
  <inkml:trace contextRef="#ctx0" brushRef="#br0" timeOffset="78">5929 11885 8282,'8'2'-1046,"-3"2"975,-4 4 0,-5 2 0,-1-1 196,2 2-125,-5 2 0,0 7 0,-6 2 0</inkml:trace>
  <inkml:trace contextRef="#ctx0" brushRef="#br0" timeOffset="79">3370 13150 8336,'-14'14'-302,"4"-1"1,1-2-1,-2-3 1,-2-2 136,-1-3 1,0-1 0,0-2 0,-1 0 0,1 0 0,1-2 296,4-2 0,-8 1 0,2-5 0,0 0 0,-1 1 200,2 1 0,-5-3 0,0 4 0,1 2 1212,2 1-1415,2 2 1,10 0-1,8 0 117,14 0 0,16 2 0,14 1 1,12 2-42,8-2 0,9 3 0,-36-3 0,0-1 0,2 0 0,1-1-147,1 0 1,0 0 0,3-1 0,1 0 0,-2 0-1,0 0 1,3 0 0,0 0-135,2 0 0,0 0 1,1 0-1,0 0 1,2-1-1,1 0 0,-2 0 1,1-1 1,0 0 1,0-1-1,-3 0 1,-1 0-1,0 1 1,1 1-1,-1-2 1,0 1-102,0 0 1,-1 1 0,-3-2 0,0-1 0,-4 1 0,-1 0-1,37-3-406,-2-1 1,-10-2 0,-3 4 0,-10 2 580,-11 2 0,3 1 0,-12 0 0,-8 0 0,-11 0 0</inkml:trace>
  <inkml:trace contextRef="#ctx0" brushRef="#br0" timeOffset="80">12000 11217 8055,'-14'-10'679,"0"1"0,4 6 1,1-2 150,-2 3 0,4 4 0,3 3 1,2 6-446,2 6 0,0 0 0,2 7 0,1 3 0,3 5-39,2 5 1,-3 0 0,3 1 0,0 3 0,-2 3-94,0 3 1,1 2 0,-4-3 0,1 3-89,0 2 1,2-5 0,-1 1-1,-1-3 17,3-1 1,-6-7 0,6-3 0,-3-3-166,1-1 0,0-7 1,-4-5-1,3-4-329,0-4 0,3-5 1,-4-1-1,2-8-55,-2-9 1,3-13 0,-1-11 0,-2-3 239,-1-2 0,-2-4 1,0-1-1,1 3 195,4 0 0,-4 4 1,4 3-1,-3 5 50,-2 3 1,4 8 201,1 3 0,6 5-61,-1 4 1,-2 10 0,0 12 0,-1 5 189,1 7 1,-3 4-1,3 4 1,-2 1 86,-3-2 1,4-2 0,-1-4-262,2-1 0,-3-7 0,3 2 0,0-3-328,-1-2 1,-2-6-1,5-3 1,1-5-499,1-5 0,-2-4 0,-1-10 1,2-5-394,2-3 1,0-6-1,-2 1 337,-2 5 0,-1 4 0,3 7 23,-1 2 1,-6-2 709,6 11 0,-7 7 1,2 7-1,-4 5 690,-1 5 1,0-3-1,0 5-565,0-1 1,0-4-686,0 3 0,7-3 1,2-4-1,4-2-3003,1-5 3437,0-4 0,7-1 0,1 0 0</inkml:trace>
  <inkml:trace contextRef="#ctx0" brushRef="#br0" timeOffset="81">12668 11672 8037,'-12'-8'6292,"9"1"-4864,-10 7-827,13 0 0,11-1 0,5-2 1,4-2-1026,6 2 1,1-3-1,3-1 1,1 1-1,2-2 424,-1 0 0,-2 5 0,-2-3 0</inkml:trace>
  <inkml:trace contextRef="#ctx0" brushRef="#br0" timeOffset="82">13152 11231 8659,'-21'6'1243,"7"2"0,0 6-269,8 1 1,-1 5 0,2 4 0,2 3 0,2 3-478,1 3 1,1 6-1,4 12 1,5 6-783,2 1 1,2-2-1,1-1 1,0 5-1422,4 3 0,-8-8 1706,4 2 0,-4-3 0,3 3 0</inkml:trace>
  <inkml:trace contextRef="#ctx0" brushRef="#br0" timeOffset="83">15626 11203 7945,'-14'-15'170,"1"1"0,3 0 0,6 0 716,2-1 0,1 1 0,-3 0 0,0 0 662,0 0 0,3 7-907,1 7 1,5 19 0,-1 14-1,0 8 1,-3 7 69,-1 4 0,0 8 1,0 3-1,0 0 492,0 1-1195,6 3 0,-2-8 1,3 3 145,0-4 0,2-3 0,-2-3 1,-1-6-16,0-6 0,4-6 0,-6-7-342,0-3 1,3-5-265,3-10 0,-2-12 1,0-14-1,-2-13 7,-3-10 0,4-5 1,-1-12-1,0-2 388,1-2 1,4 7-1,-2-1 1,2 6 123,-1 8 0,2 0 0,-4 9 246,0 5 0,3 5 1,-5 8 494,2 0 1,-3 6 0,5 3 20,1 3 0,-4 9 0,1 4 1,0 6-79,0 7 1,-5 3-1,4 1-483,-1 1 0,-3 4 1,5 1-254,-2 3 0,1-6 0,-4 3 0,3-6-274,2-4 1,0 1-1,3-6-2248,-2-2 0,1-7 0,4-6 139,0-2 1,-4-4 0,-2-2 2382,-2-6 0,5-9 0,-3-3 0</inkml:trace>
  <inkml:trace contextRef="#ctx0" brushRef="#br0" timeOffset="84">16123 11402 7945,'0'-8'9003,"0"1"-7896,0 7 1,7 0-887,2 0 1,10 0 0,5 0 0,4 0-1,5 0-1016,5 0 0,-1 0 0,-1 0 0,0 0-1024,1 0 1819,-6 0 0,10-6 0,-4-2 0</inkml:trace>
  <inkml:trace contextRef="#ctx0" brushRef="#br0" timeOffset="85">16976 11018 7908,'-14'-7'822,"5"6"298,-1-4 1,1 4-1,-4 2 1,2 5-318,2 9 1,4 5 0,-5 12-1,1 4-337,1 7 0,-3 9 0,5 0 0,-1 5 0,1 1 469,3-1 0,1 3 1,4-9-500,3-1 0,2-1 1,8-8-1,0-3-633,4-5 1,-1-9 0,4-5 0,0-5-501,0-4 1,2-4-1,4-8 1,1-2-1378,-1-6 0,-4-9 0,-2-4 2074,-1-4 0,4-2 0,-3 1 0</inkml:trace>
  <inkml:trace contextRef="#ctx0" brushRef="#br0" timeOffset="86">17247 11245 7908,'-2'-12'0,"-1"0"1993,-2 3 1,0 4-213,5-4 0,2 6-1319,3-2 0,-2 3 1,6 4-1,1 3-159,-2 4 1,3 5 0,-5 5-1,0 5 181,1 3 1,-3 1 0,-4 1 0,0 1 365,0 3 1,0 2-1,0 4-315,0-1 1,0-5 0,0 4 0,0-3-216,0-2 1,0-2 0,0-3 0,0-4-92,0-4 0,0-3-550,0-2-1,0-6 0,2-3 0,1-11 0,2-7 72,-2-4 1,3-9 0,1 3 0,-1-4-98,0-2 0,5-4 1,-3 0-1,2 0-15,-1-2 0,-4 0 0,4-2 1,1 2 73,-2 0 1,3 7-1,-6-1 191,-2 9 315,-2 4 349,6 2 0,-6 7 0,6 9 503,-1 11 0,-3 7 1,5 8-314,-2 1 1,5 4-1,-3 0 1,2-3-755,-1-4 0,1-6 1,4-7-1,0-4 1,2-4-234,3-3 1,-3-6 0,3-5 0,-2-10-740,2-6 1,-3-2 0,3 3-70,-3 5 0,-2 3 0,0 4 1158,0 2 1,-1 7 0,-4 11 346,-4 6 0,-3 5 1,-2 0-1,0 3 944,0 0 1,0-1-1051,0-7 0,4 0 0,3-1-1351,1-4 1,-4-2 0,6-7 0,1 0-2191,1 0 1,3-7-1,-1 0 3180,0-1 0,0-5 0,1 5 0</inkml:trace>
  <inkml:trace contextRef="#ctx0" brushRef="#br0" timeOffset="87">18014 11416 7908,'0'-8'1446,"-1"2"2250,-4 6 0,3-7-2953,-2-2 1,4 2 0,6 3 0,8 1-1182,8-2 0,0 3 0,2-3 0,1 4-1276,2 1 0,-3-2 1714,0-2 0,-1 2 0,6-4 0</inkml:trace>
  <inkml:trace contextRef="#ctx0" brushRef="#br0" timeOffset="88">18370 11188 7908,'8'-8'578,"-2"-4"4183,-6 2-1571,-6 4 0,3 0-2460,-7 6 0,7 6 0,0 5-423,6 6 1,0 1 0,5 5-1,0 4 1,-2 3-220,0 4 1,4-1-1,-4-5-579,2 1 1,-3-3 0,3-2 0,0-5-2883,0-3 0,1-2-1180,5 0 4553,1-6 0,-1-14 0,0-10 0</inkml:trace>
  <inkml:trace contextRef="#ctx0" brushRef="#br0" timeOffset="89">18654 10790 7882,'-5'-14'904,"1"0"3103,0 0-3216,3-1 0,2 7 0,4 4 1,5 4-1,2 4 14,3 6 1,0 9 0,3 6 0,1 5-666,-2 3 1,-1 12 0,-4-1-1,0 5-81,-3 5 0,-1 2 1,3 6-1,-3 3-263,-2 0 1,-1 2 0,-5-5 0,0-2-686,0-1 0,-8-7 0,-6-2 1,-8 1 888,-5-1 0,-14-4 0,-3 3 0</inkml:trace>
  <inkml:trace contextRef="#ctx0" brushRef="#br0" timeOffset="90">9910 8174 8474,'-28'0'262,"1"0"0,3 0 0,5 0 1,3 0 700,2 0 1,2-1-1,4-4-760,8-4 0,12-2 0,12 0 0,4 3 0,6 1 0,4 4-155,3 2 0,0 1 0,-2 1 0,-1 4-264,2 4 0,1 10 0,0 3 0,-3 2 0,-5 0 0,-3 1 26,-2 2 1,1 3 0,-2 3 161,-4 5 0,-2-2 0,-7 2 242,0 2 0,0 1 1,-1 0-1,-2-2 135,-1-1 0,-6 0 0,4 3 0,-1-1-9,-4-2 1,0-7 0,0 4-1,2-2-280,-2 0 0,3-1 1,-1-7-1,0-3-156,1-1 0,-4 3-1220,2-5 0,-2-5-394,-2-5 0,-3-1 1710,-7 2 0,-12-10 0,-14-8 0</inkml:trace>
  <inkml:trace contextRef="#ctx0" brushRef="#br0" timeOffset="91">10195 9070 8184,'0'19'105,"0"0"1,1 6 121,4-1 1,4 3 0,9 0 0,1-2 0,-2-3 562,-1-1 0,0 2 0,3-4-576,4-1 0,4-4 1,3-5-1,3-4 0,4-3-297,-1-2 0,5-8 0,-5-6-650,1-9 1,2-3-1,-6-3 1,-1-1-1257,-2-3 1989,-8 3 0,5-11 0,-5 5 0</inkml:trace>
  <inkml:trace contextRef="#ctx0" brushRef="#br0" timeOffset="92">6484 16320 8234,'-21'8'-137,"1"-1"0,-4-7 0,5 0 1333,3 0 1,10-2-806,6-3 1,6-3 0,10-6 0,3 2 0,5 1 68,3 1 1,7 7 0,4-2 0,3 4-361,2 1 0,4 0 1,2 0-1,2 1 1,3 2-442,1 2 1,2 0 0,-2-5-885,-3 0 1,3 0 1224,-2 0 0,-11-7 0,-1 0 0</inkml:trace>
  <inkml:trace contextRef="#ctx0" brushRef="#br0" timeOffset="93">7877 16477 8287,'-22'0'1040,"8"0"0,15 0-503,14 0 1,5 0-240,9 0 1,7 0 0,6 0-1,7 0 17,2 0 1,6 0 0,-2 0-1,7 0-178,3 0 1,-4 0-1,4 0 1,1 0-133,4 0 0,2 5 0,-31-3 0,-1 0 0,37 3-280,1 1 1,-9-2 0,4 3 0,-2 1-1,-5-1-102,-1-1 1,-3-1-1,-5-5 1,-2 0-27,-3 0 1,-4 0-1,-11-2 131,-3-3 1,-6 2-1,-4-6 1,-5-2-82,-3-2 0,-4 4 0,-2-1 0,-6-1 353,-2-2 0,-8-1 0,-2 0 0</inkml:trace>
  <inkml:trace contextRef="#ctx0" brushRef="#br0" timeOffset="94">10536 16093 8359,'-21'8'170,"1"-2"1,-2-4-1,6 1 1,6 3-772,4 2 0,1-3 653,5 4 0,2-4 0,3 3 0,6-2-421,6-3 0,5-1 1,7-2 368,-1 0 0,7 6 0,1 2 0</inkml:trace>
  <inkml:trace contextRef="#ctx0" brushRef="#br0" timeOffset="95">11119 16221 8302,'-7'8'617,"-1"-2"-272,1 0 0,0-2 0,6 4-87,-4-2 1,3 0-373,-2-1 0,8-4 0,7 4 0,7-3-828,6-2 1,2-5 941,3 0 0,6-6 0,1 3 0</inkml:trace>
  <inkml:trace contextRef="#ctx0" brushRef="#br0" timeOffset="96">11574 16150 8302,'4'9'-189,"1"1"-123,-2 1 1,-1-3 0,-4 1 88,-2 2 0,2 2-325,-3 1 548,4 0 0,1 1 0,0-1 0</inkml:trace>
  <inkml:trace contextRef="#ctx0" brushRef="#br0" timeOffset="97">11830 16235 8243,'-37'6'303,"4"-4"1,9 3 608,5-4 1,12-1-710,7 0 0,12 2 0,12 1 0,4 2 66,5-2 1,4-1 0,4-1 0,0 2 0,2 2-26,6-2 0,0 4 0,4-3 1,4-1-158,3-1 1,8 3 0,-3-1 0,1 1-274,1 2 0,2-4 1,5 5-1,-1 0 29,1-1 0,0 1 0,-2 3 0,-3-1-174,-3 1 0,4-3 1,-7 1 221,-3 2 1,2-3 0,-10 0 0,3 0 331,2 0 0,0-5 1,0 2-1,0-4 105,0-1 1,-1 0 0,1 0-1,-1 0-153,-4 0 0,3-4 0,-4-3 0,1-1-79,0-3 1,-5 3-1,4-1 1,-2-2-177,-3-2 0,-2-1 0,-2 0 0,1 0-26,0-1 0,-1 3 1,1 1-1,0 1 136,-1-1 0,-1 0 0,-1 0 0,-4 3 20,-1 2 1,3-4-1,-5 6-27,-1 1 0,2-4 0,0 2 1,-1 2 25,2 2 0,-5 1 0,1 0-98,-6 0 1,1 0-1,-6 0 1,1 1-123,-1 4 1,-5-3 0,-6 2 0,1 0-1388,-3 0 254,0-2 1304,-7 10 0,-13-4 0,-3 7 0</inkml:trace>
  <inkml:trace contextRef="#ctx0" brushRef="#br0" timeOffset="98">16550 14828 8253,'-29'6'83,"1"4"0,0 2 230,-1 2 0,1 7 1,-1 3-1,1 4 1,-1 4-1,1 2 58,0 3 0,4 5 0,2 7 0,1 2 0,4 3-213,1 1 1,3 5 0,2 0 0,3 0 0,2 5-178,3 3 0,1 3 1,2 1-1,2 4-8,0-36 0,1 1 0,0 1 0,2 1 0,1 1 0,2 1 0,-1 0 1,0 0 41,0-1 0,0 0 0,2-3 0,1 0 0,0 0 0,1-1 0,0 0 0,1 0-64,3 0 1,0-1 0,19 34 0,5-7 0,1 1-92,4-3 0,5-2 0,8-10-130,0-5 1,1-4 0,4-5 207,4-5 1,3-9-1,4-7 1,1-4 157,2-4 0,-33-7 0,0 0 0,-3 0 0,0-1 72,37-4 0,2-7 0,-3-9 1,-1-5-100,-3-2 0,-1-11 1,-36 17-1,0-2 1,-1-3-1,0-1-58,0-1 1,-2-1 0,23-31-1,-27 30 1,0-2 0,-2-1-1,-2 0-62,0-3 0,-2 0 1,16-34-1,-21 30 0,-1-1 1,-1 0-1,-1-1-54,-2-1 1,-1 0 0,0 2 0,-3-2 0,-1-3 0,-3-1-1,1 0 1,-2 1 31,1 0 1,-2 0-1,1 2 1,-2 1-1,-3 2 1,-1 0 0,-2-1-1,-1 1 215,-2 1 1,-2-1-1,0-1 1,-2 0 0,-18-33 32,-3 4 1,-5 1 0,-9 7 3,-5 2 0,22 30 0,-2 2 0,0 0 0,-1 0 90,2 2 0,-2 0 1,-5 1-1,0 1 1,1 3-1,0 1 0,-2 1 1,0 0-13,1 2 0,0 1 0,0 3 0,-1 2 1,-39-8-1,1 5-600,0 5 1,1-2-1,5 6 1,3 2-331,6 1 0,1 8 0,10 4-47,0 3 0,3-1 720,5-2 0,3 4 0,1-3 0,-1 2 0,2-2 0</inkml:trace>
  <inkml:trace contextRef="#ctx0" brushRef="#br0" timeOffset="99">21384 12368 8065,'-2'-9'165,"-2"-1"0,-6 1 1229,-3 1 1,4 2-572,0 6 1,4 0 0,-3 1-495,2 4 1,1 4-1,5 10 1,0 5 0,0 3 69,0 1 1,0 7 0,1 3-1,3 3-108,0 2 0,1 4 0,-5 2 1,0 2-7,0 2 1,0-4 0,0 0-123,0 0 0,-5-5 1,1 2-1,-1-6 54,-1-7 0,4-5 0,-3-4-492,4-5-108,1-3 0,0-22 0,1-13 211,4-15 1,-2-13 0,7-5 0,1-3 0,1-2 119,2 0 0,1 5 1,-1 3 105,0 5 0,0-1 1,1 12-1,-1 2 172,0 1 0,0 12 0,-1 4 0,-2 3 101,-2 3 0,1 2 67,4 6 0,-4 11 1,-3 5-1,0 4 32,-4 5 0,0 2 0,0 3 0,2 2-138,-2 1 1,3 5-1,-1-5 1,-2-3-318,-1-5 1,3 1 0,-1-6-1,0 1-251,-3-1 0,4-6-777,0-4 0,-1-5 0,-2 3-1295,3-2 1,-2-1 1610,6-5 0,-4-7 0,3-2 0,0-5 741,0-5 0,1-3 0,5-7 0</inkml:trace>
  <inkml:trace contextRef="#ctx0" brushRef="#br0" timeOffset="100">21995 11913 8014,'-22'0'5614,"8"0"-4676,1 0 1,12 2-207,-4 3 0,5 4 0,5 9 0,4 2-294,4 2 0,-4 3 1,-1 9-1,0 4 12,0 3 0,-5 3 0,2 2 0,-3 3-208,-2 1 1,0-2 0,0 4-285,0 1 0,0-2 1,0-1-1,0 1-821,0 0 1,0-7 0,0 0 0,1-6-756,4-3 1,-2-2-1,6-5 1618,3 1 0,0-1 0,2 1 0</inkml:trace>
  <inkml:trace contextRef="#ctx0" brushRef="#br0" timeOffset="101">22265 13093 8039,'-42'7'0,"7"1"0,7 6 2137,7 0 1,5-5 3005,2 1-6160,0-7 1,12-3-1,7-9 1,6-4-1133,3-1 1,2 0 2148,3-1 0,-3 1 0,4 0 0</inkml:trace>
  <inkml:trace contextRef="#ctx0" brushRef="#br0" timeOffset="102">22678 12638 7999,'-14'0'9622,"-1"0"-8928,7 0 0,24 0 202,13 0-851,12 0 1,-10 0 0,6 0 0,-1 0-490,0 0 1,-4 0-1,1 0 1,-3 0-1,-3 0-1752,-3 0 0,1 0 2196,-6 0 0,-6 7 0,-7 1 0</inkml:trace>
  <inkml:trace contextRef="#ctx0" brushRef="#br0" timeOffset="103">22735 12923 7968,'-37'6'0,"6"-3"0,12 7 1866,9 1 0,7-3 1,5 0-1037,2-2 1,6 3 0,12-4-1,10-2-1162,9-1 1,4-2-1,0 0 1,1-2-259,1-3 0,3 4 590,-7-4 0,-10-3 0,-12 0 0</inkml:trace>
  <inkml:trace contextRef="#ctx0" brushRef="#br0" timeOffset="104">24043 12368 7957,'-7'-8'959,"-1"-3"-136,-6 7 1,6 2 0,4 11 0,2 9-183,2 2 1,0 14-1,0 0 1,0 11-1,0 7-153,0 3 1,0 3 0,-2 2-1,-1 2 1,-3 0-413,-2 1 1,3-5 0,-3 4 0,2-5-277,3-5 1,1-3-1,2-10 1,0-4-2221,0-6 1,7-17 2419,2-2 0,4-20 0,1-6 0</inkml:trace>
  <inkml:trace contextRef="#ctx0" brushRef="#br0" timeOffset="105">24455 12496 8033,'-13'-8'384,"9"2"1,-9 8 967,5 2 1,-3 4 0,3 8-1,-1 3 144,-1 5 1,1 4 0,-6 5 0,3 5-831,2 3 0,-1 2 0,5 0 0,0-1-678,-1 1 1,3-5 0,4 0 0,0 0-827,0-2 1,0-1 0,0-8-1,0-4-2665,0-4 0,-2-5 3503,-3-4 0,-3-23 0,-6-10 0</inkml:trace>
  <inkml:trace contextRef="#ctx0" brushRef="#br0" timeOffset="106">24242 12638 8033,'0'-14'0,"-2"2"1049,-3 2 0,4 5 0,-2 12 278,6 7 0,0 2 0,8 7 0,3 4-1067,4 5 0,5-1 0,-2 6 0,1-3-485,3-2 1,1-2 0,-1-1-1,-2-1-1091,3 0 0,-4-6 1,0-4-1,-1-5-2928,-4-4 4244,-8-6 0,4 3 0,-5-6 0</inkml:trace>
  <inkml:trace contextRef="#ctx0" brushRef="#br0" timeOffset="107">24640 12596 8033,'0'-30'0,"0"-2"0,0 13 1236,0 2 0,5 1 0,1 2 0,2 1-15,3 4 0,3 2 1,3 7-1,4 2-424,1 3 1,-5 7 0,4 10 0,-2 4-491,0 4 1,-2 8 0,-6 0 0,-3 3-262,-1 1 1,-3-1-1,-4-1 1,-1-2-73,-4 1 1,-3 1 0,-6-1-218,0-1 1,-5-8 0,0-1-1,1-9 25,3-4 0,0-8 1,1-3 395,0-4 1,4-1 32,1 0 0,6-6 0,-2-4 1,5-1-57,5 2 1,4-4 0,9 4-419,1-4 0,6 4 0,-1 1 0,2 1-604,3 4 1,-1-3-1,1 1 1,-1 0-479,1-1 1,-1 4-1,0-4 1,1 0-521,-1-4 1865,1 4 0,-7-7 0,-2 6 0</inkml:trace>
  <inkml:trace contextRef="#ctx0" brushRef="#br0" timeOffset="108">25450 12539 8004,'-14'-8'2278,"6"0"-1130,3 3 1,2 4 0,0-2 2927,-2 6-3449,1-2 1,2 17 0,-1-2-186,-2 4 0,-4 5 0,2 7 0,1 3-271,0 1 1,-5-3 0,1 4 0,-1-1-502,2 0 1,-4-3 0,3 5 0,-1 0-1255,2-2 0,-2-5 1,5-9-4185,-2-2 5768,4-7 0,-2-20 0,6-8 0</inkml:trace>
  <inkml:trace contextRef="#ctx0" brushRef="#br0" timeOffset="109">25208 12610 8212,'0'-14'3018,"0"0"-2356,0 6 1,2 1-1,3 7 141,4 0 1,6 8-1,2 6 1,2 7-487,-2 1 0,4 5 0,-1-3 0,2 1-948,4-1 1,-1 1-1,0-6 1,-1-2-577,1-1 1,-4-2 0,-2 0 1206,-3 1 0,-2 5 0,0 2 0</inkml:trace>
  <inkml:trace contextRef="#ctx0" brushRef="#br0" timeOffset="110">25763 12397 7990,'0'-14'2173,"0"-1"0,11 3-1356,3 2 0,4 4 0,-4 6-58,0 0 1,2 1-1,1 4 1,2 6-1,-1 7-306,-3 5 0,-5 4 0,-2 2 0,-2-1-489,-3 0 1,-3 6-1,-3-1 1,-3-2-211,-2-1 1,-2-3-1,-4-3 72,0-5 0,-2-3 0,-1-4 1935,-2-2-347,0-4 1,8-4-1158,6 2 0,7 0 1,12 4-1,2-1-140,3 1 1,-2 2 0,5 4 0,0 0-101,0 0 0,-4 1 1,1 0 109,-4 4 0,0-3 0,-3 5 1,-1-2 137,-1 0 1,-7 0 0,2-5 0,-5 0 11,-5 0 0,-3 0 1,-8 1-1,-3-1-430,-4 0 0,-4 0 0,-2-1 0,1-2-1451,0-2 1,-6-1 0,1 3-1,3-3 1604,5-1 0,-8-3 0,3-4 0</inkml:trace>
  <inkml:trace contextRef="#ctx0" brushRef="#br0" timeOffset="111">26687 12454 10227,'-8'6'628,"4"3"0,2 4 0,0 3 0,-1 3 0,-3 4 354,-2 4 0,-2 6 1,-4 2-1,0 2 0,0 2-591,0 2 1,1-3 0,2-2 0,1 1-759,-1-1 0,0-6 1,0-2-1,3-5 1,0-6-1232,1-3 0,2 2 1,-5-11-763,-1-2 1,-1-9 2359,-3-9 0,1-5 0,0-9 0</inkml:trace>
  <inkml:trace contextRef="#ctx0" brushRef="#br0" timeOffset="112">26431 12582 7987,'0'-15'0,"2"3"611,3 2 0,-2 4 0,6 6 1,2 1 142,2 4 1,1 3-1,0 6 1,2 2-237,3 3 0,-2 2 0,6 4 0,-1-1-980,0 1 1,1-3 0,4 0 0,-1 0-767,-3 0 1,-2 0 1227,-2 2 0,0 3 0,-11-5 0</inkml:trace>
  <inkml:trace contextRef="#ctx0" brushRef="#br0" timeOffset="113">26971 12709 8051,'-22'8'139,"3"0"0,10-3-11,4 4 1,5-2-1,5-1 1,6-1-945,6 0 816,-1-1 0,11-4 0,-5 0 0</inkml:trace>
  <inkml:trace contextRef="#ctx0" brushRef="#br0" timeOffset="114">27313 12709 8025,'-22'8'2202,"1"-1"-2509,13-7 1,3 0-1,10 0 1,6 0-349,7 0 1,-3-2 654,4-3 0,3-3 0,1-6 0</inkml:trace>
  <inkml:trace contextRef="#ctx0" brushRef="#br0" timeOffset="115">27569 12724 8025,'0'9'3205,"0"1"-1516,0-7-1524,0 3 0,1-1 0,4 0-1915,4-2 1750,10-2 0,-3-1 0,5 0 0</inkml:trace>
  <inkml:trace contextRef="#ctx0" brushRef="#br0" timeOffset="116">28365 12525 7932,'-14'0'485,"-1"0"1,1 0 735,0 0 0,1 6 0,2 3 0,2 4-811,-2 1 0,-2 7 1,0 1-1,2 2 0,2-1-336,-2 3 0,-2 5 0,1 2 0,1-1 1,3-2-516,1-2 1,-2-1 0,3-1 0,-2-4-812,-3-2 0,3-1 0,0-5 1252,1 1 0,-10-1 0,1 0 0</inkml:trace>
  <inkml:trace contextRef="#ctx0" brushRef="#br0" timeOffset="117">28066 12539 7949,'2'-8'3153,"3"3"-2082,-4 4 0,5 2 0,-4 6-376,3 7 1,3 2-1,6 7 1,2 3-583,3 0 1,-2 3-1,7-1 1,-1-1-969,0-3 1,3 3-1,-2-4 1,3 6 854,1 4 0,1 3 0,-1 7 0</inkml:trace>
  <inkml:trace contextRef="#ctx0" brushRef="#br0" timeOffset="118">28621 12766 8055,'-14'0'3460,"-1"0"-3664,7 0 1,5 0 203,13 0 0,-1 7 0,12 1 0</inkml:trace>
  <inkml:trace contextRef="#ctx0" brushRef="#br0" timeOffset="119">28777 12823 8049,'-8'7'646,"-4"-6"-240,10 5 0,-3-6-778,10 0 1,5-4 0,7-1 0,3 0-1,1 0-192,0 1 0,-3-1 1,-3 3 976,-1-2 1752,0 2-412,-6-4-1911,-8 6 1,-2 1 157,-2 4 0,2 3 0,2 6 0</inkml:trace>
  <inkml:trace contextRef="#ctx0" brushRef="#br0" timeOffset="120">29417 12383 8124,'0'-23'53,"0"3"0,0 6 0,0-1 0,0 1 0,0 0 1423,0 0 1,0 0-567,0-1 0,0 9 1,0 8-1,0 12-267,0 13 0,0 7 0,0 11 0,0 0 0,-2 4-32,-2 2 1,2 1-1,-4 3 1,1-1-316,0-2 1,1-4 0,4 2 0,0-2-237,0-7 1,0-5 0,0-8 0,0-1-346,0-3 0,0-8-264,0-7 1,1-6 0,2 1 0,4-9 211,0-9 0,-2-13 0,5-11 67,1-3 1,3-4 0,3 0-1,2-3 90,-1 2 1,-3-2-1,0 0 1,-1 4 278,0 4 1,0 1 0,1 6-1,-1 3 409,0 4 0,-1 6 0,-2 7 64,-2 4 1,1 4 0,4 11 79,0 9 1,-4 5 0,-3 10 54,0 3 1,2 4 0,-4 5 0,-2-1-99,-1-3 0,-2 3 0,0-3 0,0 2-497,0-2 0,0-5 0,0-8 0,1-3-975,4-1 1,-2 2 0,7-4-2228,1-1 0,-3-9 387,1-4 2703,1-3 0,-2-2 0,-2 0 0</inkml:trace>
  <inkml:trace contextRef="#ctx0" brushRef="#br0" timeOffset="121">6228 16619 8190,'30'0'685,"3"2"1,5 1 0,3 1-726,2 0 1,1-3 0,3-1-1,7-1 1,6-3 28,6 0 1,4-6 0,3 4 0,1 0 0,3-1-60,2 4 0,2 2 0,-39 0 0,1 2 0,0-1 0,1 0 0,0 0 0,0 0 0,1 0 0,0 0 14,0 0 1,-1 0 0,0 0-1,-1 0 1,-1 0 0,0 0 0,-1 0-1,0 0 70,39 0 0,-37 0 0,0 0 0,1-1 0,0 2 1,-1-1-1,-1 1 70,0 2 0,-2-1 1,41-1-1,-38 2 1,1 1-1,-1-2 0,1 1 12,-2-1 0,1 0 0,3 3 0,0 0 1,-5-2-1,0 0 0,0 0 0,0 0-32,1 0 0,0 1 0,-1 1 0,0 1 1,0-2-1,0 0 0,-1 0 0,1 1 5,0 0 0,0 0 1,0-3-1,0 0 0,0 2 1,0 0-62,0-1 1,-1 1-1,35 2 1,-34-4-1,-1-1 1,0 1-1,1 1-62,38 0 1,-38-2 0,1 0 0,37-3 0,0-1-99,-3-2 0,-2-4 0,1 4 0,0 0 14,0-1 0,-4 4 0,-3-3 0,-4 4 101,0 1 1,7 0 0,-3 0 149,0 0 1,-5 1 0,3 3 33,2 0 1,0 6 0,0-5 0,-3-2 27,-2-2 1,3-1 0,-3 0-124,2 0 0,-3-6 1,4-4-1,1-2 1,-3-2 0,6-5 1,-4 0-106,4 1 1,-1-2 0,-1 1 8,-2 1 0,1 7 0,2 4 0,-1-1 33,-1 0 0,-3 5 0,3-2 78,-6 3 1,4-2 0,1-1 0,2 0-62,-1-1 1,1 3-1,-5-7-28,2-1 0,-1 0 0,4 0 0,-1 1-56,1-1 1,-4 3-1,3-1 1,-1 0 47,-1 1 0,3 1 0,-7 7 213,-1 0 0,-1 0 1,-2 0-1,0 0 50,-1 0 0,1 5 1,0 1-1,0 1-80,0-1 1,-5 3 0,-1-4-83,-2-2 1,3-1 0,-3-2-100,1 0 1,-4 0-1,1 0 1,-2 0-25,-3 0 0,-1 5 0,-1-1-122,-2 0 0,-7-3 0,4-1 0,-3 0-454,-4 0 0,2 0 0,-9 0 0,-1 0 627,1 0 0,-2 6 0,-5 2 0</inkml:trace>
  <inkml:trace contextRef="#ctx0" brushRef="#br0" timeOffset="122">17801 13491 8041,'-5'-6'847,"1"6"-389,0 8 0,3 8 1,1 7-1,0 12 0,-2 9 1,-1 12-32,-2 8 0,-6 4 1,7-28-1,0 1 1,0-1-1,-1 1 1,0-1-1,0 0-217,0 1 0,-1-1 0,-5 34 0,0 0 0,3-6 0,0-8-327,1-6 0,3-7 0,0-9 1,2-6-1980,2-7 1,-5 0-65,1-6 1,-3-9 1790,3-15 0,0-9 0,-4-15 0,1 1 369,-1-1 0,0 1 0,-3 0 82,1-1 0,7 7 0,-2 3 596,4 3 1,1 10 0,0 6 602,0 8 1,0 17 0,1 8 0,3 7-122,0 2 1,7 4 0,-1-2-747,2-2 1,4-6 0,3-1-1,3-9-198,0-3 0,7-6 0,-1-8 1,7-5-750,1-8 0,5-11 0,-3-14-580,3-7 1,1-10 0,-3-3 1112,-1-1 0,-6-3 0,2-3 0</inkml:trace>
  <inkml:trace contextRef="#ctx0" brushRef="#br0" timeOffset="123">22166 14472 6600,'-8'-1'-41,"3"-4"0,2-4 0,0-4 0,-2-1 228,2-1 1,-3-4-1,1 1 1,2 0-1,1 1 1,1-1 456,-4-1 0,3 1 1,-2 3 347,2 1 0,-3 5-439,1-1 1,-1 10-1,5 3 1,0 13-154,0 9 0,6 7 0,2 12 0,0 2 24,-3 1 0,1 7 0,-1-2 1,-2 3-76,-2 2 1,4-1-1,0-4 1,-2-5-144,-1-3 1,-2-3-1,0-4 1,0-9-123,0-7 0,1-7 0,2-3-386,2-2 1,0-7-1,-5-2 1,1-9-33,4-9 1,-3-12 0,4-11 0,-1-6-5,0-4 1,1 1-1,-1-4 1,3 3 197,-1 2 1,6 7 0,-3 7 0,1 5 292,-2 8 0,4 5 201,-4 2 0,4 7 1,-1 5-1,0 8 413,-3 9 0,-4 7 0,3 7 1,-2 1-60,-3-1 0,0 7 0,0 1-560,2 0 1,0 2-1,-3-8 1,1-3-250,1 0 1,3-6 0,-4-2-1751,2-4 1269,6 0 0,-3-3 0,6-2-1342,0-6 1,0-2-1,0-2 1924,1 0 0,-1-13 0,0-2 0</inkml:trace>
  <inkml:trace contextRef="#ctx0" brushRef="#br0" timeOffset="124">22962 14316 8044,'-20'0'2137,"4"0"0,-3 2-1059,3 2 0,7 6 0,-1 9 0,-1 3-263,-2 0 0,1 5 0,2-4 1,4 6-1,1 2-90,0 3 0,-1 4 0,3-4-916,-2 3 0,0-7 1,4 1-1,-2-4-1004,-2-2 1,0 1 0,4-11 0,-2 1-1206,-2-3 0,-2-4 0,3 1 2400,-6-5 0,-9-10 0,-3-3 0</inkml:trace>
  <inkml:trace contextRef="#ctx0" brushRef="#br0" timeOffset="125">22706 14487 10627,'0'14'908,"2"2"0,1 1-358,2 2 0,6 1 0,0-2 1,6 1-228,7-2 1,3 4 0,1-4-1,1-3-1075,-1-3 0,2-6 0,2 3 0,1-2-884,-2-3 1636,-7-1 0,-3-2 0,-7 0 0</inkml:trace>
  <inkml:trace contextRef="#ctx0" brushRef="#br0" timeOffset="126">23517 14245 8022,'-23'0'893,"5"0"1,2 1 0,1 6 0,3 7 0,1 8-123,1 5 0,7 8 0,-2 3 0,4 3 0,1 1 0,0 3-274,0 2 1,1-1-1,4 4 1,5-1-446,2-3 1,-2-2 0,-1-4 0,4-5 0,3-7-297,3-1 0,0-7 1,-4-2-1,3-7 0,2-6-1268,2-4 0,-4-4 1,2-7-2494,1-8 4005,-12-8 0,17-9 0,-11-1 0</inkml:trace>
  <inkml:trace contextRef="#ctx0" brushRef="#br0" timeOffset="127">23744 14316 8022,'0'-10'5192,"0"1"-4198,0 6 0,-5-2 0,1 11 53,0 9 0,3 5 0,2 10 0,3 2-379,0 1 1,3 6 0,-4-1 0,2 3-188,-2 2 0,3-5 0,0-2 0,1-3-341,-1-6 1,0-1 0,-3-11-573,2-2 0,2-8 0,-4-4 0,3-7-380,2-8 0,-5-10 0,3-1 375,1-7 1,-4 1 0,5-6 162,-2 3 0,0 2 1,-2 8-1,2 5 525,2 4 603,-5 0 0,5 7 0,-5 5 9,2 6 34,-1 5 1,1 13-1,2 1 1,-1 2 54,0-1 0,0 1-1004,-1 4 0,-2-1 1,5-1-1,0-4 0,-2-2-635,1-2 1,-1-4-1,-3-3 1,4-3-1315,1-2 1,-4-1 0,4-7-1,0-2-980,0-6 0,-3-9 2981,4-5 0,1-9 0,4-3 0</inkml:trace>
  <inkml:trace contextRef="#ctx0" brushRef="#br0" timeOffset="128">24071 14487 8022,'0'-24'0,"2"2"313,2 1 0,0 2 0,3 5 659,0 0 0,4 6 1,-2 3-1,6 4-405,3 1 0,5 0 1,3 0-1,0 0-935,-3 0 1,1 6-1,3 3 1,-2 2-1087,-1-1 1,-7 3 0,2-6 1453,-3 1 0,-2-1 0,1-7 0</inkml:trace>
  <inkml:trace contextRef="#ctx0" brushRef="#br0" timeOffset="129">24455 14259 8022,'0'-14'2338,"-2"6"-173,-2 3 1,2 5-1406,-3 5 0,5 4 0,5 10 0,3 5-400,0 3 0,4 3 0,-4 2 0,2 1-868,-1-2 1,-1-4 0,3 0 0,-3 1-882,-1-2 0,2-4 1,-3-8-1541,2 0 2929,2-6 0,4-2 0,0-6 0</inkml:trace>
  <inkml:trace contextRef="#ctx0" brushRef="#br0" timeOffset="130">24668 14088 8022,'0'-7'-1621,"2"-4"2883,3 6 0,-2 0 1,6 7-1,2 2-278,2 6 0,1 7 1,0 5-1,2 4-14,3 4 1,-3 8 0,3-1-1,-3 5-344,-2 0 1,-2 6-1,0-1 1,-5-1-281,0-2 0,-3 3-1536,-4 1 816,-6-1 0,-3-4 0,-9-1 0,-2-1-1418,-2-3 1,0-3 0,-5-8 1791,-2-3 0,-9 3 0,-12-5 0</inkml:trace>
  <inkml:trace contextRef="#ctx0" brushRef="#br0" timeOffset="131">25507 14202 11436,'-6'22'556,"-1"7"1,-4-1 0,2 7 0,-2 4 0,-2 2-77,-1 4 1,0 1 0,0-4 0,-1 1 0,1-2-730,0-3 0,4 1 0,1-7 0,-1-4 0,1-4-1735,0-3 0,4-4 1984,-5-8 0,1-2 0,-5-7 0</inkml:trace>
  <inkml:trace contextRef="#ctx0" brushRef="#br0" timeOffset="132">25308 14316 7931,'0'-8'0,"6"18"0,4 8 0,2 11 0,3-5 0,5 2 0,4 3 0,3-1 1052,1 1 1,1-6 0,1 0 0,1-3-1479,2-3 0,1-1 426,-6-2 0,0 1 0,1-1 0</inkml:trace>
  <inkml:trace contextRef="#ctx0" brushRef="#br0" timeOffset="133">25863 14487 7931,'-18'0'786,"5"1"2905,6 4-3552,-4-4 1,15 10-1,3-6 1,7-2-1704,5-1 0,6-4 1564,-1-2 0,3-4 0,1-6 0</inkml:trace>
  <inkml:trace contextRef="#ctx0" brushRef="#br0" timeOffset="134">26133 14458 7931,'0'8'1180,"0"-2"1,4-7-1292,1-4 1,8 2-1,-1-7-2308,6-1 2419,-6 5 0,7-13 0,-3 3 0</inkml:trace>
  <inkml:trace contextRef="#ctx0" brushRef="#br0" timeOffset="135">26431 14430 7931,'0'9'0,"0"1"1519,0-1 0,0 1-1010,0-1 0,5-4 0,1 3 0,2-2-566,3-3 0,2-1 0,1-2-897,0 0 0,5 0 1,0 0-134,-1 0 0,2 0 1087,-1 0 0,6-7 0,-3 0 0</inkml:trace>
  <inkml:trace contextRef="#ctx0" brushRef="#br0" timeOffset="136">27583 14202 8099,'-22'-14'1887,"1"6"-759,7 3 1,5 4 0,1 2-1,0 6 1,0 7-187,-3 8 0,0 11 1,0 5-1,0 5 1,-4 3-566,-2 1 1,-2 5-1,6-5 1,2-1-1,2-3-513,-2-5 0,3 1 0,0-6 0,0-3-2716,0-4 0,3-7-426,-4-10 0,1-9 3278,-1-9 0,-10-17 0,3-4 0</inkml:trace>
  <inkml:trace contextRef="#ctx0" brushRef="#br0" timeOffset="137">27185 14344 8099,'0'-9'1123,"0"-1"0,6 7-521,4-1 1,4 4 0,5 4-62,4 6 1,4 4 0,2 5-1,-1 3-439,1 0 0,-1 7 1,-1-3-1,0 6-1902,1 0 1,-4-1 1799,4 2 0,1 4 0,-7 5 0</inkml:trace>
  <inkml:trace contextRef="#ctx0" brushRef="#br0" timeOffset="138">28365 14145 8181,'-14'-22'-99,"-1"2"1,1 7 0,0 2 800,0 2 1,0 5 0,-1 1 0,1 8-1,0 9-196,0 8 1,-1 13-1,1 8 1,2 9-1,2 8 1,5 3-125,4-3 0,1 3 0,0-8 1,0 6-1,1-3-158,4-4 0,3-10 0,6-9-556,0-5 1,1 0-1,0-13 1,3-3-467,1-3 1,4-8-1,-2 1 1,0-8-1342,-1-5 0,1-4 2139,-2-1 0,-4-6 0,6-2 0</inkml:trace>
  <inkml:trace contextRef="#ctx0" brushRef="#br0" timeOffset="139">28550 14344 8181,'0'-23'-1003,"0"1"1605,0 1 1,0 2 0,0 5 3231,0 0-3089,0 6 0,0 9 0,0 14 0,0 7-204,0 5 1,1 7 0,2 4 0,2 3-108,-2 2 1,-1 0 0,-2-1 0,0 1-243,0-1 0,0 0 0,0-5 0,0-5-188,0-7 0,0-4 0,0-7-633,0 0 1,1-9 0,3-8-198,0-10 1,3-17 0,-4-1-1,3-6 482,2-1 0,0 2 0,1-3 0,-2 4 499,-1 5 1,-3 0 0,5 11-1,-2 1 476,-2 3 0,-3 5 0,1 2 53,3 2 0,-4 3 0,5 9 0,-1 7-173,0 4 0,0 8 1,-4-1-1,2 3 1,2 0-1,0-2 1,0-1-412,-1 1 0,7-4 1,-1-2-579,2-4 1,3 0 0,1-1-1610,2 0 0,-2-6 0,3-3 2087,-3-4 0,-2-13 0,0-4 0</inkml:trace>
  <inkml:trace contextRef="#ctx0" brushRef="#br0" timeOffset="140">28848 14373 8181,'14'0'1301,"1"0"0,0 0-850,4 0 0,0 0 0,8 0 0,5 0-895,3 0 1,1 5-1,2-1 444,-5-1 0,3 5 0,1 0 0</inkml:trace>
  <inkml:trace contextRef="#ctx0" brushRef="#br0" timeOffset="141">29403 14202 8368,'-5'-14'230,"-1"1"729,-2 4 1,3-4 2540,-4 4-2971,5 2 1,-2 3 0,6 10 0,0 8 0,0 8-17,0 5 1,0 2 0,0 1 0,0 1-49,0 2 0,0 5 0,0-3 1,0 0-103,0 0 1,0-2 0,0-3-226,0 3 1,0-5 0,0 2-1,2-6-258,2-3 0,-2-2 1,3-5-1231,-4 0 0,1-6 566,3-3 0,-4-16 0,4-8 513,-3-7 0,2-4 0,1-1 0,-2-2 17,-1 1 1,2-3-1,3 4 293,1 4 0,-5 0 0,2 8 0,-2 3 199,1 5 0,-2 3 1,4 5 73,1-2 1,-4 1 0,5 5-1,0 4 1,-2 4 727,0 4 0,5 1-851,-1 0 0,-2-1 1,1-3-1,1-4-227,-2 0 0,4-4 1,-2 3-1,2-5-600,3-5 1,-1 2 0,0-7 150,0-1 0,-1-2 0,-2-1 0,-2 2 379,2 2 319,2 4 0,-3 9 0,-3 5 1,0 6 507,-4 2 0,-1 4 1,-2-1-1,0-1 751,0-2 1,0-2-1957,0 0 0,6-6-1056,3-3 0,4-4 0,1-1-4422,0 0 5964,-6-6 0,5-2 0,-5-6 0</inkml:trace>
  <inkml:trace contextRef="#ctx0" brushRef="#br0" timeOffset="142">29843 14359 8355,'10'0'2669,"-1"0"-2343,-5 0 0,4 0 0,-4 0 0,6 0 126,2 0 1,7 0-1,2 0 1,1 1-337,3 4 0,-4-4 1,-1 6-1,-1-2-768,0-1 0,0 3 0,-5-4-2374,1 1 3026,-7 8 0,-2-11 0,-6 5 0</inkml:trace>
  <inkml:trace contextRef="#ctx0" brushRef="#br0" timeOffset="143">30028 14259 8304,'-4'-22'1852,"-1"3"337,-6 10-1664,9 2 0,-4 14 0,6 2 0,0 5-35,0 5 0,5 3 0,1 7 0,2-1-376,3 1 0,-3 1 1,1 1-1,1 2-731,-2-1 1,4-2 0,-2-2 0,1 1-1516,-2-1 0,4-6 2132,-4-3 0,4-3 0,1-2 0</inkml:trace>
  <inkml:trace contextRef="#ctx0" brushRef="#br0" timeOffset="144">30227 14188 8266,'-6'-8'0,"-3"3"587,2 4 0,-4 2 1,6 6-1,2 7-10,2 8 1,1 5 0,0 1 0,1 2-563,4 3 1,3-3-1,8 4-579,3-4 1,-2-3-1,5-4 564,-1-4 0,4 3 0,-3 0 0</inkml:trace>
  <inkml:trace contextRef="#ctx0" brushRef="#br0" timeOffset="145">30512 13961 8399,'0'9'0,"0"2"585,0 5 1,11-2-1,3 5 1,2-2-1,1 2 557,2 5 0,-1 4 0,4 6 0,-2 2-467,-2 0 0,-4 5 0,-3-3 0,-3 3-578,-2 2 1,-1-5 0,-7 0-283,-3 1 0,-2-4 0,-9 0 0,-3-2-1199,-5 0 1,-7 0 1383,-3-4 0,-11-1 0,0 1 0</inkml:trace>
  <inkml:trace contextRef="#ctx0" brushRef="#br0" timeOffset="146">31109 14316 9086,'-29'14'743,"1"-6"1,6 9-1,3-2 1,3 2 620,2 4 0,0-4 0,1 5 1,2 0-923,2 0 0,5 0 0,0 4 0,2-3 0,2 1-923,0-2 1,0 3 0,0-4 0,0 0-553,0-1 1,0-1 1015,0-5 1,0 0 0,0 1 0</inkml:trace>
  <inkml:trace contextRef="#ctx0" brushRef="#br0" timeOffset="147">30853 14444 8351,'-14'8'659,"6"4"0,3-2-128,4 3 1,7 5 0,3 1 0,6-1 0,3-2-94,6-2 0,0 5 0,3 0-636,3-2-1,3 0 1,-1-1 0,1 2 198,-2-1 0,6-4 0,-1 7 0</inkml:trace>
  <inkml:trace contextRef="#ctx0" brushRef="#br0" timeOffset="148">31479 14259 8290,'-29'2'0,"4"2"336,6 6 1,0 3 0,9 1 0,-2 0-1,-1 2 668,4 3 0,-2 4 0,6 9 0,2 3-620,1 1 1,2-3-1,0 4 1,2-1-206,2 0 1,4-4-1,7 1 1,-1-3-195,0-2 0,5-1 0,1-3 0,1-7-789,0-6 0,4 0 0,-3-6 0,0-2-16,-3-1 0,-3-4 0,-2-2 820,0-6 0,0-2 0,1-3 0</inkml:trace>
  <inkml:trace contextRef="#ctx0" brushRef="#br0" timeOffset="149">31592 14444 8290,'8'-14'-477,"-2"4"1,-6 1 1248,0-2 1,0 3 343,0-2 0,-1 6 0,-2-3-635,-2 6 0,0 4 0,5 13 0,0 3 21,0 4 0,2 4 1,1 2-1,2 1-9,-2 3 1,-2-3 0,-1 3 0,0-3-119,0-2 0,0-1 0,0-2-262,0-1 1,0-6 0,2-1-180,3-6-492,-4-5 0,10-17 0,-4-5 0,-1-4 135,0-5 0,5-2 0,-3 0 1,2 3 178,-1 5 1,-1-1-1,3 2 1,-3 4 467,-2 3 1,1 8 171,-2-2 1,-4 5-1,4 5 497,-4 4 0,4 4 1,0 1-504,-2 0 1,3 1-1,1-1 1,-1 0-570,0 0 1,1 1-801,-3-1 0,3 0 1,4-1-1,-3-2-1130,-2-2 1,0-6 2108,-1 2 0,3 3 0,6 0 0</inkml:trace>
  <inkml:trace contextRef="#ctx0" brushRef="#br0" timeOffset="150">31919 14643 8290,'8'-22'1183,"-3"3"376,-4 3-515,-1 2 0,2 1 0,3 2-567,4 2 1,6 5 0,2 0-1,2 2-795,-2 2 0,4 0 0,-1 2-821,2 3 0,-4-2 1,1 6 1138,-3 2 0,-2 2 0,0 1 0</inkml:trace>
  <inkml:trace contextRef="#ctx0" brushRef="#br0" timeOffset="151">32232 14373 8416,'-9'0'2132,"-1"0"-981,1 0 0,-1 0 1,2 1-60,2 4 1,1 5 0,5 7-1,0 4-663,0 1 1,0-3 0,0 3 0,2-2-425,3-2 1,-4-3 0,5 0 0,-1-1-536,0 0 0,0-4-547,-5-1 1,4-9 211,1-5 1,6-4-1,-3-13 502,0 1 0,5-4 0,-6 3 1,3-2 129,-1 0 1,-5 12 563,0-2 0,-2 6 0,-2 3 298,0 10 1,0 10 0,2 4-1,1-1 258,1-2 1,3-4 0,-3-1 0,6-3-793,3-2 0,7-2 1,2-9-1,2-5-507,0-2 1,-1-4 0,4-1-1,-2-2-743,-1 1 0,-6 4 305,0 5 0,-3 5 1174,-6 14 1,-2-1 0,-9 10 0,-1-3 1504,-2-2 0,0 1-1628,5-1-1584,0 0 0,7-6 1,2-5-754,4-6 1,-4-5 2135,1-6 0,-7 0 0,3-1 0</inkml:trace>
  <inkml:trace contextRef="#ctx0" brushRef="#br0" timeOffset="152">32701 14145 8416,'0'-8'2432,"0"2"-1708,7 12 0,0 7 0,8 6 63,-1-2 1,5 6 0,0 0 0,-2 4-173,-1 2 0,-3 1 0,-4 1 0,-3 4-302,1 1 0,-6 1 1,4 2-1,-5-3-201,-5-1 1,2-2-1,-6-4 1,-2-1-805,-2 1 0,-3-3 0,0-2 1,-1-5-1151,0-3 1,9-4 0,-6-2 1841,1-5 0,-6 3 0,-3 0 0</inkml:trace>
  <inkml:trace contextRef="#ctx0" brushRef="#br0" timeOffset="153">32829 14757 8416,'-14'0'1747,"0"0"-2320,6 0 1,8 0 572,9 0 0,4-7 0,1-1 0</inkml:trace>
  <inkml:trace contextRef="#ctx0" brushRef="#br0" timeOffset="154">33000 14757 8416,'-14'0'309,"-4"1"0,2 2 3292,4 2-3381,7 0 1,0-5 0,10 0-1,5 0-1686,2 0 0,2 0 1466,1 0 0,-1-6 0,0-2 0</inkml:trace>
  <inkml:trace contextRef="#ctx0" brushRef="#br0" timeOffset="155">32858 14998 8416,'-15'15'-1900,"1"-1"1900,0 0 0,0-5 0,0 1 0,-1-7 0,1 3 0</inkml:trace>
  <inkml:trace contextRef="#ctx0" brushRef="#br0" timeOffset="156">31720 15325 8651,'-17'2'170,"4"3"0,4 3 1,1 1 921,-3 0 1,3 3 0,-2 6 0,1 6 0,-1 3-234,1 1 1,1 2 0,-3 0 0,3 1-1,0-5-1332,0 1 0,4-5 0,-4 0 0,0-1 0,0-4-1066,-3-1 0,3-6 0,-2-2 1538,-1-2 1,-1-8 0,-2-6-1</inkml:trace>
  <inkml:trace contextRef="#ctx0" brushRef="#br0" timeOffset="157">31436 15396 8349,'1'-9'0,"4"1"250,5 2 0,2 6 0,3 6 1,0 3 430,4 7 0,-1 3 0,5 7 0,1-4-154,-2-2 1,5 4 0,-3-5 0,3-2-1530,1-1 0,5-3 1002,0-4 0,7 4 0,-4-5 0</inkml:trace>
  <inkml:trace contextRef="#ctx0" brushRef="#br0" timeOffset="158">32047 15197 8336,'-20'2'0,"5"3"321,8 3 0,7 6 0,0 2 0,1 3 1122,4 4 0,0 6 0,7 4 1,4 5-1346,0 3 0,0-2 0,-2 2 0,2 4-923,3-1 1,-5-5 0,2-2 824,-5-3 0,-2 6 0,5-4 0</inkml:trace>
  <inkml:trace contextRef="#ctx0" brushRef="#br0" timeOffset="159">21327 16349 8209,'-22'0'785,"8"1"1,9 4 0,5 5 0,6 2-533,9 3 0,5-6 0,10-1 0,3 0 0,7 0 2,6 3 0,1-5 1,8 0-1,4-1 1,1 0-235,3-2 0,-5 3 1,4-1-1,-2-2-72,2-1 0,-2-2 0,6 0 0,0 0 0,1 0-67,-1 0 1,-4-2-1,2-1 1,1-3 218,0-2 1,-2-3 0,5-7 0,2-1 497,-2 2 1,4 1-1,4 2-215,-2 0 0,4 0 0,-3 1 0,1 2-248,2 1 1,-4 7-1,-34 1 1,1 0-1,0 1 1,0 0-147,0 1 1,1 0 0,2-1 0,-1 0 0,1 0 0,1-1 0,0-1 0,0 0-1,-1-1 1,0 0 0,2 2 0,0-1 0,-1-1 0,0-1-1,0 0 1,0 0-80,1 2 1,0-2-1,-3 0 1,1-1 0,1 3-1,1 0 1,-1 0 0,0 0 79,0 0 0,0-1 0,3-1 0,1-1 0,-2 2 1,0 1-1,2-2 0,-1 0 52,-1 0 0,1 1 0,1 0 1,1 0-1,-1-2 0,0 1 0,2 0 1,1 0-14,-1 0 0,0-1 0,2 0 0,-1-1 0,-1 0 0,0 0 0,0 1 0,-1 0-29,2 1 1,-1 0-1,1-1 1,0-1-1,0 3 1,-1 1 0,1-2-1,-1 2-2,-2 0 0,0 1 0,3-1 0,0 0 0,-2-1 0,1 1 0,1 0 0,0 0-9,1 0 0,0 0 0,-1-2 0,0 0 1,-1 2-1,0 0 0,0 0 0,0 0-22,1 0 1,0-1 0,1-1 0,-1 1-1,-2 0 1,-1 1 0,0 0 0,0 0 14,-2 0 0,1 0 0,3-1 1,1 1-1,-3 2 0,0-1 1,0 0-1,0 0 1,-1 0 0,0 0 0,-3 1 0,0 1 0,2 0 0,-1 0 72,0 0 0,0 0 1,0 0-1,-1 0 0,-1 0 1,-1 0-1,1 0 0,-1 1-5,-1 2 1,0-1 0,1 0 0,1-1-1,1 3 1,0 0-70,-1-1 0,0 1 0,2 0 0,0 1 1,-2-2-1,0-1 0,0 0 0,-1-1 21,1 0 1,-1-1 0,35 0 0,-36 0 0,1 0 0,-1 0 0,0 0 30,0 0 1,-1 0 0,0 3-1,-1-1 1,39 3 0,-2-2 65,-2-1 0,2-1 0,-1 2-68,-2 2 1,3 0-1,-1-5 1,0 0-73,2 0 1,-6 0 0,6 0 0,-3-2-28,1-2 1,2 0 0,-4-3 0,0-1 84,-4 0 0,1 5 0,-5-2 1,4 2 24,1-2 0,-7 3 0,0-2-84,-1 2 0,-5 2 0,4 0 0,-2 0-103,2 0 0,-4 0 1,4 0-1,-6 0 90,-3 0 0,2 0 0,-5 0 0,3 0 151,-1 0 1,-2 0 0,4 0-1,-2 0 104,2 0 0,-5 0 0,0 0 1,-2 0 0,1 0 0,1 5 0,-4 0 1,3-2 98,-2-2 0,-4 4 1,-2 0-128,-2-2 1,-5-2-1,3-1 1,-3 0-193,-6 0 0,2 0 0,-7 0 0,0 0-495,-3 0 0,-3 0-669,-2 0 0,-5 0 1,-2 0-2106,-6 0 3287,-10-6 0,-26-2 0,-9-6 0</inkml:trace>
  <inkml:trace contextRef="#ctx0" brushRef="#br0" timeOffset="160">23502 16775 8113,'-14'0'34,"0"0"137,0 0 0,4 0 0,1 0 0,-1 4 0,1 3 0,1 9 0,0 5 0,2 4 0,-1 2 201,4 1 0,2 7 0,1 3 0,0 5 1,0 2-1,0 4-34,0 2 1,1-5-1,2 1-335,2-3 1,6-6 0,-1-1 0,2-4 0,2-6-143,1-7 0,4-6 0,1-4 0,2-7-334,4-6 1,5-11-1,2-10 1,-1-4-320,-2-6 1,-2 3 0,1-6-1,-2 1 792,-4 0 0,-4 3 0,-9-5 0,2 0 0,-4-5 0</inkml:trace>
  <inkml:trace contextRef="#ctx0" brushRef="#br0" timeOffset="161">23915 16818 8242,'0'-14'324,"0"0"718,0-1 0,0 6-92,0-1 0,0 9 1,0 2-545,0 12 1,0 3-1,0 8 1,0 1 276,0 2 0,0 3-428,0 3 0,1-3 0,2 3 0,2-3 18,-2-2 0,-1 1 1,-2-2-1,0-4 171,0-4 0,0-3-307,0-2 1,0-3-1,0-7-461,0-14 0,0-4 0,1-10 1,4-3-189,5-4 1,2 1-1,3-3 469,-1 3 1,5 3 0,-2 3-1,-3 5 1,-3 5 295,0 4 0,2-1 148,1 7 0,-4 5 0,-2 9 0,0 2 380,-1 3 0,-3 3 0,2 3-347,0 1 0,-4 0 0,3 4-517,-4-3 0,4-4 0,0 3 0,-1-1-916,3-4 0,-4-1 0,5-2-262,-2 0 1,5-6 0,-1-3-353,2-3 0,1-9 1,-2-2-1,-3-4 1613,-2-1 0,5-7 0,-3-1 0</inkml:trace>
  <inkml:trace contextRef="#ctx0" brushRef="#br0" timeOffset="162">24299 16989 8242,'0'-10'682,"0"1"-302,0-1 0,1 2 1,2 2 296,2 0 1,5 2 0,-4-3-271,2 0 0,6 3 1,5 4-1,-2 0-694,-1 0 1,5 0-1,2 0 1,3 0-567,-3 0 1,-1 0-561,-3 0 0,-3 0 1413,3 0 0,-3 0 0,-2 0 0</inkml:trace>
  <inkml:trace contextRef="#ctx0" brushRef="#br0" timeOffset="163">24697 16733 8242,'-10'-5'923,"1"0"506,6 1 0,-9 2-903,8-3 0,1 5 0,6 0 1,3 8-24,2 5 0,-5 7 1,2 4-34,-4 3 1,4-2 0,0 2 0,-2 3-67,-1 0 1,-1 0-1,2-3-202,2-3 1,0 1 0,-5-5-309,0 2 0,0-4-1405,0 1 933,0-10 1,0-10-1,0-12 1,1-6 172,4-3 1,-2-2 0,5-4 0,0-1 201,0 1 1,-3 4 0,4 2-1,1 2 334,-2 2 0,3 7 0,-5 3 37,2 2 0,1 3 572,6 8 1,-7 2 0,-2 8-608,0-1 1,-4-5-189,2 1-47,4-7 1,-4 3-76,5-6 0,0-6 0,6-3 0,-1-4 0,0-1-336,0-1 1,1 6 0,-1 1 421,0 2 0,0 1 1,0 7-1,-1 2 362,-3 6 1,2 2 0,-4 3 453,0-1 0,0 0 1,-5 0-1,2 1 1166,-2-1-2273,5-6 0,-5-2 0,6-8 1,1-2-659,-2-6 0,5 2 0,-6-1 0,3-1 0,-2 1-1238,-2-1 0,0 7 2278,-1-2 0,-3-2 0,4-1 0</inkml:trace>
  <inkml:trace contextRef="#ctx0" brushRef="#br0" timeOffset="164">25280 16605 8242,'0'-14'1866,"0"6"-1142,0 1 365,0 7 0,6 2-378,3 3 1,4 9-1,1 8 1,0 3-1,-1 2-107,-3 3 0,2 6 0,-4-1 1,0 0-402,-3 0 1,-4 4 0,-1-1-199,0 3 1,-1 0 0,-4-1-1,-4-4-560,-4-1 1,-1 3 0,-2-5 0,-1-3 0,-2-5-4629,1-6 5183,2-3 0,-4-2 0,-2 0 0</inkml:trace>
  <inkml:trace contextRef="#ctx0" brushRef="#br0" timeOffset="165">26076 16662 8174,'-14'0'458,"-1"1"1,1 4 0,1 6 0,2 6 451,2 7 1,-1 3 0,-4 3 0,2 2 0,1 2-949,1 3 1,2-6 0,-3 4-1,3-2 1,0 0-1447,0-1 1,5-8-1,-3-5 1484,0-4 0,-2 0 0,-6-1 0</inkml:trace>
  <inkml:trace contextRef="#ctx0" brushRef="#br0" timeOffset="166">25820 16804 8174,'0'-8'1577,"0"2"0,6 12-1353,4 3 0,4 4 1,5 1-79,5 0 0,2 2 0,4 2 0,2 1-1723,1-2 1577,7-1 0,-4 4 0,7 2 0</inkml:trace>
  <inkml:trace contextRef="#ctx0" brushRef="#br0" timeOffset="167">26929 16420 8176,'-21'0'386,"6"0"1,-4 0-1,3 2 1,3 4 36,4 8 0,-2 8 0,4 11 0,1 7 0,0 6 17,2 6 1,3 3-1,1 0 1,0-3 0,1-3-221,4 0 1,3-4 0,8 0 0,1-5 0,4-7-598,1-3 0,2-8 1,4-4-1,-1-7-838,-3-7 0,2-2 1,-2-5 1214,3-7 0,1-5 0,1-14 0</inkml:trace>
  <inkml:trace contextRef="#ctx0" brushRef="#br0" timeOffset="168">27199 16591 8176,'-14'-15'0,"1"6"0,2 1 1230,2 2 1,5-1 0,0 6-5,2 1 0,2 4 0,0 15-673,0 5 1,0 9 0,2 5 0,1 5-75,2 4 1,-1-1 0,-4 5 0,0-2-245,0-4 1,0 0 0,0-6 0,0-4-1271,0-7 379,0-9 0,2-8 0,3-15 166,4-14 0,4-13 0,1-6 0,0-1 121,0 0 0,1 5 1,-1-3 359,0 1 1,-4 8 0,-3 8 48,0 4 1,-1 2 0,-3 2 527,2 1 1,0 9 0,-4 1 162,4 8 1,-3 4 0,2 3 0,0 0-126,0 4 1,-2-1 0,3 4-1,-4 0-522,-1 0 1,5-5-1,0 2 1,-1-3-749,3-2 1,-4 1-1,6-1-1175,2 0 0,0-4 1,1-3-1,-3 0 1839,2-4 0,2-8 0,1-3 0</inkml:trace>
  <inkml:trace contextRef="#ctx0" brushRef="#br0" timeOffset="169">27512 16846 8176,'5'-14'774,"-1"0"26,7 0 1,-8 1 0,7 4 0,1 4-417,2 3 0,2 2 0,4 0 0,4 2-1036,-1 3 1,4-2 0,-2 5 651,3-2 0,1-1 0,1-5 0</inkml:trace>
  <inkml:trace contextRef="#ctx0" brushRef="#br0" timeOffset="170">27924 16548 8176,'-8'-8'2392,"2"2"-1688,6 6 0,0 1-247,0 4 1,0 8 0,0 7 0,0 4 0,0 4-67,0 4 1,0 6-1,0-2 1,0 2-1,0 3 1,0-3-184,0-2 0,0 4 0,0-4 0,0 1-223,0-4 0,-5-8 1,0-3-374,2-1 1,2-10 0,1-11-61,0-8 0,4-18 0,3-7 0,1-6-70,3-4 0,1 2 1,4 2-1,1 2 163,2 3 1,-4 7 0,-7 8-1,-1 5 228,1 4 1,-3 4-1,3 7 495,-2 4 1,-1 8 0,-5 6 0,0-2 45,0-1 1,5-2 0,1-1 0,0-2-293,1-2 0,4-6 1,-2 1-1,5-9-456,5-9 1,-3-1-1,3-4 1,-3 4-274,-2 0 1,-4 6 0,-1 1 707,2 2 0,0 7 0,-1 10 685,-5 7 1,-4-3 0,1 4 0,1-3 67,2-2 1,1 1 0,-1-1-1064,4 0 0,-1-6 0,1-3 1,3-5-722,0-5 0,-2-3 0,-2-6 0,-1 0 930,1-1 0,2-5 0,4-2 0</inkml:trace>
  <inkml:trace contextRef="#ctx0" brushRef="#br0" timeOffset="171">28450 16719 8093,'-14'0'454,"8"0"1,6 0 0,8 0-348,4 0 0,4 0 1,3 0-1,3 0 0,2 0 1,-1 0-2207,3 0 2099,1 0 0,1 0 0,0 0 0</inkml:trace>
  <inkml:trace contextRef="#ctx0" brushRef="#br0" timeOffset="172">28777 16448 8093,'-14'-8'598,"4"2"0,3 9 65,0 7 0,2 1 1,5 13-1,0 2-264,0 6 0,7 3 1,2 4-1,2-1-578,-1 2 0,7-1 0,-3-1 0,2-5-245,0-3 0,-2-1 1,-1-2 423,-4-4 0,10 4 0,-3-5 0</inkml:trace>
  <inkml:trace contextRef="#ctx0" brushRef="#br0" timeOffset="173">29019 16249 8063,'-8'-6'3528,"2"4"-3203,6 2 0,4 10 0,3 9 1,1 5 168,3 2 0,6 4 0,2 4 1,-2 4-160,-1 3 1,0-3-1,1-1 1,1 3-98,-6 1 1,3 3 0,-8 2-207,1 1 1,-1 2-1,-9-3 1,-3 2-426,-4-3 0,-4 0 1,-3-3-1,-3 1-1683,-4 0 1,-4-6 2075,-1 1 0,-7-6 0,-2 3 0</inkml:trace>
  <inkml:trace contextRef="#ctx0" brushRef="#br0" timeOffset="174">30057 16491 8287,'-14'0'162,"-4"2"1,2 2-1,4 7 1,-1 5 0,0 5 832,-1 1 1,-5 8 0,-1 8-1,-2 4-277,-4 6 1,1-4-1,1 2 1,5-5 0,4-6-863,0-5 0,7 1 1,4-9-1,2 1-1834,2-5 1978,0-8 0,0-4 0,0-6 0</inkml:trace>
  <inkml:trace contextRef="#ctx0" brushRef="#br0" timeOffset="175">29815 16647 8548,'5'15'971,"1"-3"-683,2-2 0,1 2 0,6-2 1,1 1-262,2-2 1,0 4 0,6-5 0,1 1-695,2 1 0,6-7 667,0 2 0,7 3 0,-4 0 0</inkml:trace>
  <inkml:trace contextRef="#ctx0" brushRef="#br0" timeOffset="176">30370 16747 8878,'14'0'-15,"0"0"-348,7 0 1,-4 0-1,5 0 1,-1 0 11,-4 0 1,3-5-1,1 0 1,0 2 350,-1 2 0,-1 2 0,-5 2 29,0 2 0,1 0 0,-3-3 1249,-2 2 1379,-4-2-2474,-6 4 0,2-11 0,2-1 1,7-2-447,7-3 1,-4 3-1,3-1-746,-1-2 749,-5 4 0,8-1 0,-8 5-59,-1-1 0,-1-3 419,6 3 1,-6 2-1,0-3 205,3 4 0,-5 1 0,3 0-305,1 0 0,2 6 0,1 2 0</inkml:trace>
  <inkml:trace contextRef="#ctx0" brushRef="#br0" timeOffset="177">31379 16505 8220,'0'-14'1793,"-6"1"-1052,-4 4 1,-2 3 0,-3 6 0,1 0 375,0 0 1,0 11-1,-1 4 86,1 6-1094,0 9 0,0 6 0,0 5 0,-1-1-385,1-2 1,5-2 0,-1 2-689,-1-5 1,0 0 0,0-3 0,2-4-1016,-2-4 0,3-3 1979,-2-5 0,1-6 0,-6-2 0</inkml:trace>
  <inkml:trace contextRef="#ctx0" brushRef="#br0" timeOffset="178">31038 16491 8220,'9'-8'0,"1"3"366,-1 10 1,5 5-1,2 9 337,3 4 1,-1 6-1,5 2 1,3 4-397,0 1 1,4-4-1,2 3 1,1-4-771,-1-2 0,-1 2 0,1-7 0,1 1-2000,-1-1 2463,-2-3 0,-2-14 0,1 0 0</inkml:trace>
  <inkml:trace contextRef="#ctx0" brushRef="#br0" timeOffset="179">31692 16264 8189,'-14'0'0,"6"7"0,3 8 958,3 7 0,2 6 0,0 5 0,0 5-270,0 3 0,0 8 0,0 3 1,0 4-612,0 1 1,2-5-1,1-2 1,3-1-861,2-3 0,2-3 1,2-5 782,-2-5 0,3 3 0,-6 0 0</inkml:trace>
  <inkml:trace contextRef="#ctx0" brushRef="#br0" timeOffset="180">31663 13463 13137,'-6'-14'-175,"-2"0"1,-6 1-1,0 2 1,-1 3-20,1 2 1,-5 1-1,0 5 1,0 0-1,-3 1 448,-6 4 0,-1 5 0,-5 9 0,0 3-79,1 0 0,-5 6 0,4-1 0,-1 6 0,0 4 8,4 2 1,1 4 0,1 4-1,1 7-85,-1 6 0,2 8 0,14-30 1,1 1-1,0 3 0,0 0-8,0 1 0,-1 1 0,2 0 1,2 0-1,-1 4 0,1 1 1,0-3-1,2 1-53,-1-1 1,2-1 0,1 1-1,2 0 1,0-1 0,1 0 42,0 3 1,2-1-1,3-3 1,1-1-1,1-1 1,1-1-1,10 38 94,3-4 0,6-3 0,0-2 0,5-2-286,3-2 0,11-11 0,2 1 0,6-7-139,7-8 1,7-5 0,1-8 0,1-1 64,-2-3 0,8-8 0,0-8 0,-34-5 0,1 0 57,2-1 1,1-1 0,-2 0 0,0-2 0,-2-1 0,0-1 0,1-1 0,0-1 30,1-1 1,0-1 0,-2-2 0,1-1 0,-2 0 0,1 0 0,-1 0 0,1-1-44,-1 1 1,1 0 0,34-15-1,2 1 1,-5-3 0,-5-3-167,-4-3 1,-4-4-1,-3-5 131,-2-1 0,0-4 1,-7-2-1,-3-3-52,-4-7 0,-7-2 1,1-7-1,-5 0 96,-4-5 1,1 2 0,-6-5-1,-1 2 76,-3-2 1,-7-1 0,-5 36 0,-1 0 75,0-40 1,-2 2 0,-1 39 0,-1 0 0,-8-36-1,-9 3 0,-8 8 0,-7 4 0,-9 2-22,-8 2 0,-6 8 0,-3 7 18,-1 7 1,-7 7 0,3 4 0,-1 5 0,-1 5 0,-1 3-1,1 3 1,-1 1-433,1 4 1,7 2 415,-1 1 0,2-5 0,5 0 0,4 2 0,2 1 0,1 2 0</inkml:trace>
  <inkml:trace contextRef="#ctx0" brushRef="#br0" timeOffset="181">23858 16505 18829,'0'-20'-722,"-7"4"0,0-3 1,-3 5 358,1 4 1,5 2 0,-2 5 0,1-3 211,1-2 0,-7 5 0,1-3 0,-4 1 0,-3 0 209,-2 2 1,-7 1-1,3 2 1,-6 0-1,-2 0 119,-3 0 1,-5 7 0,3 2 0,-2 4 123,0 1 1,-5 2 0,-3 3 0,4 4 11,2 4 0,2 2 0,-3-1 0,2 1-13,1-1 0,6 5 1,1 2-18,5 1 1,-2-1 0,1 6 0,-3 3 186,3 1 0,-1 0 0,6 3 0,-1 5-264,4 7 0,4-3 0,2 2 0,4-6-235,4 1 1,3 0 0,2 0-1,2-4 1,4-1-245,8-3 0,7-2 1,7-1-160,1-1 0,7-4 1,5-1-1,7-3 180,2-2 1,4-4 0,9-4 0,8-3 0,-32-12-1,1-1 33,2-1 1,0 0 0,1 2-1,1 0 1,0-5 0,0 0 47,1 0 1,0-1 0,5 1 0,1-1 0,0-3 0,-1 0 0,3 0-1,0 0 57,2 0 1,1 0 0,0-2-1,0-1 1,2 0 0,-1 0 0,2 0-1,1-1-16,1 2 0,1-2 1,0-1-1,-1-1 0,1 1 1,0 1-1,-2-2 0,1 0 111,2 2 1,1-1-1,-1-1 1,0 1-1,-3 2 1,0 0-1,-1-1 1,0 0 23,4-2 1,1 1-1,-3 1 1,1 0-1,7-1 1,-1 0-1,-2 0 1,-2-1 92,-2 0 0,-1 0 0,2 1 0,-1 0 0,-1 0 0,0 1 0,1-1 1,0 0-82,3 1 1,0 0 0,1-2 0,-1 0 0,-1 1-1,0 0 1,0-1 0,0 0-62,0-2 0,0 1 0,2 0 0,1 0 0,0 0 0,0 0-11,1 0 0,0 0 1,-2 0-1,1-1 1,-1 1-1,0 0 0,-1 0 1,0 0-25,-2 0 0,0 0 0,-2 0 0,0 0 0,5-1 1,1 1-1,-4 0 0,0 0 6,-4 0 0,0 0 0,4 0 0,1 1 0,-4 1 0,1-1 0,4 1 0,0 1 42,1-2 0,-1 1 1,-2-1-1,-1-1 1,-1 0-1,1 0 1,1 0-1,0 0 38,3 0 1,0-1 0,-2 1 0,1 0 0,1 0 0,1 0 0,-2-1 0,1 0-22,1-1 1,-1-1-1,-4 2 1,-1 0 0,1-1-1,-1-1 1,-2 2 0,-1 1 27,-1 0 0,0-1 1,-3 1-1,-1 0 1,-1 0-1,0 0 0,-1 0 1,0 0 41,-1 0 1,-1 0 0,-2 0 0,-1-1 0,0 1 0,0 0 0,-1 0 0,0 0 58,0 0 1,0 0-1,-2 0 1,-1 0-1,37-9 1,-1-2-31,-4-1 0,-1-1 0,-4 2 1,-3 0-27,-4 0 0,-10-2 0,-4 1 0,-6 1 113,-4 2 0,-3 1 1,-7-3-1,-1-2-87,-3-2 1,1 4-1,-6-2 1,-3 1 121,-5 0 0,0-5 1,-6 5-1,-2 0-263,-2-1 0,-2 2 0,-4-4-68,-4 2 1,-6-4-1,-3 3-176,-6-1 1,2 3 0,-4-4 0,-2-3 42,-4 0 1,-2 2-1,0 0 1,-3-1 87,-5-2 0,0 0 0,-2 2 36,-4 1 1,2 7 0,-4-4 0,-2 2 73,-4 0 1,3 2 0,-9 6 0,0 1-36,-4-1 1,5 4 0,-11-1 0,3 0 94,-1 0 1,-5 3 0,-4-3 0,38 5-1,-1 0 98,-1 1 0,0 1 0,-4-2 1,0-1-1,2 2 0,0 0 1,0 0-1,0 1-72,0 0 0,-1 0 0,-1 1 1,-1 0-1,-3 1 0,-1 0 1,-1 0-1,0 1 150,-1 0 1,1 0 0,3 4 0,0-1-1,-1 0 1,-2-2-93,-1 1 0,1 0 1,0 2-1,1-1 1,0-1-1,0-1 1,2 0-1,1 0-34,1 0 1,1 0 0,-4 2 0,-1 0 0,2-3 0,1 0-1,-2 1 1,-1-1 14,-1 2 1,0-1-1,3-3 1,1 1 0,-3 2-1,1 0 1,0 0 0,1-1 34,-3 0 1,0 1 0,0 0 0,0 0-20,-2 0 1,1-1 0,3-1 0,1 0 0,-1 2 0,-1 0 0,3-1 0,-1 1-7,-1-1 1,1 0 0,-2 3 0,1 0 0,1-2 0,1-1 0,-1-1 0,2 1-86,0-2 0,1 1 1,-3 1-1,0 1 1,1 0-1,0-1 0,-2 0 1,0-1-22,-1 0 1,1 0 0,1 1 0,0 0 0,1 1 0,0-1 0,0 0 0,-1 1 6,-3 0 1,0 0-1,0-1 1,0-1-1,-1 3 1,-1 0 8,0-1 1,0 0-1,1 1 1,0-1 0,1-2-1,-1 1 1,0 1 0,0 0 29,1 1 1,-1 0-1,2-1 1,0-1-1,-2 2 1,0 0-1,1 0 1,0 0 20,2 0 0,0 0 1,-2-2-1,0 0 1,1 2-1,0 0-10,0-1 1,1 1 0,2 0 0,0 1 0,0-2 0,0 0 0,-2 1 0,-1 0-10,-1 1 0,1 1 1,0 0-1,1 1 0,-1 0 1,0 0-1,0 1 0,1 0-43,-1 1 0,0 1 1,3-2-1,1 0 0,-1 1 1,-1 1-44,1-2 1,0-1 0,3 1 0,0-1 0,2 0-1,0 0-234,2 0 0,2 0 1,-38 6-1,10-2 302,7-2 0,-3-1 0,14 5 0,1 1 0,0 3 0</inkml:trace>
  <inkml:trace contextRef="#ctx0" brushRef="#br0" timeOffset="182">32005 12994 8619,'-51'-29'93,"2"7"1,13 8-1,4 9 1,7 4-1,7 2 213,7 4 1,0-2-1,7 7 1,0 1 39,3 1 1,1 10 0,1 9 0,3 10-193,0 9 0,12 7 0,-2 3 0,2 5 0,2 3-52,1 4 0,-12-31 0,1 0 0,2 1 0,1 0 0,-2 2 0,1 1-23,-1-2 0,1 2 0,0 6 1,-1 1-1,-2 0 0,-2 2-173,0 0 1,0 1 0,1 3 0,-1 1 0,-2 0-1,0 2 1,0-1 0,1 0 115,-1-1 1,0 0-1,0-3 1,0 0-1,-1 3 1,-1-1-1,2-2 1,-1-1 24,-1-2 1,1-2 0,1-5-1,1-2 1,-2-1 0,0-1-1,1-1 1,-1-1-24,4 34 0,-3-4 0,5-15 0,0-5-98,0-7 0,2-8 0,4-11-386,0-6 0,5-3 0,0-7 1,-2-8-1871,-1-8 2330,5-11 0,-12-3 0,4-7 0</inkml:trace>
  <inkml:trace contextRef="#ctx0" brushRef="#br0" timeOffset="183">22791 17287 11247,'16'-6'-298,"-3"-4"1,1-2 0,8-2-1,11-1 276,8 1 1,18 6 0,-19 5 0,2 0 0,5 0 0,1 1 166,4 0 0,0-1 0,2-2 0,0-1 1,-6 2-1,0 0 0,4 0 0,2-1 1,3 0-1,1-1-214,3-2 1,0 0 0,0 2 0,1-1-1,7-1 1,1 1 0,3 1 0,1 2 0,0 0-1,0 0 1,3 0 0,0-1-13,-5-3 1,-1 0 0,-1 1 0,-1 0 0,3-3 0,0 1 0,1 1 0,1 0-232,2 0 0,0 2 0,2 1 1,0 2-1,1 0 0,0 1 190,-1 2 1,0-1 0,2-4 0,0-1-1,-4-1 1,0-1 0,1 1 0,1-1 93,0 0 1,0 0 0,-25 3 0,1 0 0,0 1 0,0-1-1,-1 0 1,1 0 0,0 1 0,0-1 0,-1 0 59,2 0 0,-1 1 0,0-1 0,25-2 0,0 0 0,-25 2 0,-1 1 0,1 0 0,25-2 0,0 1 59,-1 0 1,1 1 0,-24 1 0,2 0 0,0 1 0,0-2 0,0 0 0,1 1 0,-1-1 0,0 1 0,1 0-21,1-1 0,0 1 1,0-1-1,0 1 0,1 1 1,-1-1-1,-1 0 1,0 0-1,0 0 0,0-1 1,0 1-1,0 0-16,-2 1 0,0-1 1,1 0-1,3-1 1,1 0-1,0 0 1,-1 0-1,0 1 0,0 0 1,1 0-1,0-1 1,0 0-38,0 1 1,-1 0 0,1 0-1,-1-1 1,0-1 0,0 1-1,-3 1 1,0 0 0,-1-1-1,0 1 1,-1-1 0,0 0 14,0 1 1,0 0 0,0 0 0,24-3 0,-1-1 0,-24 4 0,0 0 0,0 0 0,24-3-1,0-1-15,-2 0 1,0 0 0,0 0-1,-1 1 1,-2 1 0,-2-1-1,-2 2 1,-2-1-67,-3 0 1,-2-1 0,0 0 0,-2-1 0,-8 0 0,-1 0-1,-3 0 1,0 0-226,-4 0 0,-1-1 1,28-4-1,-16 1-1049,-10 1 1322,-15 7 0,-15-8 0,-24 2 0</inkml:trace>
  <inkml:trace contextRef="#ctx0" brushRef="#br0" timeOffset="184">22123 15652 20869,'14'0'-269,"7"0"1,4 2 0,7 1-1,6 3 1,4 2-286,6 3 1,-2 0 0,7 0 0,3-3 313,-1-1 0,0-3 0,-7-5 0,4-4 0,3-3 260,2 0 1,-5-4-1,0 4 1,2-2 0,1 1-22,2-2 0,-5 3 1,-1 0-1,-1 0 89,1 0 1,1 3 0,5-3 0,0 1 112,0-1 0,-1 3 0,3-3 0,1 2-164,2 3 1,-1-1-1,-2 1 1,1-1-137,1 0 0,2 3 1,-3-1-1,2-1-78,-2-2 0,5 1 0,0 4 0,-1-2 96,-2-3 0,-4 4 1,-1-6-1,0 3 290,0-1 0,0 0 1,6 5-29,13 0 0,-16 0 0,11-1 0,-12-3-33,1 0 0,1-1 0,6 5 1,0 1-411,3 4 1,1-3 0,0 4 0,0-1-66,0 0 1,2-1 0,1-4 0,2 0-37,-2 0 1,4 0 0,-2 0 226,-2 0 0,0 0 0,0 0 0,1 0 299,-6 0 1,1 5-1,-7 1 1,0 2 311,0 3 1,5 0 0,-2 0 0,2-1-389,-1 1 0,7-3 0,-5 1-257,-1 2 1,3-4 0,-4-3 0,4-2-90,5-2 0,3 0 0,-37 0 0,1 0 93,0 0 1,-1 0 0,1-3 0,0 0 0,-1-2 0,-1 0-1,1-1 1,-1 0 66,-1-1 1,0-1 0,34-6 0,2 0 0,-3 0 734,-2 0 1,-11 4 0,-3 2 0,-2 2 342,0 3 0,4 3 0,1 4 0,3 6-630,2 3 0,8-1 1,6-1-1,-39-6 1,2 0-519,0 0 1,1 1 0,0-3-1,1 0 1,3 0 0,1-1-1,-2-1 1,-1-1-209,1 1 1,0-2 0,-3 1 0,1-1 0,1-1 0,0-1 0,-2-1 0,-1-1-5,-1-1 1,-1-1 0,1-1 0,0 0 0,33-9 0,-3-2 509,-3 1 1,-9-2-1,-1 1 1,-6 3 143,-3 5 1,0 3-1,-3 5 1,0-2-85,-5 2 0,0 3 1,-10 5-1,-4 4-305,-6 4 0,1 8 1,0 1-1</inkml:trace>
  <inkml:trace contextRef="#ctx0" brushRef="#br0" timeOffset="185">6199 15013 8837,'-22'4'-207,"3"3"1,5 2 0,3 7-31,2 6 1,5 5-1,0 3 1,2 3 438,2 5 1,6 14-1,2 7 1,2 4 0,-1 5 112,2 1 0,0 4 0,0 1 0,-3 2-92,-1-2 1,-1-1-1,-3-2 1,2-2-47,-2-2 0,-1-4 1,-1-8-1,2-1-139,2-2 0,1-8 0,-2-1 0,2-10-938,2-8 1,1-6-645,5-9 1544,1-4 0,-1-19 0,0-2 0</inkml:trace>
  <inkml:trace contextRef="#ctx0" brushRef="#br0" timeOffset="186">5986 14828 8333,'-22'-11'-278,"3"-4"416,10 4 1,5 3 0,14 4 0,10-6 71,10-2 1,10-7 0,10-2-1,11-1 9,6-3 0,1-1 1,8 1-1,-2 3 1,1 2-19,1 2 0,1 2 1,-3 2-1,4 0-190,1 0 0,-4 4 0,-35 6 0,1 0-11,0 1 0,0 0 1,-1-2-1,1-1 1,0 2-1,1 0 0,2-1 1,1 1-47,1-1 1,-1 0 0,0 1 0,1-1 0,1-2-1,0-1-149,2 1 0,-1 0 69,-3 0 0,1 0 1,3 0-1,0 0 1,-1-1-1,1-2 105,2-1 1,0-1-1,1 0 1,-1 0 0,3-4-1,-1-1 1,1 2 0,0 0 5,-1 0 0,1 1 0,0 3 0,0 0 0,0 1 0,1 1 1,-3 1-1,0 1-15,-1-1 1,-1 1 0,0 0 0,0 0 0,-1 1 0,0-1 0,-1 2 0,0-1 9,0 1 1,-1 1 0,-3 2 0,0 1 0,1-2 0,0-1 5,-1 1 0,-1 0 1,38 2-1,-41-2 1,0 1 15,1 1 1,0 0-14,1 1 1,0 0-1,-1 0 1,0 0 0,0 0-1,0-1 14,0-2 0,1 1 0,-1 1 1,0-1-1,33-6 0,3 2-38,2 2 0,-4-2 0,0 1 0,-2 2 0,-2 2 1,-1 1-1,-2 0 1,-4 0 13,0 0 0,-3 1 1,-4 2-1,0 4 53,0 1 0,-2 1 1,-1 4-1,-2-2 33,2-2 1,1-1-1,2 3 1,0-3 84,0-2 1,-1 1 0,1-4-123,0 2 0,0-1 0,-2-2 0,-1 3 80,-2 4 1,-1-1-1,2 2-141,0 1 1,-6-4 0,2 3-1,-2 1 1,-2 2 41,0 1 1,3 0 0,-2 0-23,1 1 1,-3-1 0,-3 0 0,3 0-21,1 0 1,4-1-1,0-2 1,0-1 5,0 1 1,0-4 0,-4 1 0,4 0-17,2 0 0,-4-3-33,5 4 0,-1-4 0,3 5 0,-2-1-3,2-1 0,-4 5 0,1-4 0,-1 4 48,1 1 1,-5-1-1,1-2 1,-1-2 60,1 2 0,-3 0 1,4 0-1,-4-3 159,-1-1 1,1 2 0,2-3 0,3 1-116,1-1 1,2 0 0,4-3 0,-3 4-61,-1 1 1,-4-5 0,2 3 0,-1-1-49,-3 0 1,-6-1-1,-2-4 42,1 0 0,-4 0 0,0 0 1,-2 2 279,0 3 1,2-4 0,-4 6 741,3-1-882,-1-5 0,-10 7 0,1-4-280,1 0 1,-4 1 0,-1-5 0,-1 2 25,0 2 0,0-2 0,-4 3 0,-1-4 191,0-1 0,0 5 1,0 0-1,2-1 13,3 3 0,-3-6-120,3 4 0,-3 1 0,-2-1 0,0-2 45,0-1 1,-4 3-1,-1-1-157,2-1 0,0 1 1,0-1-222,-1 2 1,-7 6 271,2-2 1,1-1 0,-1 1-1,0 3 236,1 0 1,-4 4 0,2 1 0,-1 4 72,2 1 0,-3 2 0,3 4 0,-4 2 4,-1 3 1,5-1 0,0 6 0,-2 1-86,-2 2 0,-1 8 0,0 3 0,0 4-70,0 1 1,0 4 0,0 2 0,0 1-127,0-1 1,0 5-1,-1-2-73,-4 4 1,-3 1 0,-6 1 0,0 3-97,-1 0 0,1-4 1,0-6-1,0-2-142,0-3 1,4-1 0,2-4 0,2-3-427,3-4 1,1-6 787,2-4 0,-6-3 0,-2-7 0</inkml:trace>
  <inkml:trace contextRef="#ctx0" brushRef="#br0" timeOffset="187">18654 16420 8029,'-27'-8'617,"4"3"1,2 4-290,7 1 1,7 0 0,7 0 0,10 0 12,7 0 0,7 0 1,9 0-1,5 0 0,3 0 43,2 0 0,7 0 0,6 0 1,5 0-1,4 0 0,3 0-113,2 0 1,2 0 0,2 0 0,2-2-151,-1-3 1,-3-1-1,-1-5 1,0 2-239,0-2 0,-11-1 0,-3 3 0,-5 3-355,-6-1 0,-5 6 0,-14-4 1,-3 5-162,-5 5 1,-10-2 0,-4 6-167,-3 2 0,-9 2 0,-2 0 799,-4-4 0,-14 4 0,-3-5 0</inkml:trace>
  <inkml:trace contextRef="#ctx0" brushRef="#br0" timeOffset="188">19038 16775 6883,'0'-14'162,"-2"0"1,-1 0 0,-3 0-1,-2-1 3008,-3 1 0,3 1-2301,-1 4 0,5 14 0,0 12 0,2 8-463,2 10 1,0 5 0,0 4 0,0 3-1,0 5 1,-1 5-94,-4 5 1,3-4-1,-4 5 1,1 1 19,0 2 1,-4 3-313,4 3 0,-4-3 0,4-3 0,0-4-183,-1-4 0,4-7 1,-2-5-1,2-7 1,2-6-1694,0-3 0,0-12 1083,0-4 1,0-11-1,2-4 1,1-12-704,2-9 1,-1-11 0,-4-5 777,0-3 0,0-3 0,0-2 697,0-2 0,0-12 0,0 2 0</inkml:trace>
  <inkml:trace contextRef="#ctx0" brushRef="#br0" timeOffset="189">19010 16832 8032,'0'-14'1031,"0"6"1848,0 2-1875,0 6 1,0 6-1,1 4-612,4 2 0,-2 7 1,7 0-1,2 0 1,4 0 60,3 0 0,0 6-278,-5-1 1,0 8 0,1 2 6,-1 3 0,2 2 0,1 7 1,2 3-1,-2 1 0,-1 4 15,-2 1 1,0-4 0,1-2-1,-1-3-338,0-4 0,0 3 0,1-12 0,-1-3-505,0-5 0,-1 0 0,-2-7 0,-2-4-3010,2-3 1689,-4-8 0,-1 0 1967,-6-12 0,-6-1 0,-2-10 0</inkml:trace>
  <inkml:trace contextRef="#ctx0" brushRef="#br0" timeOffset="190">19152 17571 8032,'-21'-6'583,"5"5"25,-3-4 1,4 3-1,0 2-52,1 0 1,6-1-1,5-2 1,6-2-558,7 2 0,9-1 0,4 1-532,4-1 0,3-1 533,3 5 0,4-6 0,5-2 0</inkml:trace>
  <inkml:trace contextRef="#ctx0" brushRef="#br0" timeOffset="191">19635 17415 10049,'0'10'1087,"0"-1"1,0 2-433,0 2 0,2 3 1,1 3-1,2 3 1,-1 1-1,1 1 87,0 1 0,4 2 0,-4 2 0,-2-1 0,0 0-79,2 1 0,-3-5 1,2-2-165,-2-2-767,-2-7 1,0-19-1,0-13 34,0-7 1,0-2 0,0-1 0,0 1 29,0 0 0,0 1 0,0 1 0,2 4 316,2 2 1,-1 1-1,7 6 232,1 4 1,2 2 0,1 7 135,0 0 1,-1 7 0,-2 2 0,-2 4-29,2 1 1,-3 5 0,0 0-588,-2-2 1,6-1-1,-5-2 1,3 1-691,-1-1 0,-4-2-1761,5-2 0,-6-4-74,6-6 1,-7-1 2659,2-4 0,3-16 0,-1-9 0</inkml:trace>
  <inkml:trace contextRef="#ctx0" brushRef="#br0" timeOffset="192">19436 16505 8165,'-8'-9'1350,"2"1"2836,0 2-3751,4 1 1,-4 11 0,6 5 0,0 7-1,1 5 1,2 4 0,2 3 401,-2 3 0,0-1 0,1 4-567,0-1 0,1-2 0,-5-4 0,2-3-172,2-2 0,-2-3-815,3-7 0,1-8-8,-1-6 0,0-8 471,-5-11 0,1-3 0,2-6 0,2-1 24,-2 1 1,3 0 0,-1-1-1,0 2 311,1 4 0,-4 7 0,3 6 587,-4-1 0,4 6 221,0 5 1,-1 7-1,-2 7-455,3 0 0,-4-4 0,6-2 0,-1-2-384,3-3 1,4-3-1,0-5-173,-4-4 0,4-5 0,-4-4 0,4-1-849,1 2 1,0 1 0,1 3 946,-1 4 0,0 4 0,-1 10 478,-4 4 1,2-1-1,-4 2-402,0 1 1,-2-3-409,5 1-2316,-7-6 196,9 4 1,-4-7 2476,7 0 0,-8 6 0,0 2 0</inkml:trace>
  <inkml:trace contextRef="#ctx0" brushRef="#br0" timeOffset="193">19962 7535 8039,'-9'0'412,"-1"0"1,1 1 131,1 4 1,-3 4-1,6 10 1,2 7-231,1 5 0,2 6 0,0 7 0,0 5 0,0 6-22,0 5 0,0 10 0,0 1 1,2 9-1,-1-37 0,1 1-18,0 1 1,1 0 0,-1-2 0,0 0 0,-2 37 0,0-1-85,0-5 1,5 5 0,0-12 0,0-6-214,1-5 1,-3-8 0,5-6 0,0-5-293,0-3 1,0-6-1,3-4 1,-3-5-1019,-2-3 0,5-9 480,-1-2 1,-2-6 0,-1-7-1,0-10 853,-4-7 0,-2-7 0,-1-10 0</inkml:trace>
  <inkml:trace contextRef="#ctx0" brushRef="#br0" timeOffset="194">19934 7933 8046,'-22'-29'111,"7"1"0,11-1 256,2 1 0,2 4 1,0 2-1,2 2 257,2 2 1,6 4 0,9 5 0,5 4-425,2 3 1,3 10 0,-1 5 0,1 6-80,-1 3 0,1 2 0,-3 4 0,0 2 1,-6 2 185,-4 1 1,0 2 0,-11-2 18,-2 5 1,-3-2-1,-7 2 94,-7 1 0,-2-4 0,-6 0 1,0-2-235,0 0 0,-2-1 0,-3-7 0,2-3-164,2-1 0,0-2 1,-2-7-1,3-1-889,1-1 0,2-7 0,5 2-1223,0-4 0,6-2 2090,3-4 0,10-3 0,3-6 0</inkml:trace>
  <inkml:trace contextRef="#ctx0" brushRef="#br0" timeOffset="195">20332 8089 8046,'14'0'1061,"0"0"0,0 0-433,1 0 1,0-6 0,3-4-221,1-2 1,1-3 0,-2 1 0,2-2-311,2-2 1,-4 0-1,2-4 1,-2 0-307,-4 0 1,2-2-77,-12-4 0,6 4 1,-5 2-1,-4 0-21,-4 0 0,-5 4 1,-6-1-1,-2 5 328,-3 5 0,2 2 0,-7 7 0,0 2 250,2 3 0,-3 9 0,4 10 1,1 4 530,-1 5 1,2 2 0,5 4 0,2-2-173,2-3 1,-1 6-1,6-4 1,4 1-422,4-4 0,5-5 0,8-3 1,1-2-404,2-3 1,6-2-1,-1-9 1,3-4-458,1-4 1,1-1-1,-1-1 1,1-4-421,-1-4 1,-6-4 0,-3-3 0,-3-1 60,-2-2 1,0-2 0,-1 2-145,-4-4 1152,-2-4 0,-1-2 0,2 1 0</inkml:trace>
  <inkml:trace contextRef="#ctx0" brushRef="#br0" timeOffset="196">20758 7748 8046,'5'-17'1363,"0"2"1235,0 4-1844,-5 3 1,4 15 0,1 12 0,-2 8-171,-1 6 0,-1 1 0,3 6 0,0-2-279,-1 1 1,-1-2-1,0-1 1,1-1-214,1-4 0,3-2 0,-4-6-446,2-4 0,1-4 0,-3-9-225,2-11 0,0-9 0,-5-16 0,0-3 31,0-5 1,0 2 444,0-2 0,0 1 0,0-1 0,0 5 290,0 3 0,0 7 0,0 0 0,0 3 91,0 3 0,1 2 0,2 4 0,4 3-536,1 2 0,1-3 0,5 4 0,1 2-685,-1 1 0,0 4 0,2 2 0,1 6 161,2 3 1,0 1 0,-5 2 781,0 2 0,1-2 0,-1 5 0</inkml:trace>
  <inkml:trace contextRef="#ctx0" brushRef="#br0" timeOffset="197">21242 7720 8038,'0'-15'0,"0"1"120,0 0 0,0 0 0,0-1 2004,0 1 0,0 5-1563,0-1 0,0 9 1,0 2-1,0 10-84,0 7 0,0 9 0,0 1 1,0 8-41,0 5 0,-2 2 1,-1 0-1,-2 1 7,2 3 1,2-4 0,1 1 0,0-4-179,0-1 1,0-4 0,0-2-275,0-3 1,0-8-1,0-3-860,0-3 501,0-8 1,4-10 0,3-14 0,-1-9-154,0-6 0,5-7 0,-1 3 0,1-1 75,-2-4 0,4 1 0,-4-1 370,4 2 0,0 5 1,-2-3-1,-2 3 179,2 6 0,-3 5 0,0 7 252,-2 1 0,4 9-55,-5 10 1,1 8 0,-3 12-1,2-1 321,-2 1 0,-1 0 1,-2-1-1,1-5-274,4-3 0,-2-4 0,7-2-667,1-5 0,1-5 0,2-5 0,1-5-471,-1-2 1,0-9 0,0-1 70,1 0 0,-3 1 0,-1 9 372,-1 2 0,-6-1 0,4 8 1,-1 5 838,-4 6 0,-2 11 0,-1 4 1,0 4 345,0 2 0,0-6 1,0-1-1,0-1-479,0-4 1,0-1 0,0-2 0,2-1-827,3-4 1,-2 2 0,6-6-960,2-2 1,2-1-1,1-2 1,0-2 1425,1-2 0,-1-11 0,0-7 0</inkml:trace>
  <inkml:trace contextRef="#ctx0" brushRef="#br0" timeOffset="198">21853 7762 8038,'0'-20'509,"0"4"1029,0-3 1,0 3-395,0 2 0,0 8 1,0 6-1,0 9-403,0 8 1,0 6 0,2 7 0,1 1-400,2 2 1,6 5 0,-3-5 0,1-1-272,1-2 0,-1-6 0,5-2 0,0-3-345,1-7 1,-1 1-1,0-8 1,0-2-931,1-2 1,-1-12-1,0-4 377,0-6 1,0-4 0,-1-8 0,-2-5 291,-1-3 0,-7 3 0,3 0 0,-1 0 393,0 2 0,-1 1 0,-4 8 0,0 3 1582,0 5-291,0 4 0,-4 8 0,-1 7 1,2 10-304,1 7 1,2 5 0,0 7 0,0 1-475,0 3 1,2-2-1,2 6 0,4-2-510,0-4 1,5-1-1,-4-1 1,4-3-866,1-2 0,-1-2 0,-2-6 0,-2 0-2044,2-4 3047,2-1 0,1-3 0,0-1 0</inkml:trace>
  <inkml:trace contextRef="#ctx0" brushRef="#br0" timeOffset="199">22408 7762 8044,'-21'0'789,"7"-1"0,-2-3 0,8-2 94,7-2 1,10 3 0,15-2 0,3 0-575,1 4 1,7 0-1,3 0 1,1-2-396,-1 2 0,2 1 0,-7 2 0,-2 0 0,-2 0 0,-4 2-2336,-1 3 1,-7-4 2421,2 4 0,-3-3 0,-2-2 0</inkml:trace>
  <inkml:trace contextRef="#ctx0" brushRef="#br0" timeOffset="200">22692 7407 8044,'-2'-18'0,"-2"3"586,-6 2 1,2 8 0,-1 2 332,-2 6 0,3 11 1,0 12-1,2 5-166,2 7 0,3 5 0,1 4 0,0 5-279,0 4 1,0 5 0,0 1 0,1-4-296,4-4 1,3 1 0,6-4-1,1-1-706,-1-2 1,0-10-1,0-5 1,2-3-669,3-2 0,-2-10 1,5-6-1,1-4 1195,-1-5 0,1-7 0,6-4 0</inkml:trace>
  <inkml:trace contextRef="#ctx0" brushRef="#br0" timeOffset="201">23175 7762 8044,'0'-20'438,"0"4"1,-1-2 988,-4 7 1,-3 0 0,-6 7 0,-2 0-159,-3 3 1,3 9-1,-4 6 1,1 8-458,0 5 1,0 8 0,5 3-304,0 3 0,6-3 0,3-2 0,3-1-329,2-4 0,0-7 0,3-5 0,5-5-741,7-4 0,4-4 0,0-8 1,4-4-279,4-8 0,1-13 1,1-11-39,-1-3 1,-1-2-1,-3 1 1,-5-1-51,-3 0 1,-4 7 0,-1 4-1,-3 7 1035,-1 6 1,-3 8 1010,-4 2 0,-4 17 0,-1 3 0,0 8 114,-1 6 1,4 2 0,-3 1 0,4 1-710,1-1 1,1 0 0,3-1 0,2-3-823,2-5 1,1-3 0,7-2 0,1 0-1383,2 0 0,2-6 1,-4-3-1,2-3 1680,-1-2 0,4-7 0,0-1 0</inkml:trace>
  <inkml:trace contextRef="#ctx0" brushRef="#br0" timeOffset="202">23545 7663 9169,'-8'-8'2917,"2"-5"1,12 12-2491,4-4 0,9 3 1,4 2-562,4 0 1,2 2 0,-1 1-1,0 2-914,1-2 0,-1-2 0,-1-1 1048,-3 0 0,-4 7 0,-5 1 0</inkml:trace>
  <inkml:trace contextRef="#ctx0" brushRef="#br0" timeOffset="203">23815 7236 8039,'-17'6'1283,"1"4"437,3 3 1,2 1 0,-3 2 0,0 3-584,0 4 1,6 9-1,3 4 1,3 4-280,2 4 1,0 3-1,0-1 1,2 3-374,3 2 1,3-9-1,6 2-777,0-2 0,0-5 0,1-8 1,-1-2-439,0-4 1,2-2 0,1-8-486,2-4 0,2-3 1,-4-6-1,4-1 15,1-4 1,-3-9 0,3-10-540,-2-3 0,4-6 1739,-5 0 0,6-13 0,-3 2 0</inkml:trace>
  <inkml:trace contextRef="#ctx0" brushRef="#br0" timeOffset="204">24142 7563 8026,'8'-22'605,"-2"1"0,-6 12 1,-1 1 484,-4 2 1,3 7 0,-2 9 0,2 4 14,2 5 0,0 2 1,0 4-1,0-1-581,0 1 1,0 0-1,0 0 1,2-3-817,2-1 1,-2-2 0,4-5-821,1 0 0,-4-6-1792,6-3 0,-1-11 2904,2-9 0,2-5 0,-4-8 0</inkml:trace>
  <inkml:trace contextRef="#ctx0" brushRef="#br0" timeOffset="205">24242 7350 8025,'-7'-14'1081,"-1"6"1053,-6 3-2174,6-3 0,4 11 1,8-1 39,6 4 0,2 4 0,3 4 0</inkml:trace>
  <inkml:trace contextRef="#ctx0" brushRef="#br0" timeOffset="206">24398 7492 8025,'0'14'0,"0"2"918,0 3 1,0-2-1,0 7 1,0 1 783,0 2 1,0 2 0,0-2 0,0-2-538,0-2 1,5-5 0,1 1-1,2-3-932,3-2 1,2-6-1,3-4 1,1-2-634,2-2 1,1-6-1,-2-5 97,1-7 1,0-4 0,-5-6 0,0-2-639,0-3 1,-6 4 0,-3-2 0,-3 2 330,-2-1 0,-11 3 0,-5 5 782,-5 2 1,2 1 0,-4 6 0,-3 2 168,-1 1 0,5 7 1,2-1-446,-1 2 0,7 4 0,0 2-1022,7 6 0,7 2 0,5 3 0,5-3 1126,2-2 0,9 2 0,1-4 0</inkml:trace>
  <inkml:trace contextRef="#ctx0" brushRef="#br0" timeOffset="207">24725 7407 8007,'8'-7'2042,"-2"0"-518,-6-8 1,0 6-1,2 1-390,3 2 0,-2 1 0,5 6 1,0 4-1,-2 6-70,0 7 0,1 10 1,-4 10-1,1 3-511,0 2 1,-3-2 0,-1-2 0,0-2 81,0-3 0,0 0 1,0-8-636,0-2 0,7-5-218,2-10 0,5-5 0,4-14-599,1-9 0,4-11 0,-4-3 0,0 1 144,2 2 1,-6 2-1,4 1 1,-3 2 367,-2 1 1,-1 12 0,-3-3 692,-6 3 0,3 7 515,-3 5 1,3 6 0,-4 8 0,2 2-1,-2 2-160,-2 1 1,1 4 0,1-2-830,2 1 0,0-5 0,-5 2 0,0-3-1001,0-2 0,4-4 0,1-1-888,-2 2 0,-3 0 0,-5-1-2646,-4-5 4621,-10-4 0,-9-1 0,-9 0 0</inkml:trace>
  <inkml:trace contextRef="#ctx0" brushRef="#br0" timeOffset="208">16266 8246 8062,'-29'0'-47,"1"0"0,-1 0 0,2 0 0,1 0 0,0 0 427,1 0-125,1 6 0,5-5 1,0 6 1363,2-1-1269,7-4 0,10 2 0,12-8 0,3-6 0,6-1 0,3 0-2,6 2 0,-2-1 0,7-4 0,-2 0-267,0-1 1,5 3-1,-5 1 1,-1 1-467,-2-1 0,-6 3 1,-2-1-1,-2-2-788,-2-2 0,-3-1 0,-2 0 442,-4-1 1,-2 0 0,-7-3 413,0-1 0,0-1 0,-3 2 0,-5-2 317,-6-2 0,-4 4 0,4-2 0,0-1 18,-1-2 1,-3 1-1,-1-1 1,1 3 531,2 3 0,2 1 0,0 3 1,1 2 988,4 2 1,-2 7-1069,6 2 1,0 13 0,7 12-1,3 8-136,4 10 0,5 10 0,4 9 0,2 0-118,2 1 0,-3 0 0,3 6 0,1-1-82,-1 0 1,-5 3-1,4-7 1,-2-1-206,-1 0 0,1-3 0,-4-8 0,-3-4-249,-2-4 1,1-8 0,-6-3 0,-2-4-674,-2-6 1,-4-4 496,-6-9 1,-2-4 0,-13-9 260,-1-7 1,-4-2 0,-2-15 237,-3-3 1,-3-3 0,3 1 0,3-1 416,1 1 1,8 4-1,4 4 1,7 4 37,6-1 1,4 5-1,2-2 197,4 2-594,9-5 0,5 4 1,8-7-196,3-1 0,8-2 0,0-1-416,3-1 1,2 1 0,-1-2 0,0-2 548,-5-1 0,5-7 0,-6 4 0</inkml:trace>
  <inkml:trace contextRef="#ctx0" brushRef="#br0" timeOffset="209">16777 7705 8062,'-6'-36'769,"3"8"-285,-7 9 0,7 3 1,-3 3 267,0 4 0,4 4 0,-3 11-336,4 8 1,7 4 0,4 10 0,2 7-114,2 5 1,1 4 0,0 5 0,3 6 174,1 5 0,1 0-120,-1 2 0,-1-4 0,4 16-90,-2 1 1,4 0-1,-4 0 1,1 0 0,0 0-82,-4-3 0,-1-12 0,-2-4 0,0-6-210,0-4 0,1-8 1,-3-6-1,-1-9-740,-1-9 0,-5-1 1,2-10-733,0-4 1,-3-9 0,-5-12-170,-4-6 0,-3-12 1664,-6-3 0,-13-5 0,-3-9 0</inkml:trace>
  <inkml:trace contextRef="#ctx0" brushRef="#br0" timeOffset="210">16777 8174 8062,'-22'-9'1413,"3"-1"-576,4 1 0,0 1 0,3 2-89,2-1 1,5 6-1,10-4 1,5 4-575,2 1 0,4 0 0,1 1 0,2 4-552,-1 4 1,-2 10 0,-2 5-1,0 3-440,0 1 0,-4 2 1,-2 3-1,-2 4 58,-3-1 1,-3 4-1,-5-9 1,-3-2 518,1-4 1,-6-8 1568,3 2-675,4-9 0,3-4 0,11-6-44,6 0 1,5 0 0,-2 0 0,4 2-229,1 2 0,-5 0-499,2 5 0,-4 5 1,-6 7-1,-4-1 1,-4 2-132,-1 1 1,-6 0 0,-5 4 215,-6-3 1,-1 1-1,-4-6 1,2-2 449,2-1 1,2-6-75,2-1 1,8-7-1,6-1-460,8-4 1,9-13 0,4 2-1,1-3-792,3-4 1,2-2-290,1-11 0,1 4 1198,-1-3 0,-6-9 0,-1-3 0</inkml:trace>
  <inkml:trace contextRef="#ctx0" brushRef="#br0" timeOffset="211">17062 7776 6648,'8'-14'1559,"-2"6"-717,-6 2 0,0 8 1,2 2 379,2 6 0,4 13 0,6 7-519,1 5 0,-1 9 0,2 10 0,1 5-67,2 2 1,0 9-1,-3-1 1,1 7-389,-8-36 1,1-1 0,9 34 0,-5-2 0,0-8-355,1-5 0,-1-9-112,0-6 0,-1-4 1,-2-9-1,-3-4-6005,-2-4 1516,5-9 4707,-9-20 0,4-15 0,-6-14 0</inkml:trace>
  <inkml:trace contextRef="#ctx0" brushRef="#br0" timeOffset="212">17303 8217 8062,'-4'-46'953,"-1"4"0,0 4 0,5 0 0,2 6-165,3 7 1,-2 0-1,6 7 1,2 4-631,2 3 0,1 8 0,0 0-827,1 6 0,-3 6 1,-2 10-1,-6 5-904,-2 3 0,-2 3 1041,0 3 1,-6-1-1,-4 4 1,-2-1 0,-3-5 678,1-5 1,5-1 0,1-9 881,1-2 0,4-3-58,8-1 1,8-4 0,7-8-1,2-4-100,4-1 0,0 5 0,1-1-968,-3 2 0,1 2 0,-7 2 1,-4 2-1,-5 7-297,-2 7 0,-4 4 0,-8 6 0,-6 1-67,-6-1 0,1-1 0,-3-2 0,3-3 709,2-1 0,0-2 940,-1-5-669,7 0 1,8-1 0,12-4-249,5-4 0,5-8 0,6-3 0,1-2 194,-1-3-1320,1-2 1,-2-6 0,-2-1 0,-3-3 854,-1-2 0,-2-2 0,-5-1 0</inkml:trace>
  <inkml:trace contextRef="#ctx0" brushRef="#br0" timeOffset="213">17602 7975 8074,'-16'0'4994,"4"0"-4426,18 0 1,3-4 0,9-3-12,1-1 1,6 4 0,-1-6-538,3-1 0,1 3 1,0 0-1,-1 2-378,-3 3 0,1-3 0,-6 1-640,-1 2 1175,-3 1 1,-7 10-1,-5 5 1,-6 6 922,-6 3 1,-5 3 0,-4 8 0,-1 5-315,2 3 1,1 2-1,2-1-543,0 1 1,-1 0 0,3-1 0,1-1 0,3-3-561,1-4 0,-2-6-989,4-4 0,1-9 1,5-7-447,4-1 1,3-15 1306,6-11 0,5-6 0,1-4 0,3-1 0,0-1 389,-1-3 1,5 1 0,-3 5 886,3-1-557,-5 7 0,3-2 0,-6 9 0,-1 2 1289,-3 0-882,0 7 0,-3 1 0,-1 10 1,-3 5-1,-2 4 281,-2 5 0,-3 3 0,-1 8-562,0 3 0,0 3 0,-1 7 0,-3-2-35,0-3 0,-7 2 0,1-7 0,-2-2-907,-3-1 0,3-3 1,1-3-1,0-5-1230,-5-3 1,6-9 0,-4-2 0,1-3 347,1-2 0,-2-7 0,-1-4 1,3-6 617,2-7 1,4-2 0,6-3 906,0 1 0,0 6 0,0 3 0,2 3 299,2 2 1,4-1 0,6 1 0,1 1 31,-1 4 0,0-2-341,0 6 0,2-4 0,1 2 0,2 0 0,0-5-442,2 0 1,-5-7 0,4-2-1,-1 1-227,0-1 0,0-4 1,-5 3-1,0-2 126,1 0 0,-3 7 0,-1 0 0,-3 4 1361,-1 4 1,2 7 0,-3 2 933,2 8 1,-3 11 0,3 3-995,-2 0 0,1 3 0,-4-6 0,3-1-498,2-2 0,-3-7 0,4-1-897,2-2 1,-3-3 0,2-7 0,-1-7-608,-1-7 1,3-4-1,-5-8 1,1-3-75,-1-5 1,-1-3-1,-5-2 1,0 1 1226,0-1 0,-2 0 0,-1 2 0,-3 3-4,-2 5 0,0 5 0,-3 4 544,1 5 1,6 5 583,-6 4 0,7 12 0,-2 14 0,4 11 1,2 11 29,4 7 0,4 6 0,10 7-443,5 4 0,-2 3 1,2 7-251,1 4 1,-14-36-1,0 1 1,1 3-1,0 0-111,1 1 1,-1 0 0,-1-2 0,-1-2 0,10 35 0,-1-5 0,-1-6 286,-6-9 1,1-2 0,-7-11 0,1-7-637,-1-4-1527,-1-10 1,-12-9 0,-2-15 0,-4-12-6959,-1-13 8484,6-8 0,-5-14 0,6-1 0</inkml:trace>
  <inkml:trace contextRef="#ctx0" brushRef="#br0" timeOffset="214">18924 8046 7970,'8'-6'2685,"-3"6"0,-4 2-1744,-1 7 0,0 1-658,0 4 1,2-1 0,1-2 0,2-2-606,-2 2 1,5 2-1,1 1 1,4 0 321,1 0 0,1 7 0,-1 1 0</inkml:trace>
  <inkml:trace contextRef="#ctx0" brushRef="#br0" timeOffset="215">19109 8274 9412,'2'13'3243,"2"-4"-355,-2-3-3376,4 1 1,-6-12 487,0 0 0,7-12 0,1-5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41.5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2858 12994 8200,'-12'9'0,"1"-1"-489,1-1 0,5 2 0,-4-4 489,-2-2 0,-2 5 0,-1 0 0</inkml:trace>
  <inkml:trace contextRef="#ctx0" brushRef="#br0" timeOffset="1">2261 13321 8203,'-6'8'-15,"-1"4"0,1-2 7,11 2 1,9-2 0,16-1 0,5 1 0,7-2 0,11-3-56,7-4 1,11-1 0,9 0-1,-37 0 1,1 0 0,3 0 0,1 0 74,4 0 1,0 0-1,4-1 1,0 1 0,3-2-1,1 0 1,1 0 0,1 0-1,2 0 1,0 0-201,2 1 0,1 1 1,0 0-1,2 0 1,2 0-1,0 0 1,0 0-1,0 1 230,0 2 1,0-1-1,-4 0 1,0 1-1,1 3 1,0 1 0,2 0-1,-1 1 19,0 0 1,0 0 0,-1 2 0,0 1-1,-5-2 1,0 1-22,-2-2 0,1 1 0,3 1 0,0 1 0,-3-2 0,-1 1 0,0-2 0,0 1-15,0-1 0,-1 0 1,-5-2-1,-1 0 1,2 0-1,-1-1 1,-3 0-1,0-2-25,-2 1 1,0-1 0,1-1 0,-1 0 0,-6-1 0,0-2 0,-1 1 0,-1-1-107,0-2 0,-1 1 1,28-1-1,-1-7-199,-8-1 0,-1-6 0,-12-4-794,-1-1 1099,-15 5 0,3-5 0,-11 3 0,4-5 0,2-3 0</inkml:trace>
  <inkml:trace contextRef="#ctx0" brushRef="#br0" timeOffset="2">4863 13591 6614,'-6'-8'-164,"2"-5"0,-5 4 0,-1-4 140,3-1 0,0 5 0,6-1 0,-2-1 25,-2-2 0,-2 5 0,4 2 0,-3 1 67,-2 1 1,3-1-27,-4 5 0,4 0 1,-3-2 114,2-2-138,-5 2 0,8-4 0,-5 4-19,1-3 1,1 2 0,3-6 0,-2-2-9,2-2 0,-3-1 1,-1 0-1,0-2-12,-5-3 1,5 2-1,-3-6 1,1 1 8,1 0 1,-5-2 0,4-4-1,-4 0 1,-1-1 0,0 1 0,-2-1 10,-3 1 0,3-1 0,-3-1 59,3-3 1,2 3 0,0-4 43,0-1 1,-1 5-1,3-3 1,1 3 26,1 1 0,7 1 0,-2-1 0,4-1-52,1-3 1,0-2-1,1-4 1,6 1-74,7-2 0,2-1 0,9-1 1,3 1-19,4 3 0,9-3 0,0 4 0,6-1-16,4 1 0,6 3 0,6-2 0,5 1 17,-30 19 1,1 1 0,-1 0 0,0 1-1,6 1 1,1 1 0,-2 1 0,1 0-76,-3 0 1,0 1 0,1 2 0,1 2-1,-3 2 1,1 0 22,1 1 1,-1 0-1,38-2 1,-4 5-31,-7 0 0,-7 2 0,-7 2 0,-5 8 81,-5 5 0,0 5 0,-11 6 151,-1 1 0,-4 6 0,-2 4-16,-3 7 1,-10 0-1,0 4 1,-5 1-62,-5-1 0,-3 4 0,-5 6 1,-4 2-142,-4-2 0,-8 4 0,-2 3-338,-4 2 0,2 1 418,-4-4 0,9 1 0,-9-4 0,2 3 0,0-3 0,-1-3 0</inkml:trace>
  <inkml:trace contextRef="#ctx0" brushRef="#br0" timeOffset="3">13322 9525 8106,'-14'13'833,"10"-4"0,10-3-434,6 1 0,9-4 0,3 5 0,3-2 107,1-3 0,11-1 1,6-4-1,2-1 1,4-3-1,-4-2-583,-3-3 0,7 3 0,-10 0 0,0 0 1,-3 2-556,-3 0 1,-4 1 0,-5 5-1,-4-2-1084,-2-3 0,-6 4 1716,-4-4 0,-7-3 0,3 0 0</inkml:trace>
  <inkml:trace contextRef="#ctx0" brushRef="#br0" timeOffset="4">13721 9170 8106,'-15'-21'780,"3"5"114,2-3 0,4 7-471,6 7 1,11 13 0,3 16-1,4 4 128,2 5 1,-3 10 0,6 9 0,-1 5 64,0 4 0,-5-1 0,2 7 0,-3 1 177,-2 1 0,0 2-461,1 0 1,-3-1 0,-1-2 0,-3-3-110,-1-2 1,-1-3 0,-3-8 0,2-6-265,-2-7 0,-2-4 0,-1-7 1,0-1-681,0-3 1,-1-8-1,-4-8-438,-4-2 1,-9-3 0,-2-8 0,-2-6-106,-4-6 1,-2-5 0,-4-7-1,-1 1 583,2-1 0,5-1 1,4-1-1,2-4 596,2-1 1,4 4-1,5-1 1,2 3 204,1 2 0,4 5 0,-2 5 1,2 2 757,2 1 0,0 6 1,2 1 340,2 2 1,3 3 0,4 7-624,-2 6 1,-4 9-1,3 5-408,-2 2 1,4 8 0,-6-1 0,0 0-306,-3 2 0,-1-1 1,0 4-1,0-3-486,0 0 1,0-10 278,0 3 0,0-9 0,0 0-228,0-3 0,2-8 1,2-5 189,6-6 0,3-6 0,2-10 0,3-7 10,1-5 1,6-1 0,-1-6 0,1-1-16,-1-2 0,2 3 1,-2 1-1,1 1 323,-1 0 1,1 4 0,-6 1-1,-1 4 304,-2 3 1,-2 7 576,0-2 0,-6 11 1,-3 8 167,-4 8 0,-7 6 0,-2 5 0,-1 5-24,-1 2 0,7 1-416,-2-3 1,4 3 0,1-5 0,0 0-132,0-3 1,3 2-1,5-2 1,7-2-221,6-1 0,3-7-350,4 1 0,1-7 0,-1 2 0,0-4-128,1-1 0,-1 0 1,1 0-1,-2 0-926,-4 0 0,3-5 0,-8-1 1,0-2 1189,-2-3 0,-2-8 0,0-3 0</inkml:trace>
  <inkml:trace contextRef="#ctx0" brushRef="#br0" timeOffset="5">14289 9269 7955,'-20'0'2609,"10"0"-2901,-2 0 257,12 6 0,1 2 35,4 7 0,9 5 0,8 2 0</inkml:trace>
  <inkml:trace contextRef="#ctx0" brushRef="#br0" timeOffset="6">15782 8658 8045,'-31'-19'385,"2"0"0,4 2 1,11 7-1,1 4 0,2 1 635,1 0 0,3 2 0,-3 9 0,5 10-414,4 11 0,1 14 0,0 13 1,0 6-224,0 6 0,4 10 0,0-36 0,-1 1 1,0 0-1,0 1 0,0 1 0,0 0 47,-1-1 1,0 1-1,1 2 1,0 0 0,-1-1-1,1 0-185,-2-2 1,1 0-1,-1 0 1,-1 0-1,0 32 1,0-1-161,0-1 1,2-10-1,1 4 1,2-7-1022,-2-7 0,-1-5 1,-2-7-1,0-5-1826,0-5 1,-2-5-1,-1-11 2762,-2 0 0,-12-6 0,1-2 0</inkml:trace>
  <inkml:trace contextRef="#ctx0" brushRef="#br0" timeOffset="7">15341 9980 8028,'-6'-14'1158,"4"-1"1,-2 1-268,2 0 1,2 5 0,2-1-369,2-1 0,11 3 0,10 0 1,5 0-601,3 0 0,5 4 1,-3-4-1,1 0-1555,4 0 0,-1 0 1632,-1-1 0,3-10 0,-5 3 0</inkml:trace>
  <inkml:trace contextRef="#ctx0" brushRef="#br0" timeOffset="8">16081 9539 8028,'-15'14'2916,"1"1"-2054,0-1 1,1 6-1,2 4 1,2 5-1,-1 2 515,2 2 1,-3 5 0,7-3-601,1 1 0,1 1 1,4 1-764,2-5 0,-1-3 1,7-3-1,1-2-590,2-1 1,2-7 0,3 2 0,1-5-862,-2-4 0,-1-4 1,0-6-1,1 0-2291,2 0 3728,0-6 0,-5-2 0,0-7 0</inkml:trace>
  <inkml:trace contextRef="#ctx0" brushRef="#br0" timeOffset="9">16351 9639 7968,'8'-14'2984,"-4"-1"-1323,-2 1 0,-2 9-509,0 10 0,5 5 0,0 15 0,-2 3-68,-2 4 0,-1 6 1,0-3-773,0 1 0,0-5 1,0 1-1,0-5-750,0-3 0,0-7 0,2 0 0,1-4-66,2-4 0,1-5 0,-3-1-474,2-6 1,4-7-1,-2-7 346,1-2 0,-4-5 0,6 5 443,1 2 0,2 1 0,1 2 0,0 1 319,0 4 0,0 2 28,1 7 1,-1 0 0,0 2 75,0 3 1,-1 3 0,-2 4 0,-1-1-23,1-1 1,-4-1 0,3 5-1840,1 1 0,-3-3-3306,1-2 4933,1-4 0,4-12 0,0-2 0</inkml:trace>
  <inkml:trace contextRef="#ctx0" brushRef="#br0" timeOffset="10">16905 9326 7947,'15'-6'497,"-6"2"1,1-3-1,2 0 456,6 4 1,-3 2 0,4 1-1,-3 0-382,-2 0 1,5 1-1,2 4 1,-1 4-320,1 4 0,3 9 1,-4 7-1,1 8-370,-1 9 1,-6 11-1,-6 9 1,-1 4-564,-4 1 1,-3 5 0,-5 1 161,-4 2 1,0-39 0,-1-1 274,-1 2 1,-2-1-1,-3-1 1,-1-1 0,-20 33-1</inkml:trace>
  <inkml:trace contextRef="#ctx0" brushRef="#br0" timeOffset="11">20104 8772 8126,'-4'-15'58,"-3"1"0,1 0 905,0 0 1,-1-1-134,3 1 0,2 9 0,-3 10 0,4 14-333,1 11 0,1 14 0,2 12 0,2 4 1,-2 1-41,-1 3 1,-2-6-1,0 4 1,0-4-290,0-1 0,0-11 1,0-5-1,0-5 0,0-4 60,0-2 0,0-8-625,0-3 1,0-11-1,0-8-36,0-8 0,5-16 1,1-6-1,0-6 186,1-8 0,4 1 0,-2-5 0,4 6 178,1 4 0,-3-2 1,2 9-1,2 4 255,1 6 1,0 6-1,-2 2 1,1 4 331,-1 4 1,2 3 0,1 4 0,2 4-58,-2 8 1,-1 2 0,-2 8 0,0 1-226,1 2 0,-1 1 0,0 1-683,0-1 0,-4-1 1,-1-2-1,1-3-354,-2-1 0,4-2 1,-2-5-1,2 0-3702,3 1 4503,-1-1 0,0-6 0,0-2 0</inkml:trace>
  <inkml:trace contextRef="#ctx0" brushRef="#br0" timeOffset="12">20943 8686 7980,'-20'0'523,"4"-6"1,8 4 112,13-2 0,12 2 1,7 2-1,3 0-142,1 0 1,5 0-1,4 0 1,0 0-390,3 0 0,3 5 0,-9 1 0,1 2-56,0 3 1,-4-3 0,-5 1 0,-4 2 25,-2 2 1,-1-3 0,-6-1 0,-2 2 200,-1 2 0,-7 7 1,0 4-1,-6 3 133,-7 1 1,-9 7 0,-4 3 0,-4 5-704,-2 4 0,1-3 0,-1 5 1,1-1-1628,0-1 1921,-1-6 0,1 6 0,-1-2 0</inkml:trace>
  <inkml:trace contextRef="#ctx0" brushRef="#br0" timeOffset="13">23730 8331 7940,'0'-22'-54,"0"-5"0,0 3 0,-2-1 0,-1 1 255,-2 5 0,-6 8 1,2 3-1,-5 2 1,-4 3 264,-1 1 0,-4 5 0,2 8 0,1 13 0,-3 12-27,1 10 1,5 11 0,-2 11-1,5 6-296,9-34 1,0 1 0,-1 3-1,1 0 1,2 1 0,1-1 0,1-1-1,-1-1 1,2 39 199,5-4 1,3-12-1,8-11 1,3-9-186,4-8 0,11-14 1,3-8-1,5-11-92,0-7 1,7-11-1,3-13 1,2-8-198,-2-7 1,-3-15 0,-8-2 0,-4-1-116,-9 2 0,-8-7 0,-10 8-245,-5-1 214,-4 6 0,-4-4 0,-6 6-92,-10-1 1,-7-2-1,-2 5 1,0 2 38,-1 2 1,5 8 0,2 4 0,2 7-150,2 6 1,4 8 0,3 3-478,2 2 0,5 3 956,0 7 0,8 17 0,4 9 0</inkml:trace>
  <inkml:trace contextRef="#ctx0" brushRef="#br0" timeOffset="14">24697 8302 8114,'-24'7'1521,"3"2"-814,6 4 0,-3 3 0,9 3 0,-4 4 280,-1 4 1,0 3 0,-1 3-1,3 5-252,2 3 0,-1 0 1,7 0-1,0 0-376,3 4 1,7 1 0,5-4 0,7-1-825,5-3 1,4 2 108,2-7 1,4-5 0,2-6 0,-1-3-1045,1-6 0,5 0 0,-4-7 0,0 0-131,-3 1 1,-3-4 0,-3-8 1530,-3-5 0,-4-8 0,-5-5 0</inkml:trace>
  <inkml:trace contextRef="#ctx0" brushRef="#br0" timeOffset="15">25123 8629 8114,'0'-28'217,"5"0"0,0 1 1397,-2 3 1,-2 3-432,-1 7 0,0 8 0,0 7-523,0 12 1,0 9 0,0 13 0,0 6 190,0 5 0,0 6 1,0-3-421,0 1 0,0-4 0,0 2-219,0-4-221,0-8 0,5-7 0,0-10-547,-2-4 1,0-2-1,2-3-391,4-6 1,2-13 82,-1-5 511,3-16 0,-6 1 1,8-9-116,-1 5 0,-5-2 0,1 2 474,1 2 0,0 7 1,0 3-1,-1 4 249,1 3 0,1-2 1,2 11 222,1 2 1,-1 8 0,0 4-102,0 4 0,1 3 0,-1 3 0,-2 4-47,-2 4 0,3 2 1,-6-3-563,1-2 0,0 3 0,-5-5-480,2 0 0,5-1 1,-6-7-2207,-1 0 0,5-6 2918,2-3 0,-4-16 0,1-5 0</inkml:trace>
  <inkml:trace contextRef="#ctx0" brushRef="#br0" timeOffset="16">25777 8118 7949,'2'-18'2097,"3"6"-2158,4 4 0,10 3 0,3 5 0,2 2 489,-1 2 1,-4 6 0,4 9 0,-1 6 527,0 7 1,-5 10 0,1 12-1,-7 6-660,-7 6 1,3 10-1,-4 3 1,-5 2-417,-1-41 1,-2 0 0,-9 39 0,6-38 0,-1-1-652,-10 36 1,-8-5-1,0-3-204,-5-2 0,-1-11 0,3 0 975,-3-4 0,-16-4 0,-9-4 0</inkml:trace>
  <inkml:trace contextRef="#ctx0" brushRef="#br0" timeOffset="17">23175 8615 8342,'29'0'-525,"9"0"1,14 0-1,16 0 519,-27 0 1,3 0 0,3 0 0,2 0 0,10 0 0,1 0 0,4 0 0,1 0 145,4 0 0,0 0 1,5 1-1,0 0 0,3 1 1,1 2-1,2 2 1,0 1-1794,-27-2 1,1 1 0,0 0 1651,1 2 1,0 1-1,-1-1 1,22 3 0,0 0-1,3 3 1,0 1 0,-1-1-1,0-1 1,-2-1 0,-2-1-101,-1-1 0,0-1 0,-6-1 0,-2-1 0,-2-2 0,-2 1 0,-6-2 0,0 0 103,-3-1 0,-1 0 0,-8 0 0,-1-1 1,34-2-1,-11 0-2,-7 0 0,-6 0 0,-3 0 0,-4 0 0,-6 0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41.6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4820 6326 7172,'-19'0'36,"0"0"0,-1 0 0,2 0 0,-1-1 0,2-2 0,0-2 1337,-2 2-1011,9 1 0,-9-3 0,10 1 0,-2-1 1283,1-1-1419,4 4 1,14-4-1,6 6 1,8 0-1,7 0 1,4 0-1,6 0 130,7 0 0,0 0 0,8 0 0,4 0-212,7 0 0,0 1 1,3 4-1,3 3-146,3 0 1,-34-2 0,0 0 0,38 4 0,1 3-129,-38-6 1,0 0 0,38 5 0,-39-6 0,1-1-64,0 1 0,0-2 0,36-1 0,-1 2 0,-3-2 1,-2 0 41,0 2 0,-2 0 0,-2-4 113,-6 4 0,-2 1 0,-4 5 0,-3-1 17,-4 1 1,-6-3 0,-2 0 0,-4 0-313,-1-1 1,-2-3 0,-5 2 0,-1-1-1033,-3-1 0,1 1 1365,-6-5 0,6-6 0,-2-2 0</inkml:trace>
  <inkml:trace contextRef="#ctx0" brushRef="#br0" timeOffset="1">10493 5488 8120,'-22'0'19,"1"-7"1,7-1-1,0 0 1,0 4 0,0 1 428,-1-2 0,1 3 0,0-3 0,0 4-224,0 1 0,-1 6 0,1 4 0,0 4 0,0 6 0,-1 9 36,1 7 0,0 8 1,0 9-1,0 8-66,-1 7 1,3 9 0,6-36 0,1-1 0,0 1 0,2 0-194,-1-1 0,1 1 1,1 1-1,0-1 0,2 38 1,1-1-220,4-7 0,3-8 0,8-11 0,3-4 455,4-4 1,6-14-135,4-6-5,3-7 0,9-9 1,2-5-105,5-6 1,3-13 0,2-11-1,-1-6-205,-4-3 0,6-7 1,-6-6 68,-3-1 0,0-1 0,-5-1 0,-4 3 62,-4 0 0,-4 0 0,-8-3 115,-6 4 0,-3 4 0,-6 2 0,-4 0 0,-4 3 122,-1 1 0,-7 5 1,-6-3-1,-8 1-63,-5 3 0,-1 7 0,-11 3-186,-2 1 0,2 4 0,-3 6 1,-3 3-249,0 2 0,0 1 0,3 5 0,1 1 340,2 4 0,0 3 0,-4 6 0</inkml:trace>
  <inkml:trace contextRef="#ctx0" brushRef="#br0" timeOffset="2">7891 5303 8418,'-6'-14'-106,"-2"4"0,-6 2 0,0 0 0,-1 2 0,1 0 273,0 2 1,0 3-1,0 1 1,-1 0-1,1 0 1,0 1 32,0 4 1,-1 3-1,3 6 1,-1 2 0,2 3-181,0 5 1,-5 3-1,8 3 1,-1 1 30,-1 2 1,7 12-1,-1-3 1,2 2-153,2 1 1,0 2 0,0 2 0,0 2-31,0 2 1,6 3-1,4 0 1,2 1 99,3 0 0,-1-5 0,2-1 1,1-1 13,2 1 1,8-5 0,0 1 0,6-3 35,3-1 0,-1 0 0,6-1 0,5 1 0,3-2-18,4-3 1,8-3 0,0-7-18,-1 1 0,0-7 0,2-2 1,4-1-1,4-1 18,1-6 1,-2 1-1,1-8 1,-1-2 15,4-2 1,1-9 53,-3-6 0,-1-13 0,-1-12 0,-34 17 0,0-2-11,1-1 0,0-2 0,1-1 0,-1-1 0,-2-1 1,-2 0-42,0 0 0,-2-2 1,-3 1-1,0-1 0,23-29 1,-25 28-1,-1-1-10,0 0 0,-2-1 0,18-32 1,-6 3-1,-2 1-1,-5 2 1,-8 5 0,-2 2-1,-6 3 42,-6 2 1,-5 2 0,-6 6 0,-10 1 153,-11 3 0,-8-1 0,-9-3 21,-3 3 1,-10-3 56,-10 3-279,30 20 1,-1 1-1,-2-3 1,1 0-1,-3 3 1,0 1-8,2 0 0,-1 1 1,-3-2-1,0 0 0,1 2 1,1 0-1,-2 2 1,-1 1 9,-1 1 0,0 0 0,4 1 0,-1 1 0,0 2 1,1 0-1,-36-6-223,6 4 1,2 2 0,4 7 0,4 0-391,4 0 1,6 2 0,3 3 605,4 4 0,3 1 0,7 4 0,-3 3 0,3-1 0,4-3 0</inkml:trace>
  <inkml:trace contextRef="#ctx0" brushRef="#br0" timeOffset="3">10920 3924 8230,'-7'-22'-143,"1"1"0,-3 7 193,4 0 0,3 4 1,1 2 337,-4 2 1,3 8 0,-2 9-1,2 8-98,2 9 1,2 8 0,1 12 0,3 5-181,2 7 1,-3 5 0,3 5 0,0-1-239,-1 2 1,-3-3-1,0 8 1,-1-5-46,2-5 0,-3-1 0,3-6 0,-5-1-644,-5-3 0,2-7 366,-7-1 0,5-9 451,-4-5 0,-1 4 0,-4-1 0</inkml:trace>
  <inkml:trace contextRef="#ctx0" brushRef="#br0" timeOffset="4">10749 5089 8298,'-14'-14'-307,"0"0"1,4 0-85,1 0 455,5 6 1,0 1 0,8 9-1,6 3 127,3 4 1,2 10-1,3 5 1,1 1-85,-2-1 0,4-4 1,-2-5-1,-2-3-17,-1-2 0,3-4 1,0-8-1,-2-2 15,-1-6 1,-2-7 0,0-4 0,1-2-132,-1-7 1,0 1-1,0-4 1,0 3-249,1 2 0,4-1 0,0 1 1,-2 1 273,-1 3 0,4-3 0,2 5 0</inkml:trace>
  <inkml:trace contextRef="#ctx0" brushRef="#br0" timeOffset="5">9114 4094 8281,'5'15'125,"1"-1"0,0 2 0,1 3 0,-3 6 173,3 6 1,-6 6-1,6 5 1,-3 3-134,1 2 1,0-1 0,-5 6-1,0 0 1,0 0 0,0 0-10,0 2 1,-5 1 0,-1 1-1,0-3-222,-1-1 1,1-7 0,3-1 0,-2-6-149,2-3 0,1-4 1,2-7-1,0-5-250,0-3 0,0-2 1,2-2-1085,3-2 1548,2-4 0,8-6 0,-1 0 0</inkml:trace>
  <inkml:trace contextRef="#ctx0" brushRef="#br0" timeOffset="6">9498 4620 8541,'0'-14'775,"-8"9"-579,-6 10 0,0 5 1,-7 13-1,2 4-39,0 5 1,-1-2 0,2 3 0,-1-3 12,2-2 0,1-4 1,2-2-1,1-1-247,4-4 0,2-6-694,7-1 616,0-1 0,2-1 0,1-2 0,3-1 95,2 0 1,2 1-1,4-3 1,0 2 110,0-2 0,1 0 0,-1 0 0,0 2 39,0-2 1,1 4-94,-1-3 0,0 6 1,0-4-1,-1 2-350,-4 3 0,4 2 0,-4 1 1,4 0 352,1 0 0,7 7 0,1 1 0</inkml:trace>
  <inkml:trace contextRef="#ctx0" brushRef="#br0" timeOffset="7">5076 6667 10050,'-22'0'-750,"3"0"0,11 0 519,8 0 0,8 0 306,11 0 1,-2-4-1,6-1 1,-1 0 0,0 1-1,3-3 167,2-1 1,6 4-1,2-6 1,1 1-123,4 1 0,1-3 0,3 4 0,2 1 0,3-2-84,1 0 0,2 0 1,5-1-1,0 4-25,0 4 0,-5 1 1,0 0-1,0 0 45,-1 0 1,0 1-1,-6 4 1,4 3 49,2 0 1,1 4-1,5-4-56,0 0 1,0 3 0,0-5 0,-1 1-91,1-1 1,5-1 0,1-5 0,2 0-81,3 0 1,1 0 0,2-2 0,0-2-27,1-6 1,-3-3 0,1 1 52,1 2 0,-2-2 0,10 4 0,-1-2 0,-4 2-138,-2 2 0,0-3 1,-1 4 159,0 2 0,0-4 0,-2 1 0,-2 0 32,-6-1 0,2 1 0,-3 3 0,-3-2 18,-3 2 0,-7 1 0,4 1 0,0-2 180,-1-2 1,2 0 0,5 5-53,0 0 1,0 5 0,0 0 0,0-1-80,-1 3 1,1-4 0,2 5-1,2 0-67,6 0 0,1-5 1,0 2-1,-4-4-55,0-1 0,2 0 0,-3 0 0,0 0 32,1 0 0,2 0 0,-3 0 1,0 0-15,0 0 0,-1 2 0,-5 1 1,-2 3 4,-3 2 1,2-5-1,-7 2 12,-1-3 0,-2 2 0,-2 1 0,-5-2 0,3-1 1,-7-2-1,-1 0-26,-2 0 1,-2 0 0,1 0 0,-1 0-100,0 0 1,-4 0-1,0 0 184,1 0 0,2 6 0,1 2 0</inkml:trace>
  <inkml:trace contextRef="#ctx0" brushRef="#br0" timeOffset="8">4209 9411 8084,'-6'0'-356,"6"0"564,7 0 1,8 0 0,4 0 0,4 0 39,4 0 0,8 0 1,3 0-1,5 0 1,2 0 37,3 0 0,7 0 1,0 0-1,7 0 1,1 0-83,0 0 0,2 2 0,1 1 1,10 3-171,-35-2 1,0 0-1,2 1 1,0 0-1,-1 1 1,1 0-1,0 0 1,1-1-44,1 1 1,0-2 0,1-2 0,0-1 0,2 2 0,0 0 0,-1 0 0,-1-1 9,0 0 1,0 1 0,0-1-1,-1 1 1,0-3 0,0 0-98,3-1 1,-1 2 0,0-1-1,-1 1 1,1 1 0,0-1-1,-1 2 1,-1-1-56,0 0 0,-1-1 0,1 0 1,0 0-1,-2-1 0,1 0 0,-3 0 1,0 0-175,38 0 1,0-5 0,-5 0-1,-3 1 15,-1-3 0,-4 4 0,-11-5 0,-1 0-129,-2 0 0,-6 5 439,1-2 0,-6-1 0,-1 1 0,-1 2 0,-4 2 0,-3 1 0</inkml:trace>
  <inkml:trace contextRef="#ctx0" brushRef="#br0" timeOffset="9">5133 9937 8180,'-14'-20'292,"0"4"0,1-9 0,2 7 0,3 4 1160,2 3 0,1 11-1010,5 5 1,6 9 0,4 18 0,4 5-240,5 11 1,-3 10-1,4 5 1,-1 2 0,0 2-1,-1 1-95,-3 3 1,4-5 0,0 7 0,-1-9-581,-3-5 1,1-1 0,2-10 0,1-3-455,-2 0 1,-1-11-1,-2-4 1,0-6-1144,0-3 2069,1-9 0,-1-5 0,0-7 0</inkml:trace>
  <inkml:trace contextRef="#ctx0" brushRef="#br0" timeOffset="10">5488 10406 8180,'0'-22'784,"-6"2"1,-3 18-90,-10 7 0,3 8 1,-3 6-255,3 4 0,2-1 1,0 2-1,0 0 1,1-2 104,3-3 0,-1 1-540,7-1 0,0-1-92,9-9 0,3-3 0,8-6 1,1 0-249,2 0 1,6-1 0,-2-2-111,-1-2 0,5-1 0,-4 2 0,4 0-438,2 1 0,-1 1 0,-1 2-1193,-3 0 2075,2 0 0,-3 0 0,5 0 0</inkml:trace>
  <inkml:trace contextRef="#ctx0" brushRef="#br0" timeOffset="11">5787 10378 8180,'0'-14'3284,"0"0"-2734,0-1 1,0 6 0,2 1 0,2 0-55,6 0 0,2 5 0,3-3 0,1 1-373,2 0 0,0 0 0,6 5 0,1 0-1079,2 0 1,-5 2-1195,-3 3 1,1 3 2149,-1 6 0,0 0 0,-5 0 0</inkml:trace>
  <inkml:trace contextRef="#ctx0" brushRef="#br0" timeOffset="12">6015 10478 8180,'-15'0'2678,"1"0"-1713,0 0 1,0 0 0,-1 0 50,1 0 1,6 1 0,5 4-1014,6 4 1,7-1 0,7 0-1,4-2-295,1-2 1,3 2 0,7-1 291,1-2 0,0-2 0,-4-1 0</inkml:trace>
  <inkml:trace contextRef="#ctx0" brushRef="#br0" timeOffset="13">6342 10321 8180,'6'-13'2208,"3"4"1,-1-2-1529,2 6 1,-1-4 0,5 2 0,1 1 226,-1 0 1,6 1 0,3 7 0,0 2-264,1 6 1,-5 4 0,3 3 0,-1 4-264,-4 1 1,-3 7-298,-4 4 1,1 1 0,-7-2-1,0 1-109,-3-1 1,-1-2 0,0-3 0,0-4 16,0-4 0,0-3 1108,0-2-959,0-6 1,2-1 0,2-9 0,6-1-114,3-2 1,2-6 0,4 2-1,5-4-769,3-1 1,1-1 0,1 1 0,-1 2-1405,1 2 1,-1-3 2144,0 4 0,7-4 0,2-1 0</inkml:trace>
  <inkml:trace contextRef="#ctx0" brushRef="#br0" timeOffset="14">7507 9241 8291,'-20'0'-762,"9"0"947,-3 0 1,17 0 0,8 0 0,13 0 0,10 0 0,7 0 235,8 0 1,18-5 0,8-1 0,-33 2-1,0 1-284,3 0 1,0 0-1,4 0 1,0 0-1,5 1 1,0 1-1,1-2 1,0-1-140,2 0 0,2 0 0,2 1 0,1-2 0,-1 0 0,-1-1 0,3 2 0,-1 0 0,1 0 0,-1 1-6,0-1 1,1 0 0,2-1 0,-1 0 0,-3-2 0,-2 0-68,0 0 0,-1 0 0,2 0 0,-1 0 0,-4-1 0,-1 0 0,1-1 0,0 0-95,0 0 0,-1-1 0,1 1 0,-1 1 0,-3 2 0,-1 1-133,0 0 1,-2 0 195,1 4 1,-1-1-1,-4-3 1,0-1-1,-2 3 1,0 0 0,-2 0-1,1 0-552,38-4 0,-15-2 659,3 4 0,-15-3 0,5 2 0,-2-4 0,0 1 0</inkml:trace>
  <inkml:trace contextRef="#ctx0" brushRef="#br0" timeOffset="15">8631 9781 8078,'0'-29'12,"-7"3"0,-1 0 0,0 4 0,4 2 0,2 2 1231,2 3 1,0 0-167,0 1 0,2 6-585,2 3 1,4 15 0,7 7-1,-3 9-84,-2 8 1,2 6 0,-2 6-1,1 3-109,-2 3 0,4 12 1,-5-2-387,0 6 0,0 2 0,-5-4 1,3-5-395,2-2 1,-5-2-1,4-2 1,-1-3-600,3-4 1,-1-9-1,2-4-80,1-5 1,1-5 0,4-11 1159,3 1 0,-3-8 0,5 0 0</inkml:trace>
  <inkml:trace contextRef="#ctx0" brushRef="#br0" timeOffset="16">9043 10151 8078,'0'-30'585,"-5"-2"0,-1 13 131,-2 2 0,-2 7 0,-4 5 0,-2 5 84,-2 5 1,0 5 0,-4 10 0,0 7-251,0 5 1,4 5 0,-1-2 0,5 0-378,5 0 1,-2-2-1,6-6 1,2-4-319,1-4 1,5-3-1,5-3-214,6-4 1,10-2 0,0-7 0,3 0-397,1 0 0,2-2 0,2-1 69,1-2 0,0-4 0,-4 2-30,-1-1 1,-1 4 0,-2-4 0,-3 0 715,-1 0 0,4-1 0,-3-6 0</inkml:trace>
  <inkml:trace contextRef="#ctx0" brushRef="#br0" timeOffset="17">9256 10122 8078,'8'-14'3128,"-3"0"-2681,-4-1 1,4 6 0,1-1 0,2 1-41,3 1 0,4-3 0,2 5 1,4-1-504,1 1 1,-3 1 0,3 5 0,0 0-109,0 0 0,-5 0-1366,2 0 1,-8 8 1569,-1 6 0,-1 7 0,6 7 0</inkml:trace>
  <inkml:trace contextRef="#ctx0" brushRef="#br0" timeOffset="18">9398 10278 8078,'-22'8'1075,"2"-1"2767,5-7-3033,8 0 0,2 0 0,10-2 0,6-1-876,6-2 1,4-4 0,4 2-1,0 1-899,5 0 0,-1-1 0,4 4 0,-3-1-1491,-2 0 2457,-6-3 0,5-1 0,-5-7 0</inkml:trace>
  <inkml:trace contextRef="#ctx0" brushRef="#br0" timeOffset="19">9782 9966 8078,'0'-15'2431,"5"0"-1630,0-4 1,6 3 0,-2-3 160,4 3 0,-4 8 0,1 4 0,1 2-202,2 2 0,-1 2 0,-1 2 0,-1 7-569,1 7 1,-5 4 0,-1 6 0,-4 1-328,-1-1 0,0 5 1,0 2-1,0 0-536,0 0 0,0-2 0,0-6-2,0-4 1,0 3 0,0-7 254,0-2 0,2-1 0,1-2 0,3-1 401,2-4 1,-3 2 0,5-5-1,1 1 368,1-1 0,-2 0 0,-1-2 0,1 2 523,-2 2 1,4-5-1,-4 3 798,0 1 1,3 0-1118,-6 8 0,0-1 0,-5 2 1,-2 1-1,-3 4-226,-4 1 0,-5-3 1,-4 4-1,-2 3-534,-2 0 1,-1-2-1009,0 0 0,-4-2 0,5 2 0,-2-7 1214,0-6 0,-6 2 0,-6-5 0</inkml:trace>
  <inkml:trace contextRef="#ctx0" brushRef="#br0" timeOffset="20">11474 9241 8072,'-14'0'-415,"-5"0"0,0 0 778,2 0 1,2 1-1,8 2 1,8 2-147,12-2 1,9 4-1,13-1 1,7 0 0,12 1-19,11-4 1,7 3 0,-29-3 0,1-1 0,2 0 0,0-1 0,3 0 0,1 0-71,4-1 1,0 0-1,4 0 1,1 0-1,0-1 1,0 0-1,2-1 1,0-1-186,3-1 0,1-1 1,0-1-1,2-1 1,6 0-1,2-2 0,-1 0 1,1-1 92,0-1 1,1-1 0,3 1-1,0 1 1,-25 3 0,-1 1 0,1 0-1,1 1 1,0 0 0,0 1-94,-1 1 0,0 0 0,0-1 0,25-1 0,-1-1 0,1 4 1,0 0-1,-2 0 0,-1 1-202,0-1 1,0 2-1,-6 0 1,0 2 134,4 0 1,-1 0 0,-8 0-1,-2-1 1,-6 3 0,0 0-1,-2 0 1,0-1 32,-1-2 1,-2 1 0,-3-1 0,0-1 0,0 0 0,0 0-1,-4 0 1,-1 0 19,-3 1 0,0-2 0,27-3 70,-2-1 0,-4-8 0,-7 2 0,-5-1 0,-1 1 0</inkml:trace>
  <inkml:trace contextRef="#ctx0" brushRef="#br0" timeOffset="21">13067 9454 8080,'-2'-13'-171,"-1"2"0,-4 2 113,0-2 0,2-2 479,-5-1 0,7 4 758,-2 1-277,4 6-520,1-4 0,5 20 0,1 6-178,2 6 0,-3 5 0,2 3 0,1 5 59,0 3 1,-3 4 0,3 4 0,0 6 46,0 5 1,-5 6 0,3-3 0,-1 1 68,0-1 1,-1 2 0,-4-7 0,0-4-157,0-4 1,0-2 0,0-7-1,0-3-225,0-5 0,0-5 1,0-4-1,0-5-700,0-3 1,0-2 0,2-1-1108,3-4 808,-4-3 0,7-6 0,-3 0 1001,4 0 0,4-12 0,1-4 0</inkml:trace>
  <inkml:trace contextRef="#ctx0" brushRef="#br0" timeOffset="22">13578 9852 8166,'-14'0'2419,"0"0"-1556,0 0 1,0 6-1,-1 4 1,1 4-3,0 5 0,0-2 0,-2 7 1,-2 1-625,0 2 1,0 2 0,7-3 0,2 0-258,-2-3 0,3-5 1,0 1-12,1-3 0,-2-2 7,4 0 252,0-6 1,7-2 0,1-4 337,2 2 1,6 0 11,-2 5 0,4-6 0,1 4-525,1-1 0,-1-4 0,0 2 0,2-2-753,3-2 0,1 0 0,6 0 1,-3-2-590,3-2 1,-4 0 0,1-5-1,3-2 1289,0-2 0,3-1 0,-1 0 0</inkml:trace>
  <inkml:trace contextRef="#ctx0" brushRef="#br0" timeOffset="23">13834 9909 7951,'-14'-14'1391,"6"-1"0,3 1-628,4 0 1,2 5 0,3-1 0,2 1-85,2 1 0,3-3 1,8 6-1,3 2-750,0 1 1,3 2 0,-4 0 0,-1 0-884,1 0 0,3 6 0,-5 4 1,-2 3-1014,-1 1 1967,-8 6 0,-2 2 0,-6 7 0</inkml:trace>
  <inkml:trace contextRef="#ctx0" brushRef="#br0" timeOffset="24">13920 10079 7951,'-15'0'995,"1"0"0,5 0 429,-1 0 0,5 0-651,-4 0 0,12 0 0,3 0-870,10 0 0,6 0 0,7 0 0,-1 0-980,1 0 1,5 0 0,3 0 0,-1 0 1076,-3 0 0,4-6 0,-1-2 0</inkml:trace>
  <inkml:trace contextRef="#ctx0" brushRef="#br0" timeOffset="25">14446 9696 7951,'8'-23'141,"-2"-2"1,-6 6 448,0 2 0,-5 6 0,-1 3 766,-2 2 0,3 1 1,-3 6-1,2 4-567,3 5 0,0 9 1,-1 4-1,0 4-283,1 2 1,6-3-1,3 0 1,2-3-174,3 3 1,3-4 0,5 0-1,3-2-116,0-2 0,5-2 0,-3-2 0,3 0-264,1 0 0,-4-1 1,0-2-1,1-3-285,2-2 1,1-1 0,1-5 0,-1 0-465,1 0 0,-6-2 0,-1-1-126,-1-2 0,-2-6 0,-5 0 280,0-6 0,1 0 0,-3-7 0,-1 0-507,-1 2 0,-7-5 1,3 4 266,0-4 1,-4-2 0,3-1 530,-4-3 1,-7 3-1,-3-3 1,-2 3 350,1 1 0,-3 6 0,4 1 0,-2 1 416,1 4 1,-2 1 1177,2 2 1,-2 1-429,-3 4 0,6 9 0,1 11 0,0 6-255,0 7 1,4 9 0,-4 6-151,1 7 1,-2 0 0,2 6-356,0 2 1,2 1 0,-3 2 0,2 1-715,2 4 1,3-2 0,1 5 0,0 0-610,0-1 0,6-8 0,5 0 0,5-2 917,3-3 0,6-2 0,-3-7 0</inkml:trace>
  <inkml:trace contextRef="#ctx0" brushRef="#br0" timeOffset="26">15270 10108 7995,'-22'5'5965,"3"-1"-3757,3 1 1,7 0-424,-1 0 1,7 1-3112,-1-1 0,4-4 572,4 4 754,-2-3 0,11-9 0,-6-1 0</inkml:trace>
  <inkml:trace contextRef="#ctx0" brushRef="#br0" timeOffset="27">5147 6383 8538,'-20'14'-89,"4"-4"0,-3-1 1,3 1 399,2-2 0,0-2 0,0-8 1,1-2-1,2-7-57,1-7 0,1-4 0,-4-8 1,2-3-173,2-5 1,4-3 0,-3-3 0,0-5 0,2-6-2,0-5 0,-1-8 0,4 3 0,-2-2-130,2 1 1,2 1 0,1-1 0,0 6 143,0 6 1,0 5 0,0 8-16,0 3 0,4 4 0,1 7 1,-2 3 54,-1 5 1,-2 3 0,1 4-1,3 1-16,0 1 1,3 2-1,-3-3 1,4 2-27,0-2 0,9-2 0,-1-1 0,3 0-3,2-1 1,4 1 0,-1 0-33,3 0 0,3-2 0,1 0 1,4-1 13,1-1 1,2 10 0,5-6-20,0 2 1,4 1 0,3-1-92,6 3 1,-1 6-1,11-2 1,1 4 0,-2 1-142,-4 0 0,1 4 127,-5 1 0,3 1 1,-8-3-1,3 2-5,2-2 1,0-1 0,0-2-1,0 0-75,-1 0 1,0 0 0,-3 0 0,-2-2-37,-2-2 0,0 2 0,-3-4 1,0 1 87,-5 0 0,1 1 0,-5 4 0,-1 0 67,-3 0 1,-3 0-1,-1 0 1,-3 0 106,-2 0 1,1 0 0,-6 1-20,-1 4 0,-1-4 1,0 4 123,2-3 0,0-1 1,-4 2-1,-1 2 71,0-2 0,0 1-68,0 0 0,-1-1 0,-2 5 24,-1-1 1,-7-1-1,3-1 88,0 4-201,-4 4 1,4 6-48,-6 0 1,2 6 0,1-1 0,2 4 18,-2 5 0,5-1 1,0 6-1,1 1-89,1 2 1,-1 7 0,4 1-1,-2 3 1,-2 5 55,2 3 1,2 8-1,1 0 1,1 6 3,-8-34 1,0 0 0,7 39 0,-7-38-1,0-1 1,0 0 0,0 0 0,1 1-1,-1-1 27,0 1 1,0-1 0,5 34-59,-2 2 0,3-5 0,-4-5 0,4-4-67,1-4 0,0-3 0,-1-4 0,-2-7-364,-2-4 1,-1-10-1,3-2 1,-1-7-539,1-6 0,-3 0 0,1-3-2071,2-2 3015,2-4 0,1-12 0,0-2 0</inkml:trace>
  <inkml:trace contextRef="#ctx0" brushRef="#br0" timeOffset="28">10323 5502 8682,'-8'-2'-38,"3"-3"308,3-4 1,-2 1 0,-1-1 214,2-2 0,0 3-191,-2-2 0,-2 5 1,-4-2-1,2 0 1,-1 6 45,3 4 1,-5 5 0,6 7 0,0 6-27,0 7 0,1 14 0,5 11 1,0 7 29,0 7 1,0 2 0,0 4 0,0 3-60,0 4 1,0-1 0,0 0 0,0-2-91,0-2 1,1-4-1,3-5 1,2-6-313,2-6 0,1-5-58,5-6 1,-4-9-1,-2-4 1,0-6-639,0-4 0,-4-5 0,6-7-397,1-2 0,-5-3 0,1-8-194,-1-4 1,-5-10 646,4-5 0,-3-4 757,-2-5 0,-7-4 0,0-5 0</inkml:trace>
  <inkml:trace contextRef="#ctx0" brushRef="#br0" timeOffset="29">10237 5829 8493,'0'-22'54,"0"3"183,0 3 0,2 2 1,3 1-1,4 2 200,4 1 1,1 7-1,2-3 1,3 1 101,4 1 1,-1-3 0,2 4-296,1-2 1,4-4 0,2 3 0,3-1-20,-3 1 1,1 0 0,-1 2 0,3-2-135,-3-2 0,1 5 0,-1-2 0,3 2-208,-3-2 1,-1 4 0,-1-4 0,-1 3-181,0 2 1,-4 0 212,0 0 0,-2 0 0,2 0 0,-5 0 58,-4 0 1,0 0-1,-1 0 1,0 0 150,0 0 1,-4 0 800,-1 0 1215,-6 0-1619,4 0 1,-7 7 0,0 2 0,0 5-124,0 5 1,0-1 0,0 7-128,0 5 0,0 3 0,0 7 1,0-2 79,0 1 1,4 7-1,3 1-159,1-1 0,-4-2 0,6-1 0,-1 0-167,-1-1 0,5 1 0,-4 0 0,4-2-358,1-3 0,0 1 0,1-7 1,-3-4-281,-2-3 0,2-7 1,-2 1-1,1-3-241,-2-2 0,3-5 99,-8 1 1,1-6 53,-5 6 0,0-5 700,0 4 0,-6-6 0,-2 4 0</inkml:trace>
  <inkml:trace contextRef="#ctx0" brushRef="#br0" timeOffset="30">10522 6497 8488,'-37'20'216,"-1"-5"502,10-1 1,4 0 0,15-4-112,4 2 0,16-2 0,8-2 0,9-2-67,10-3 1,7-1 0,13-2-1,2 0-451,2 0 0,-1-2 1,-4-1-1,0-3-541,0-2 1,0 5 0,-2-2 0,-1 3-221,-2 2 1,-6 0 0,1 2 671,-3 3 0,-1 2 0,0 8 0</inkml:trace>
  <inkml:trace contextRef="#ctx0" brushRef="#br0" timeOffset="31">6825 13818 9632,'-14'-8'110,"0"-3"1,1 5 288,3-2 0,6 5 0,8-2 0,6 2 1,4 0-258,5-2 1,3 0 0,7 5 0,-1 2 0,2 1-72,3 2 0,-3 0 0,3-4 0,-1 2-118,1 2 0,-3 0 0,3-5 1,-3 0-57,-1 0 1,-1 0-1,1 0 1,-1 0-101,1 0 1,1 0 0,1 0 0,2 0-85,-1 0 1,3 5 52,-2-1 0,0 6 0,-5-4 0,-1 2 54,-3 3 0,3-3 1,-5 0-1,0-2 200,-3-3 0,2 4 1,-1-3-1,2 0 75,4-3 0,-4-2 0,1-3 1,3-2 9,1-2 1,3-1-1,3-4 1,5 2-34,3 2 1,1-1 0,3-4 0,0 1-34,3 4 1,4 1-73,-5 3 0,5 4 1,-3-4-1,2 3-1,3 2 1,-4 0 0,2 0 0,0 0 10,-1 0 0,3 0 0,-7 0 0,1 0-3,0 0 0,-3 0 1,4 0-1,-2-1-49,0-4 0,2 2 1,-4-5-1,1 0-172,-1 0 0,-4 0 0,7-3 0,-4 2-705,-1-2 0,-2 0 952,-3 1 0,3-9 0,-5 3 0</inkml:trace>
  <inkml:trace contextRef="#ctx0" brushRef="#br0" timeOffset="32">20005 3227 7994,'0'-14'101,"0"4"0,0 1 876,0-2 1,0 6 0,0 7-210,0 10 0,0 10 0,0 12 0,0 5-182,0 7 0,0 9 0,-2 8 1,-1 2-1,-3 5 0,-1 2-65,1 4 1,3-35 0,0-1-1,0 34 1,-2-3-243,2-3 0,1-8 1,2 0-220,0-6 1,0-7 0,2-9-426,2-5 0,0-4 0,5-6 0,2-5-1456,2-7 1,1-5-1,0-7-2843,0-4 4664,1-9 0,-1-15 0,0-7 0</inkml:trace>
  <inkml:trace contextRef="#ctx0" brushRef="#br0" timeOffset="33">20047 3412 8050,'-6'-28'904,"5"4"1,-4 2-65,3 1 1,9 2-1,2 7 1,4 1-55,1 1 1,2 7-1,1-2 1,4 4 19,1 1 0,0 7 0,3 8 1,-3 7-545,-1 5 1,-4 3 0,-6 3-1,-3 5-638,-2 3 1,-1 0 0,-6-2 0,-4-1-106,-5 2 0,-7-5 0,-4-2 1,-2-5 53,-7-4 0,1 1 1,-2-6 612,5-2 0,1-6 0,5-3 630,-2-1 1,9-3-35,-1-4 0,10 5-510,4 0 0,13 6 0,11-3 0,4 1-59,5 1 0,-1-2 0,4 3-104,-1-2 0,-3 1 1,-7 6-1,-3 1 216,-1 2 0,-7 1 1,-6-1-1,-2 5 405,-3 3 1,-8 1-1,-4 1 1,-5-1-356,-5 1 1,-3-1 0,-7-1 0,-1-2-643,-3-1 1,3-7 0,-3 2-229,3-3 0,6-7 0,1 1-1735,-3 1 0,6-5-1821,1-1 0,11-3 4051,8-2 0,12-7 0,11-1 0</inkml:trace>
  <inkml:trace contextRef="#ctx0" brushRef="#br0" timeOffset="34">20531 4023 8050,'8'-8'5862,"4"-4"-2551,-10 10-2251,4-4 0,-6 7 0,2 4 1,3 5-158,4 2 1,-1 2 0,0 1 0,0 0-402,0 4 1,-5 4 0,2 5-1,-4 0-107,-1 1 1,0 4-1,0 2 1,0 0-396,0-1 0,-5-1 0,1-6-45,1-3 0,-4 1 0,2-6-4634,2-1 2818,2-9 0,1-4 0,0-12 1861,0-7 0,0-13 0,0-9 0</inkml:trace>
  <inkml:trace contextRef="#ctx0" brushRef="#br0" timeOffset="35">20701 3725 8002,'-14'-7'2951,"0"6"-58,0-4 0,0 3-232,-1 2 0,3 2-2868,2 3 1,4-2 0,8 6 0,2 1 0,4-1-7722,0 1 7928,5-7 0,-5 10 0,6-5 0</inkml:trace>
  <inkml:trace contextRef="#ctx0" brushRef="#br0" timeOffset="36">21526 3952 8057,'-14'0'870,"8"-5"1,6 1-1,7 1-326,6 1 0,1 4 0,2 2 0,3 4 0,3 2-397,0-1 1,5-1 0,-5 3-1,2-1-1434,0 1 0,-7 1 1287,2 2 0,3 1 0,0-1 0</inkml:trace>
  <inkml:trace contextRef="#ctx0" brushRef="#br0" timeOffset="37">21583 4336 7962,'-41'14'724,"5"-1"442,7-4 1,13-1 0,12-3-843,2 4 1,5-1 0,7 2 0,9-1 0,7-1-162,8-3 0,7-3 1,8-2-1,3 0-3278,6 0 3115,-7 0 0,10-13 0,-10-3 0</inkml:trace>
  <inkml:trace contextRef="#ctx0" brushRef="#br0" timeOffset="38">22592 3113 7961,'-14'-6'0,"0"0"0,1-5 0,4 1 0,3 5 0,9-2 0,6 0 0,2 3 0,13 4 0,1 0 677,2 0 0,2 0 0,-1 0 1,-1 0-1,-3 1 0,-6 2-1467,-2 2 0,-2 4 1,-1-2 789,-3 1 0,2 1 0,-4 5 0</inkml:trace>
  <inkml:trace contextRef="#ctx0" brushRef="#br0" timeOffset="39">22692 3128 7961,'-28'0'0,"5"1"0,4 2 590,4 2 0,-4 6 1,0-1-1,1 4 425,3 5 0,0 3 1,3 8-492,2 3 1,-1 7 0,5 10 0,0 9 0,-2 2 16,0 2 1,3 10-1,-3-2-378,2 2 0,-1 4 0,4 2 0,1-38 0,0 0-127,0 3 0,0-1 1,-1 2-1,0-1 1,1-2-1,-1-1 1,2 0-1,-1-1-61,1 36 1,-4 1-1,0-3 1,2-4-141,1-7 1,2-6 0,2-3-136,3-2 1,-2-8 0,6-1 0,2-9-218,2-4 0,3-7 1,1-5-1,4-3-171,1-6 1,2-3 0,6-7 89,3-4 1,3-9 0,8-10 0,2-3-1140,2-1 1737,5 0 0,-2-7 0,6-2 0</inkml:trace>
  <inkml:trace contextRef="#ctx0" brushRef="#br0" timeOffset="40">23972 2687 7920,'-37'-21'0,"4"1"0,9-2 758,5 8 0,4-1 0,0 7 0,1-1 482,0-1 1,0 7 0,1 0 0,2 8-685,2 9 1,1 8 0,-3 11 0,3 7-377,1 6 0,-2 11 0,3 7 0,-1 3 106,1-1 0,-4 2 0,6 6 1,1 2 37,1-2 0,-3-1 0,1-2 0,-1 0-119,-2 0 0,4-6 1,-5-5-1,0-6-714,1-7 0,2-4 0,-3-5 0,0-7-1811,0-6 0,3-4 917,-4-7 1,-1-6 0,-4-3 1402,0-4 0,0-13 0,0-4 0</inkml:trace>
  <inkml:trace contextRef="#ctx0" brushRef="#br0" timeOffset="41">23332 3639 7920,'-13'-28'1126,"10"6"-731,-7 3 1,7-2-1,3 2 1,0 2 328,0 1 0,3 2 0,7 0 0,9 0-482,6-1 0,10 6 0,3 1 0,3 2-1201,2 3 1,1 1-1,2 0 959,1-2 0,-6 2 0,-6-4 0</inkml:trace>
  <inkml:trace contextRef="#ctx0" brushRef="#br0" timeOffset="42">24085 3256 7920,'-14'-8'389,"5"1"0,-1 7 671,-1 0 1,-2 0 0,1 2 0,1 3 203,1 4 0,2 5 0,-3 5 1,3 5-373,2 3 0,-3 6 0,4 2-536,2 1 1,1-3 0,2 4 0,2-4-279,2-6 1,4-1 0,7-7 0,-1-1-755,0-2 1,5-4 0,1-2-1,3-6-1589,2-2 0,0-8 0,0-5 2265,-1-7 0,0-4 0,4-6 0</inkml:trace>
  <inkml:trace contextRef="#ctx0" brushRef="#br0" timeOffset="43">24370 3256 7920,'0'-8'6074,"0"1"-5528,0 20 0,0-4 250,0 10 1,4 4-1,1-1 1,-2 1-333,-1 1 0,-2-2 0,0 3 0,0-2-1324,0-3 0,0-1 1,0-5-2401,0 0 3260,0 1 0,-6-7 0,-2-2 0</inkml:trace>
  <inkml:trace contextRef="#ctx0" brushRef="#br0" timeOffset="44">24455 3071 7920,'8'-7'4195,"-2"0"-699,-6-8-2483,0 7 1,2 4-2319,2 8 1,4 3 1304,7 2 0,-1 4 0,0-5 0</inkml:trace>
  <inkml:trace contextRef="#ctx0" brushRef="#br0" timeOffset="45">24810 2971 13334,'10'2'1346,"-2"4"-705,-2 8 0,4 2 0,-6 8 0,1 1 0,0 4-190,0 4 1,-2 3 0,-10 7-635,-7-1 0,-2 1 0,-7 1-584,-3 4 1,-2 2 0,-4 7-1,-2 0 767,-3 0 0,-1 0 0,-4-1 0</inkml:trace>
  <inkml:trace contextRef="#ctx0" brushRef="#br0" timeOffset="46">24142 4251 7841,'-8'0'1337,"2"0"-564,6 0 1,5 1 0,1 4 45,2 5 0,-3 2 0,4 4 0,1 1 0,-2 4-374,-4 1 0,3 2 1,-3 3-1,-1-2-335,-1-2 0,-2-4 0,0 4 1,0-3-665,0-3 1,0-1-1231,0-2 0,-6-6 0,-2-4 1784,0-8 0,-5-16 0,5-10 0</inkml:trace>
  <inkml:trace contextRef="#ctx0" brushRef="#br0" timeOffset="47">24313 3952 7846,'-7'-6'1019,"-2"6"-852,3 6 1,-1 8 0,6 2-168,-4 3 0,3 3 0,-4 7 0</inkml:trace>
  <inkml:trace contextRef="#ctx0" brushRef="#br0" timeOffset="48">24057 5018 7318,'-13'7'1516,"4"2"-530,2 10 0,7-1 0,0 5-324,0 2 0,0 4 0,0 4 0,2 5 0,1 5 0,2 2-163,-2 3 1,-1 1-1,-2-3 1,0 1-687,0-1 1,0-4 0,0-4 0,1-4-2633,4-4 2819,-3-2 0,4 0 0,-6 1 0</inkml:trace>
  <inkml:trace contextRef="#ctx0" brushRef="#br0" timeOffset="49">25550 2914 7824,'-7'-28'359,"0"0"0,-6 1 0,5 3 1,8 5 445,8 3 0,6 8 0,3 4-528,2 2 1,2 4 0,-2 2-1,5 6 1,1 2-249,-1 3 0,1-1 1,-6 0-1,0 0 1,0 1-135,0-1 0,-5 5 1,-5 0-1,1 0 151,-2 1 0,3 4 0,-6 9 0,-2 3 160,-2 1 1,4 12 0,0 3 119,-2 11 1,-1 8-1,-2 3 1,0 7-183,0-37 1,0 0-1,0-1 1,0 1-1,-1 7 1,2 1 0,-1-1-1,1 0-167,1 0 0,1 0 1,-2-2-1,1 0 1,2-1-1,0 0 44,-1 0 1,0 0 0,1-1 0,-1-1 0,-2-4 0,1-1 0,2 38 109,0-2 1,2-3 0,-1-7 0,-2-7 172,-2-7 0,-1-4 0,-1-8 0,-4-3 188,-4-5 0,-6-4 1,-4-5-1,-4-6-290,-4-2 1,-3-2-1,-3-1 1,-4-3-317,1-6 1,-3 3 0,5-3 0,3 0-1119,1-3 0,6-1 0,2-1-470,1-4 1,4 2 1701,8-7 0,2 1 0,7-6 0</inkml:trace>
  <inkml:trace contextRef="#ctx0" brushRef="#br0" timeOffset="50">22152 6269 8104,'14'0'-33,"6"0"1,15 2-1,14 1 1,10 3-1,10 2 42,10 3 1,-35-4 0,1 1-1,6 0 1,2-1 0,2 2-1,0-2 61,4 0 1,-1-1 0,2-1-1,0-1 1,3 1 0,1 0-1,-1-2 1,0 0 0,1 0-1,0-1-269,-2 0 0,1 1 1,7 2-1,1 1 1,-1-2-1,0 0 0,4 0 1,1 1 174,0 0 1,1 0-1,-2-4 1,-1 1-1,2 0 1,0 0-1,0 0 1,-1-2-46,-1 0 0,-1 0 0,-3 0 0,0 0 0,-4 0 1,-1 0-1,-3 0 0,-2 0 0,-3 0 0,-1 0-14,-1 0 1,-1 0-1,-5 0 1,-1 0-1,1 0 1,0 0-1,-2 0 1,0-2 264,-1 0 1,0 0 0,-2-2-1,-1 0 1,37-9-116,-1 4 1,-3-2-1,-3 6 1,-5 0-27,-5-1 0,0 0 1,-10-7-408,3-1 0,-9 3 366,-3-8 0,-5 1 0,-1-1 0,-3-4 0,-4-4 0</inkml:trace>
  <inkml:trace contextRef="#ctx0" brushRef="#br0" timeOffset="51">24171 1279 7791,'-13'-15'79,"3"-4"0,4 3 0,6-5 1,2 2-1,2 0 441,6 2 1,3 1 0,1 2 0,2 0-1,1 1-104,2 4 1,0-4 0,-3 5 0,1 0-177,2 4 0,-5 2 0,-4 2 0,-1 3-174,-1 7 0,-2 5 0,-7 15 0,-5 5-187,-9 8 0,0 0 0,-9 5 0,-1 0-183,-2-1 1,0-4 0,2-7-1,2-3 87,3-6 0,3 0 0,5-8 0,5-2 122,0-1 1,3-6 0,5-1 49,4 2 1,0-3 0,7 2 53,4 1 0,8-3 0,-1 1 0,4 2-17,2 2 0,-6-4 0,1 1 0,0 1-3,-2 1 1,-2 3 0,-5-1-1,-3 0 292,-2 0 1,-4 5-1,-6 2 143,0 1 0,-11 2 0,-5 4 56,-4 0 0,-4 1 0,-4-1 0,-2 1-26,-4-1 1,3 1 0,-6-3-549,3-2 1,-1 1 0,3-6-1,-1-3-317,2-5 0,5-4 1,3-7-69,-3 0 1,6 0 478,1 0 0,-3-7 0,0-1 0</inkml:trace>
  <inkml:trace contextRef="#ctx0" brushRef="#br0" timeOffset="52">23829 7194 8304,'-12'-8'422,"-2"-5"0,-10 5 1,5 0-1,3 3 69,2 4 0,0 1 1,-1 3-1,3 6 1,1 10 760,1 7-1095,7 8 0,-3 3 0,6 7 0,0 3 123,0 6 0,0 5 0,0 7 0,0 4 0,0 1 182,0-2 1,0 1-1,0 4 1,-2-4 43,-3 1 0,2-5 0,-6-1 0,-1 0-164,2-4 0,-4-2 1,4-3-1,-2-4-223,1-8 0,4-2 0,-3-8 0,0-3-516,1-5 1,3 0-1,-2-6 1,1-1-1463,1-3 1,-6-5 0,4-2 1858,-2-2 0,-2 5 0,-4-3 0</inkml:trace>
  <inkml:trace contextRef="#ctx0" brushRef="#br0" timeOffset="53">23303 8274 8041,'-17'-14'2710,"3"0"-1971,3 6 0,17-3 0,3 6-2,4 2 1,9-4 0,7 3 0,7 0-566,5 3 0,8 1 0,2 0 0,1 0-1055,0 0 0,-2 0 1,3 1 882,-6 4 0,-3-3 0,-1 4 0</inkml:trace>
  <inkml:trace contextRef="#ctx0" brushRef="#br0" timeOffset="54">24171 8075 8051,'-15'-14'3458,"1"6"-2753,0 1 1,1 15 0,2 5 79,2 4 0,4 13 0,-3 0 0,2 5 0,3 5 150,1 1 0,2 1 0,0 1-694,0 0 1,2-5 0,2-2 0,6-1-541,3-4 1,2-7-1,3-5 1,2-5-1142,2-4 1,2-4-1,4-6 1,-1 0-4471,-3 0 5910,-3 0 0,-1-25 0,2-7 0</inkml:trace>
  <inkml:trace contextRef="#ctx0" brushRef="#br0" timeOffset="55">24455 8217 8051,'0'-22'2290,"0"3"-581,0 3 1,0 2-705,0 0 0,2 6 0,2 3-114,6 4 0,2 7 0,3 5 0,-1 6-143,0 7 1,-4 8-1,-3 1-279,0-2 0,-1 6 1,-3-1-1,2 0-357,-2-2 0,-1-6 0,-2-4 1,0-5-358,0-4 0,0 0-1296,0-1 0,-2-6 0,-1-5-509,-2-6 2050,0-11 0,-1-9 0,-2-5 0</inkml:trace>
  <inkml:trace contextRef="#ctx0" brushRef="#br0" timeOffset="56">24540 7933 8051,'8'-14'2071,"-2"6"472,-6 1-2460,7 7 0,1 7 0,6 1 0,0 1-3055,0 1 2972,7 5 0,-5-5 0,4 2 0</inkml:trace>
  <inkml:trace contextRef="#ctx0" brushRef="#br0" timeOffset="57">24853 7691 7954,'-6'-8'1347,"6"-3"-733,0 6 1,11-4 0,8 4 0,-2 2 191,-1 1 0,0 4 0,3 3 0,4 4-180,4 4 0,2 12 0,-2 4 0,-2 2-113,-2 4 0,-5 6 0,-1 10 0,-6 2-61,-6-5 1,-3 1 0,-4 3-375,-3 3 0,-4 2 0,-12 0 1,-6 0-874,-4-1 0,-9 0 0,1-4 1,-7-5 794,-6-2 0,-10 3 0,30-22 0,0-1 0</inkml:trace>
  <inkml:trace contextRef="#ctx0" brushRef="#br0" timeOffset="58">23289 9553 7903,'8'15'-30,"8"-1"0,11 0 0,9 0 1,5-1 137,2-4 0,6-2 1,3-7-1,3 0 0,2-2 197,0-3 1,-2 4 0,-1-4 0,-2 4 0,0 2-195,-1 4 0,2-2 0,-5 5 1,-1-2-7,2-3 1,0-1 0,5-2 0,-2 0-18,2 0 1,1 0-1,2 0 1,0-2-9,0-2 0,-1-3 1,1-4-1,0 2 1,-2-1 136,-2 2 1,0 2 0,-5 6 0,-2-1 151,-2-4 0,-3 3 0,-2-3-146,-1 4 0,0-1 1,6-1-1,2-3-134,2-2 0,-1 3 1,-4-4-1,1-1-154,3 2 0,-4 2 1,1 6-1,-4 0 46,-1 0 0,-4 0 0,-2 0 0,-5 2 89,-4 2 1,1-1 0,-6 7-10,-1 1 0,-2-3 1,-2 0-526,0-2-201,0 5 0,-4-9 237,-1 3 1,-7-4-1,-2 1-136,-8 2 1,-5-2-1,-1 3 291,0-4 1,1-7 0,4-3 369,4-4 1,3 3-1,2 1 269,0-2 0,0-2 0,2-1 404,3 0 1,-4 4 228,4 1 1,-2 6 460,2-2-811,-3 3-420,4 2 0,-5 0-95,4 0 0,-2 0-141,7 0 1,-5 7 32,4 2 0,-6-1-161,2 2 0,-2-3-222,2 3 94,-4 3 46,6-12 195,-7 5 180,0-6 1,0-1-37,0-4 0,0 2 142,0-7-205,0 7-96,0-3-20,0 6-94,0 0 114,6 0-48,-4 0-107,4 0 113,-6 0 1,1 0-1,3-2 44,0-2 0,1 1 0,-5-7 114,0-1-36,0 5 0,2-5 187,2 6-145,-2 0 1,4 4 58,-6-4-113,0 3 1,2-4-33,3 6 1,-2 0-25,6 0 0,-4 0 89,5 0 39,-7 0-72,3 0-139,-6 0 1355,0 0-1222,6-6-219,-4 4-355,4-4-148,1-1 444,-6 6 277,5-6 33,-6 7-631,0 0 331,0 7 0,2-6-444,3 4-1042,-4-3-551,6-2 2280,-7 0 0,0 0 0,0 0 0</inkml:trace>
  <inkml:trace contextRef="#ctx0" brushRef="#br0" timeOffset="59">4891 4009 8374,'-6'-8'-96,"-3"3"1,-3 5-1,3 5 1,4 5-1,4 4 339,1 5 1,0 9 0,0 12 0,0 6-1,1 6 77,4 3 0,-2 8 0,5 3 0,0 4-230,0 1 0,-3 5 0,2 1 0,1 1 0,-1-1 0,1-3-527,0-1 1,-5-4 0,3-2-647,0-6 821,-4-2 1,11-2 0,-6 0 0</inkml:trace>
  <inkml:trace contextRef="#ctx0" brushRef="#br0" timeOffset="60">4891 4123 8497,'-22'-13'-185,"5"2"1,7 2 0,12-1 0,9 1 0,8-1 94,3-1 0,10-2 0,10-2 0,9-4 141,4-5 0,4-9 0,4-5 0,-29 18 1,1-1-1,3-1 0,0 0 0,2-1 0,1 0 57,2-1 1,1 0 0,1 0 0,1 1 0,4 1-1,1 1 1,1 0 0,-1 0-193,1-1 1,0 1 0,4 0 0,0-1 0,0 1 0,1 0-1,0 0 1,1 1 91,-2 1 0,0 0 1,5-1-1,0 0 1,-3 3-1,1 0 1,-1-1-1,1 1-43,0-1 0,0 1 0,0 2 0,-1 2 0,-1 1 0,0 2 0,0-2 0,-1 1 10,1 0 0,0 0 0,-1 5 0,0 0 0,0-2 0,-1 1 0,-2 2 0,0-1 13,-3 2 1,1 0 0,3 0-1,1 1 1,-4 1 0,1 0 0,0 0-1,1 0 6,0 0 1,-1 1 0,-2 0-1,-1 0 1,-1 1 0,1 0-1,-2-1 1,0 0-30,1-1 1,1 0 0,0 1 0,0 0 0,0-1 0,0-1 0,-2 2 0,0-1-46,-1 0 0,-2-1 0,0 3 0,-1-1 0,0-2 0,0 1 8,-1 1 1,1 1-1,37-2 1,-2-1 47,-5-2 0,1 0 1,-11 5-1,-1 0 24,-6 0 1,-2 0 0,1 0 0,-1 2 53,-2 3 1,-6 3 0,1 6 0,-2 0 8,-3 0 1,1 0 0,0 2 0,-2 2-24,-3 1 0,-2-1 0,-4-3 0,1-1 129,-2 0 0,4-4 0,-2-1 0,0 1-133,2-3 0,-3 6 0,4-5 57,-1 0 0,0 3 0,-4-5-89,2 2 0,5 0 1,-4 3-1,-3-1-33,-1 1 1,-3 0 0,-2 0 0,-3-2 16,-1 2 1,-2 2 0,-5 3 80,0 3 0,-1-2 0,-2 7 1,-3 1-1,0 2 21,0 1 0,1 7 1,5 3-1,1 5-35,-1 4 0,5 4 0,1 5-50,2 1 0,-3 6 0,5 5-17,1 7 0,-14-36 0,-1 2 1,0 3-1,0 1 0,0 0 0,-1 1-91,1 1 1,-1-1 0,1 4 0,-1 2 0,-1 2 0,0 2 0,1 2 0,0 1 95,0 2 0,0 1 0,1 0 0,-1-1 1,-1 3-1,-1 0 0,-1 3 0,0 1 5,-1 1 1,0 1-1,1 1 1,0 0 0,-1-1-1,-2-1 1,2-1 0,0 0-26,0-1 0,-1-2 0,-1-7 1,-1-2-1,2 1 0,1 0 0,1-6 1,0-1-48,0-5 1,0 0 73,1 1 0,0-2 0,9 32 0,0 0 0,-2-10 0,-3-6 0</inkml:trace>
  <inkml:trace contextRef="#ctx0" brushRef="#br0" timeOffset="61">10308 5345 8392,'-20'0'-68,"4"0"1,-5 0-1,2 0 1,-1 2-1,-2 4 1,-2 7 288,2 4 1,-3 9-1,4-1 1,-1 6-1,-2 9 1,2 4-50,3 4 1,8 5 0,3 1 0,2 6-79,3 6 1,4 4 0,7 1 0,8 0-82,5 0 0,7-1 0,7-4 0,3-4-129,6-4 0,0-6 0,8-3 0,4-3-19,4-5 1,4-14 0,6-5 0,-1-9-22,3-9 0,-11-12 1,7-9-1,-6-13 89,-5-10 0,3-5 0,-10-12 0,1-2 46,-4-2 1,-4-4-1,-23 29 1,-2-1-1,-2 0 1,-1 0 73,11-39 1,-6 0-57,-6 5 0,-6 2 1,-3 3-1,-5 4 41,-5 3 0,-11 4 0,-12 3 1,-10 5 21,-8 2 0,0 4-65,-6 3 0,5 5 1,-4 10-1,1 4-151,-1 3 1,10 8 155,-1 3 0,2 10 0,-3 3 0</inkml:trace>
  <inkml:trace contextRef="#ctx0" brushRef="#br0" timeOffset="62">24355 10478 8234,'-6'-15'4184,"6"7"-3908,0 4 1,2 2 0,7 4-18,2 2 1,2 0 0,1 3-1,-1 1 1,-2 2 122,-2 6 1,-4-1-1,3 9 1,-2 3 160,-3 5 0,-1 2 0,-2 6 0,-2-2 0,-1 1 184,-2 2 0,-4 2 0,4-2-361,2-3 1,0-3 0,0-7 0,-2-1-38,2-3 1,1 1-1961,2-6 349,0 0 1,2-11 0,1-5-1,2-8-1028,-2-9 1,-1-7 2309,-2-7 0,0-7 0,0-1 0</inkml:trace>
  <inkml:trace contextRef="#ctx0" brushRef="#br0" timeOffset="63">24441 10165 8212,'-22'0'2092,"4"1"-952,7 4 0,3-3 1,5 4-167,-2 0 1,1-3 0,4 7-1066,0 1 1,1-5-1,2 1 1,4-3-853,1 1 0,-4 0 0,6-5-1857,1 0 1580,-5 0 2570,1 0 2052,-7 0-2282,0 6 1,0-3-2190,0 7 1,6-9 1068,3-1 0,-2-6 0,-1-8 0</inkml:trace>
  <inkml:trace contextRef="#ctx0" brushRef="#br0" timeOffset="64">14048 2616 8212,'-2'-10'648,"-3"1"1,4 4 788,-4-4 0,5 5-792,5 0 0,3 2 0,6 4 0,0 2-334,0 6 0,5 7 0,0 4 1,-1 1-1,-3 3 0,0 2 263,-1 2 0,-5 5 0,-1 4 0,-2 3-98,-2 2 0,-1-2 0,0-2 1,2-2-254,-2-2 0,-2-2 1,-1-6-1,0-2-383,0-1 0,0-12 0,0 2-2200,0-1 880,0-7 1,0-6-1,0-11 1,0-6 1479,0-7 0,0-9 0,0-3 0</inkml:trace>
  <inkml:trace contextRef="#ctx0" brushRef="#br0" timeOffset="65">14247 2459 8314,'-27'0'1306,"3"0"0,8 0 409,7 0 0,4-1-208,-4-4-645,5 4-1134,-2-6 0,8 2 0,2 1 0,6 1-3085,3 1 3357,1 2 0,6-6 0,2-2 0</inkml:trace>
  <inkml:trace contextRef="#ctx0" brushRef="#br0" timeOffset="66">14531 2758 8301,'-21'0'818,"1"-5"0,-4 1 885,5 0 0,11 3 0,10 1-1349,11 0 0,7 5 1,9-1-1,-1 1 1,2 0-1,2-1-991,1 0 0,5 2 0,-4-1 0,1-2-512,0-2 1,0-2 1148,-2-4 0,-3-3 0,5-6 0</inkml:trace>
  <inkml:trace contextRef="#ctx0" brushRef="#br0" timeOffset="67">14773 2431 8170,'-19'0'2557,"0"0"-1614,0 0 1,5 6-1,1 4-54,3 2 0,4 4 0,6 3 0,2 6-472,2 7 1,4 0 0,7 6-1,0 1-570,4 2 0,-3 2-273,3-1 1,2 1 0,-2 0 0,0-1-729,1 1 0,-4-7 0,3-2 1,-3-4 1153,-2-2 0,0-6 0,0-1 0</inkml:trace>
  <inkml:trace contextRef="#ctx0" brushRef="#br0" timeOffset="68">15114 2445 8159,'-2'-6'4917,"-2"6"-4295,2 13 0,-4 4 0,6 7-124,0 1 1,0 8 0,1 5 0,2 3-458,2 2 1,6 4 0,-1 0-1,2-1-601,3-1 0,-1 2 0,0 0 560,0-1 0,0-2 0,1-1 0</inkml:trace>
  <inkml:trace contextRef="#ctx0" brushRef="#br0" timeOffset="69">15697 2772 8026,'-14'-6'3136,"-1"4"0,9-9-2618,6 7 0,2-3 0,7 4 0,4-3-245,4-2 0,1 5 1,4-2-1,0 3 1,0 2-1,3 0-580,2 0 1,1 0 0,1 2 306,-1 3 0,1 3 0,-1 6 0</inkml:trace>
  <inkml:trace contextRef="#ctx0" brushRef="#br0" timeOffset="70">15725 2985 8058,'-39'10'0,"6"-1"0,7 1 1600,17 4 1,4-4-1,10-3 1,4 0 0,6-2-1177,3 1 1,9-5-1,10 4 1,2-3-4606,5-2 4181,9 0 0,-3 0 0,7 0 0</inkml:trace>
  <inkml:trace contextRef="#ctx0" brushRef="#br0" timeOffset="71">16763 2459 8054,'-14'7'1644,"6"-4"1961,3 6-2923,4 1 1,5 4-1,3 2 1,-1 1 264,0 2 0,5 6 1,-3-1-1,2 3-472,-1 1 0,-4-1 0,3-1 1,0-3-1,-2 3 0,1-1 166,-4-1 1,3 2-2779,-1-2-3308,-1-3 264,-4-7 5181,0-14 0,-6-21 0,-2-9 0</inkml:trace>
  <inkml:trace contextRef="#ctx0" brushRef="#br0" timeOffset="72">16948 2260 7999,'-14'0'2344,"0"0"-573,-1 0 1,6 5 0,1 1-1464,2 2 0,1 2 0,5 4-4481,0 0 4173,0 0 0,6 7 0,2 1 0</inkml:trace>
  <inkml:trace contextRef="#ctx0" brushRef="#br0" timeOffset="73">16194 4137 7985,'-19'0'2858,"1"0"-2365,5 0 0,8-2 0,10-1 0,4-1-205,4 0 1,8-4-1,4-1 1,6-4-203,7-1 0,0 5 0,2 1 0,1 1-924,-2 4 1,-6 0 0,1 0 837,-4-2 0,-2 0 0,1 5 0</inkml:trace>
  <inkml:trace contextRef="#ctx0" brushRef="#br0" timeOffset="74">16493 3682 7999,'-11'11'768,"-3"2"427,-2 3 0,0 2 0,2 0 1,0 4-240,-1 5 1,8-2 0,2 10 0,3 0-596,2 3 0,2 3 0,3 1 0,4 1-687,4 0 0,6-1 1,0-1-1,1-3-1153,5-5 0,-2-3 1479,5-1 0,0-7 0,-5-2 0</inkml:trace>
  <inkml:trace contextRef="#ctx0" brushRef="#br0" timeOffset="75">16991 3426 8041,'-13'2'8025,"4"2"-7405,2-2 1,14 17-1,0 0-198,1 6 1,5 12-1,-2 7 1,5 11-739,3 10 0,1 11 1,-10-36-1,-1 2 1,2 1-1,0 1 316,0 0 0,0 2 0,6 5 0,0 0 0,-2 0 0,0-1 0</inkml:trace>
  <inkml:trace contextRef="#ctx0" brushRef="#br0" timeOffset="76">16706 2132 8084,'-50'15'-11,"2"0"0,10 4 0,5 7 0,5 5 1,3 9 143,1 6 0,6 6 0,1 9 0,4 4 175,4 0 0,6 4 0,1-2 0,10 1 1,13-2-144,9-4 0,8-6 0,11-5 0,6-8 0,6-12-167,4-10 0,2-9 1,4-12-1,1-3-65,4-6 0,-2-13 1,-35 5-1,0-3 1,-2 1-1,0-1-171,-2-1 0,0-1 0,26-22 0,-1-10 159,-6 2 1,-11 2 0,-10-4 0,-5 2-1,-4 0 408,-5 1 0,-10 2 0,-4 6 97,-3 1 1,-10-1 0,-6 0 0,-10 1 221,-8-1 0,1 1 1,-7-3-444,-2-2 1,-7 1-1,-4-4 1,-1 1-254,0 3 1,5 8 0,-4 5 0,4 4-411,6 6 1,0 4 0,7 9 0,4 5-826,5 4 0,0 7-1042,6 4 2325,0 9 0,5 9 0,-1 8 0</inkml:trace>
  <inkml:trace contextRef="#ctx0" brushRef="#br0" timeOffset="77">16834 3341 8081,'-28'0'-32,"-5"0"0,-1 1 0,1 4 0,0 6 1,-2 7 443,-1 5 1,4 6 0,-2 4 0,0 6-160,1 7 0,2 5 0,5 7 0,4 5-242,2 8 0,10-30 0,2 1 0,2 3 0,1 1 0,1 1 0,0-1 0,2 3 1,0-1-1,1-1 0,2 1-5,-1-3 0,3 0 0,4 0 1,2 0-1,8 32 0,7-1-1,6-5 0,9-16 0,4-3 0,9-6-45,8-3 1,0-12 0,5-5 0,0-9 43,-1-9 0,3-5 0,4-6 0,0-7 73,0-8 0,-1-14 0,-4-8 0,-4-4 152,-4-3 0,-7-7 0,-4 0 1,-4-2 99,-6-1 0,-3-10 0,-11 7-167,-4-3 0,-9-2 0,-7 5-60,-6-1 1,-11-6-1,-10 6 1,-5-1-121,-4-1 0,-8 9 0,-8-1 0,-1 4-131,-4 6 0,-6 2 0,0 7 0,5 6-266,6 4 0,0 14-267,1-2 1,2 9 0,7 0 681,1 3 0,0 15 0,-5 3 0</inkml:trace>
  <inkml:trace contextRef="#ctx0" brushRef="#br0" timeOffset="78">24384 11885 8520,'-14'-8'863,"4"3"1,2 10 0,2 6-86,3 6 1,0 7 0,-1 11 0,0 9 0,-1 13-341,-1 13 0,4 8 0,0-34 1,-1 1-1,2 0 0,-1 0 1,1 0-1,-1 0 0,0 1 1,-1 0-653,2 1 1,-1 0-1,1-4 1,1 0-1,0 37 1,0-7-1,1-7-1760,4-4 1,-2-10 1973,7-5 0,-7-15 0,3-5 0</inkml:trace>
  <inkml:trace contextRef="#ctx0" brushRef="#br0" timeOffset="79">27426 3142 8255,'12'-5'-4,"2"0"0,-3 7 208,8 7 1,1 4 0,1 3-1,-1 1-221,1 2 0,3 2 0,-5-4 1,-2 2-1,-1 0-512,-2 2 1,-6-6 0,-3 4 528,-4-3 0,-1 5 0,0 1 0</inkml:trace>
  <inkml:trace contextRef="#ctx0" brushRef="#br0" timeOffset="80">27498 3327 8154,'-7'-16'123,"1"-3"0,-5 11 244,1 0 1,2 0 0,-3 5-1,2-2 160,-2 2 1,3 8 0,0 6-1,0 8-48,0 9 1,-1 9 0,-5 8 0,-1 6-93,1 4 1,0 5 0,0 11-216,0 0 0,-1 8 1,8-37-1,0 0 1,0 3-1,0 0-117,0 2 1,0-1 0,0-1-1,1-1 1,1 1 0,1 0-1,0-2 1,1 1 52,0-1 0,0-1 0,1 39 0,0-41 0,0 0-117,1 1 1,0 0 0,-1 37-1,-1-2 1,-1-4-95,0-1 0,3-6 0,1-5 0,1-6 70,4-7 0,-3-3 1,4-3-2,0-3 0,-3-4 0,5-11 0,0-4 6,0-3 0,0-2 1,3-1-1,-1-2-15,1-2 0,3-5 1,3 2-1,2-1-239,-1-1 0,4 1 0,1-6 1,4-3-435,2 0 1,1-7 0,3 1-168,5-3 0,0 4 883,4 0 0,-2-7 0,9-6 0</inkml:trace>
  <inkml:trace contextRef="#ctx0" brushRef="#br0" timeOffset="81">28862 2843 8035,'-14'-22'320,"-5"-3"1,0 8-1,4 2 1,2 4-1,3 2 436,-1 1 1,-1 2 0,-3 6-279,1 0 0,0 1 0,0 5 0,0 10 0,-2 13-54,-3 12 1,3 9 0,-4 12-1,1 4 1,-2 4 80,-1 1 0,5 5 0,-2-1 0,3-2-174,2-5 1,-1 0 0,3-8 0,1-3-196,1-3 0,5-9 0,-2 3-384,0-4 1,1-3-1,3-3 1,-2-6-1359,2-7 1,-3 0 0,-1-6-389,-1-2 0,-1-7 1994,-5-5 0,-7-10 0,-1-3 0</inkml:trace>
  <inkml:trace contextRef="#ctx0" brushRef="#br0" timeOffset="82">28152 3526 8035,'-5'-35'-556,"0"5"942,2 5 0,3 7 0,5-1 0,4 5 287,4 5 0,7 2 0,6 7 0,5 0-272,7 0 1,-2 0 0,4 2 0,3 3-767,2 4 0,3 8 0,-7 2 0,-2-1-2466,-1-2 2831,-6-2 0,3 6 0,-7 2 0</inkml:trace>
  <inkml:trace contextRef="#ctx0" brushRef="#br0" timeOffset="83">28934 3369 8035,'-7'-8'1064,"-2"4"-721,-4 8 0,-1 4 0,1 8 0,2 3 329,2 5 1,1 7 0,-2 4 0,4 1-61,0 4 0,4-5 0,-3-2 0,4-3-322,1-2 1,1 1-1,4-2-569,5-4 1,2 3-1,2-8 1,1-2-513,-1-5 1,2 0-1,1-6 1,2-2-1121,-2-1 0,1-8 1911,1-4 0,-3-9 0,4-3 0</inkml:trace>
  <inkml:trace contextRef="#ctx0" brushRef="#br0" timeOffset="84">29118 3597 7460,'15'-22'-1295,"-8"-4"2510,-2 7 1,2 0 48,-3 5 1,3 6-688,-3 4 0,-2 4 1,3 4-1,-4 7-54,-1 7 0,0-1 0,0 5-199,0-1 1,0 2 0,0-4-1,0-1-406,0-2 1,0 3-1,0 0 1,0-2-486,0-1 1,-1-4 0,-2-1-1347,-2-1 1913,0-7 0,-1 3 0,-2-6 0</inkml:trace>
  <inkml:trace contextRef="#ctx0" brushRef="#br0" timeOffset="85">29218 3312 8035,'8'-20'0,"0"6"0,-5-2 673,2 5 1,6 8 0,-2-2-470,4 3 0,1 4 0,0 3-204,0 4 0,1 10 0,-1 3 0</inkml:trace>
  <inkml:trace contextRef="#ctx0" brushRef="#br0" timeOffset="86">29389 3511 8035,'6'8'-669,"-5"-1"1720,12-7 1,-10 4 0,7 1-610,1-2 0,3 4 0,3-3 0,4 1 0,1 1-264,3 4 1,-3-2 0,1 0-1247,-3-2 1,-1 3 1067,-5-4 0,0 6 0,1-3 0</inkml:trace>
  <inkml:trace contextRef="#ctx0" brushRef="#br0" timeOffset="87">29687 3455 8035,'-14'-8'1865,"6"8"1,-3 8-1213,6 6 1,0 6 0,5 4-465,0 3 1,0 3 0,0 0-1,0 0 1,0-3-900,0 0 1,5-2-1,1-1 710,2-5 0,2 3 0,4 0 0</inkml:trace>
  <inkml:trace contextRef="#ctx0" brushRef="#br0" timeOffset="88">29872 3469 8459,'-2'24'1440,"-1"-1"-1288,-2 2 1,1 1 0,4-1 0,0-3-153,0-1 0,-7 4 0,-1-3 0</inkml:trace>
  <inkml:trace contextRef="#ctx0" brushRef="#br0" timeOffset="89">30185 3312 8031,'6'8'57,"-4"5"0,4-4 1,-1 6 454,-1 4 1,1 3-1,-5 8 1,-1 3-32,-4 5 1,-3 3 0,-6 2-1,-2-1 1,-1 1-176,-2-1 0,-7 1 0,3 0-653,-4-1 0,-2 0 0,1-3 347,-1-1 0,-12 0 0,-3 4 0</inkml:trace>
  <inkml:trace contextRef="#ctx0" brushRef="#br0" timeOffset="90">28848 4265 7933,'-8'-10'2246,"4"1"-1437,2 6 1,2-5-251,0 3 1,2 5-1,2 0 1,6 8 0,2 5-35,3 1 1,-6 5 0,-1 1 0,0 4-161,0 6 1,-5-1 0,2 4 0,-4-3 142,-1-2 1,0 1 0,0-3-444,0-2 0,0 1 0,-1-6 0,-2-1-2179,-2-2-322,0-2 0,5-8 2436,0-6 0,0-13 0,0-9 0</inkml:trace>
  <inkml:trace contextRef="#ctx0" brushRef="#br0" timeOffset="91">29005 4066 7933,'4'-22'1768,"1"3"-1238,6 3 1,-3 8 0,6 3-331,1 4 0,0 1 0,3 1 0,1 4 1,-2 6-1011,-1 7 810,-2-3 0,0 12 0,0-5 0</inkml:trace>
  <inkml:trace contextRef="#ctx0" brushRef="#br0" timeOffset="92">29175 4308 7933,'10'7'321,"-1"-2"184,2-3 1,2-2-1,3 0 1,3 1-9,4 4 0,3-2 0,-1 5 0,-1 0-561,1 0 1,0 0 0,-1 3 0,-4-2-926,1 2 0,-10-3 989,3 2 0,-3-1 0,3 6 0</inkml:trace>
  <inkml:trace contextRef="#ctx0" brushRef="#br0" timeOffset="93">29488 4236 7933,'-14'2'254,"0"3"910,6 9 0,1 3 0,7 7-386,0 1 1,0-3 0,0 2 0,0 1-818,0 2 0,0-3 0,0-2 0,2 0-1512,3 0 1,1-4 1550,4 1 0,8-4 0,-2 0 0</inkml:trace>
  <inkml:trace contextRef="#ctx0" brushRef="#br0" timeOffset="94">29772 4208 8374,'0'16'1490,"0"3"-1117,0 5 0,-4 4 1,-3 5-1,1 5-382,0 3 1,-1 8-1,3 5 1,-4 4-1,-2 5-1004,1 2 1013,-1 2 0,-10 4 0,-2 0 0</inkml:trace>
  <inkml:trace contextRef="#ctx0" brushRef="#br0" timeOffset="95">29189 5104 7951,'-6'-8'4029,"5"9"-3231,-4 14 1,3 7 0,2 11-295,0 5 0,0 4 0,2 4 0,1 2 1,3-1-464,2 2 0,-5-3 0,4 3 1,-1-3-1924,3-5 1,4-7 1881,1 4 0,1-6 0,-1 3 0</inkml:trace>
  <inkml:trace contextRef="#ctx0" brushRef="#br0" timeOffset="96">30583 3256 8045,'14'0'94,"-4"-5"1,-1 0 0,2 2 234,2 1 1,1 2-1,0 0 1,0 0 8,1 0 1,-1 0 0,0 0 0,0 0-20,0 0 0,1 0 0,-1 0 31,0 0 0,-1 2 0,-4 3-4,-4 4 0,-3 4 0,-2 3-116,0 3 0,-7-2 0,-1 7 1,-1 1-107,-1 2 0,6 7 0,-6 4 0,-1 3-29,-2 2 0,-1 6 1,0 5-64,0 6 0,-5 1 0,0 9 1,0 4-2,-2 4 0,13-38 0,1 0 0,-4 3 0,1-1 0,0 1 0,1 0-47,0-1 1,-1 1 0,-2 0-1,0-1 1,3 0 0,-1 0 47,2-2 0,-1 1 0,0 0 0,1 1 0,-1-2 0,0-1-17,0 1 1,-1-1 0,-9 37-1,5-10 1,2-4 6,2-4 1,-3-5 0,4-3 88,-4-1 0,1-6 0,1-7 0,3 0 19,1 1 0,1-7 1,3 0-1,-2-7-52,2-2 0,-3-2 0,1-5-236,2 0 0,-4-4 0,1-2-267,-2-2 0,-1-1 1,-5-5-1,-1-2-299,1-2 0,-2 2 0,-3-4-203,-4-1 1,1 1 926,-2-3 0,-6-10 0,-6 3 0</inkml:trace>
  <inkml:trace contextRef="#ctx0" brushRef="#br0" timeOffset="97">6953 12454 8350,'14'7'-20,"7"1"0,4-4 1,7 0-1,5-1 192,5-1 0,2-2 1,2 0-1,4 0 0,4 0-86,4 0 1,4-5-1,-2-1 1,2-2-1,1-3 1,3 0-99,5 1 0,-1-1 0,-4 5 0,0 0 13,-1-1 0,9 3 0,-4 2 0,-2-1-17,-5-2 1,-5-4-1,-2 2 1,-3 0-86,0-5 1,-8 0-1,1-2 1,-6-1-320,-7 1 0,-5 2 0,-4 1 420,-5 1 0,-3 1 0,-2-6 0</inkml:trace>
  <inkml:trace contextRef="#ctx0" brushRef="#br0" timeOffset="98">2972 11131 9179,'-22'0'-53,"1"0"1,7 2-1,0 3 1,0 3 443,-1 0 0,1 4 0,0-4 0,0 2 1,1-1-36,4 2 0,-4 6 0,5 4 0,0 1-265,3 3 1,-1 4 0,1 4 0,2 3-1,2 4 1,1 1 79,0 3 0,6 7 1,3-2-1,6 1 7,4 4 0,3-4 0,6 1 0,1-4-58,-1-6 1,7 1-1,3-9 1,4-2 21,6-1 1,2-8 0,9-3 0,1-4-147,1-6 1,7 2 0,-1-6 0,2-4-200,2-4 0,0 0 0,0-6 1,1-4-359,-1-4 1,0-1 298,0-5 0,-3-1 0,-3-6 1,-7-2-96,-3-1 1,2-6-1,-9 2 1,-4-1 204,-5 0 1,-4 1 0,-8-6 0,-5 0 125,-8 1 1,-6 1 0,-8-1 0,-1 1 137,-4-3 0,-5 3 0,-10 3 0,-9 0 27,-7 2 0,-10-5 0,-3 5 0,-3-2-45,-6 0 0,-6 6 1,28 15-1,-2-1 0,0 2 1,-1 1-179,-1 0 0,-1 1 0,1-1 0,0 0 0,-30-2 1,4 3-215,4 3 0,5 8 1,5-1-1,5 9-1486,3 9 1784,7 7 0,2 14 0,7 1 0</inkml:trace>
  <inkml:trace contextRef="#ctx0" brushRef="#br0" timeOffset="99">7294 13150 7882,'14'-9'8,"2"-1"1,3 1-1,5-1 1,4 1-1,5-1 182,5 2 0,10-4 1,4 4-1,2-2-84,-2 1 0,8 4 0,-3-4 0,3-1-154,3 2 0,0-4 0,3 2 0,-4-2 0,-4-3-524,-1 1 411,-6 0 1,3 0 0,-7 0 160,-1-1 0,-2-5 0,-1-2 0</inkml:trace>
  <inkml:trace contextRef="#ctx0" brushRef="#br0" timeOffset="100">4650 11359 8536,'-29'14'13,"2"0"0,4 1 1,4 0-1,4 4 0,4 5 41,2 3 1,6 9 0,-2 5 0,3 7 21,2 2 0,7 5 0,4 6 0,6-3 18,7 2 0,-2-2 0,2-5 1,1-6-1,3-4 0,4-5-107,1-5 0,5-10 1,-3-5-1,0-7-107,-1-6 1,6-4 0,-2-4 0,3-7-42,2-8 0,-1-9 0,-1-6 0,-3-5-4,-5-3 0,-4-7 0,-6-1 1,-4-1 28,-3-4 0,-6-1 227,-1-2-1045,-6 6 882,4-4 0,-15 6 111,-6-3 0,-2 3 0,-8 6 1,-1 2-15,-2 3 1,-6 5-1,0 9 1,1 7 10,2 6 0,3 5 0,3 7 0,5 6-321,4 7 1,2 13 0,4 10 284,4 5 0,3 2 0,2 3 0,0 4 0</inkml:trace>
  <inkml:trace contextRef="#ctx0" brushRef="#br0" timeOffset="101">5702 11501 9083,'-21'14'-78,"5"5"0,-3 2 1,5 1-1,3 5 315,2 4 1,6 1 0,-2 7 0,3 4 0,2 3 0,2 1 171,3 2 1,4-3-1,10 5 1,5-2-375,3-4 0,7 1 0,4-2 0,3-1 0,4-7 0,0-6-159,3-6 1,-1-5-1,-3-9 1,2-7-75,2-6 0,-1-7 0,-4-9 1,-1-5-30,1-2 0,-2-8 0,-3 0 1,-7-3 201,-5-2 0,-6-2-34,-5-2 0,-8 0 1,-2-1-1,-3-2 46,-2-1 0,-7 4 1,-4 5-1,-4-1-37,-4-2 1,-13-2 0,-1 1 0,-7 1-181,-2 3 0,-1 3 0,2 8 0,3 3-736,5 5 965,3 10 0,1-4 1,1 5-1</inkml:trace>
  <inkml:trace contextRef="#ctx0" brushRef="#br0" timeOffset="102">2076 10392 8355,'-6'-35'59,"-2"4"1,-5-9-1,2-2 1,3-6 301,2-2 1,-3 2 0,4-2 0,0 1 0,0 5 0,1 3 667,0 3 1,3 11 0,1 0 1311,0 5-1935,0 3 1,0 24 0,0 12 0,0 16 0,0 16-35,0 10 0,0 12 0,0-31 0,0 2-329,0 2 1,0 0-1,-1 0 1,0 1 0,0 2-1,-1 1 1,0 0 0,-1 0-1,2 0 1,-1 0-147,1 0 1,1-1 0,0-1 0,0-2-1,-2 35 1,-1-8-340,-2-8 0,0-7 0,5-9 0,0-9-493,0-7 0,2-10 0,1-5 0,4-7-402,0-2 1,-2-9 0,3-11 1336,-2-9 0,5-8 0,-3-12 0</inkml:trace>
  <inkml:trace contextRef="#ctx0" brushRef="#br0" timeOffset="103">2090 9966 9828,'-7'1'3366,"2"4"-2826,3 3 1,9 12-1,2 6 1,4 5 240,1 7 1,0 3 0,2 4-130,3 2 0,-2 3 0,7 7 0,0 0-116,-2 0 0,3-2 1,-4-1-760,1-2 0,-3-6 0,3 1 0,0-4-1057,0-5 1,-5 1 0,4-7 0,-2-4 267,0-2 0,0-9 1,-5 2-1,-1-3 1012,-4-2 0,4-6 0,-5-2 0</inkml:trace>
  <inkml:trace contextRef="#ctx0" brushRef="#br0" timeOffset="104">2119 10705 8256,'-35'0'473,"7"0"401,6-6 0,15 4-371,7-3 0,13 5 0,12 3 0,7 2-1258,6-2 1,4 4 754,6-3 0,-4 7 0,5-3 0</inkml:trace>
  <inkml:trace contextRef="#ctx0" brushRef="#br0" timeOffset="105">11232 12866 8282,'-9'0'91,"1"1"1,0 3 0,0 0 550,-3-1 1,3-1 0,-1-2 494,-2 0 0,6-5-638,5 1 1,2-1-1,9 5 1,4 0-1,8 0 94,3 0 0,4 1 0,4 3-371,4 0 0,7 7 0,3-1-183,-2 3 0,4-4 0,1-1 0,1 0 0,-2-2-257,-1 0 0,-1-1 1,-6-5-358,1 0 0,-7-5 1,-2-1-423,-4-2 0,-7 3 0,-1-2 0,-1 0 997,-4 4 0,5 2 0,1 1 0</inkml:trace>
  <inkml:trace contextRef="#ctx0" brushRef="#br0" timeOffset="106">4579 12937 8339,'-15'0'-22,"1"0"1,0 0 330,0 0 0,6-2 1,3-2-107,3-6 1,4 2 0,1-1-1,4-1-33,0 2 0,9 0 1,8 5-1,3-1 0,1 0 1,2 4-145,3 5 0,2-2 1,3 7-1,-5 1-267,-3 2 0,3-1 1,1-1-1,-1-3-227,2-2 0,-5-1 0,3-5 0,-3 0-948,-2 0 1416,1 0 0,5-6 0,3-2 0</inkml:trace>
  <inkml:trace contextRef="#ctx0" brushRef="#br0" timeOffset="107">5517 13036 8524,'-8'0'-422,"13"0"551,9 0 1,5 2 0,1 1 0,7 4-22,5 0 1,3-3-1,-4 2 1,4-1-235,1-1 0,1 6 0,2-5 0,-1-1 126,2 3 0,7 7 0,4 8 0</inkml:trace>
  <inkml:trace contextRef="#ctx0" brushRef="#br0" timeOffset="108">11602 13818 6548,'-6'8'-180,"4"0"1,-4-5 284,0 2 0,2 1 0,-5-2-40,-2 0 1,3 3-1,-1-4 1,-3 3-20,0 2 1,2-5-1,1 2 44,-2-4 1,-2-1 619,-1 0-357,0 0 0,1-1-174,4-4 1,4 4 0,10-4 80,4 3 1,5 2-1,4-1 1,2-3-101,2 0 0,2-1 0,4 5 0,2 0-195,4 0 1,-4-2 0,3-1-61,-3-1 1,0-3 0,0 4 6,-2-2 1,4-4 0,-10 4 0,2 0-317,-1-1 1,-5 4-1,1-2 404,-3 2 0,-2 2 0,0 0 0</inkml:trace>
  <inkml:trace contextRef="#ctx0" brushRef="#br0" timeOffset="109">5915 13818 8227,'0'24'90,"0"0"0,3-5 0,7 4 1,9 1-1,6 0 0,3-2 8,1-2 0,-1-1 0,2-6 0,2-2 0,3-3 0,-1-2-306,1-3 1,-2-1-1,-4-4 1,-1-2-522,1-6 729,-1-2 0,0-3 0,1 1 0</inkml:trace>
  <inkml:trace contextRef="#ctx0" brushRef="#br0" timeOffset="110">2389 11302 10940,'0'-8'9084,"0"2"-10013,0 6 0,6 5 1,4-1-1,2-1 474,3-1 0,-1 3 0,0 0 0,0-2 149,1-2 0,-1-1 0,0 0 0,0 0 0,0 0-412,1 0 0,-1 0 611,0 0 1,0 0-1,1 0 1</inkml:trace>
  <inkml:trace contextRef="#ctx0" brushRef="#br0" timeOffset="111">2361 11402 10035,'-23'6'706,"3"2"1,6 6-175,-1 0 1,6 2 0,0 3 0,-1 6 0,2 7 0,2 7 329,0 7 0,4 2 1,-3 7 482,4 3-1042,-6 9 0,6-3 0,-4 9-133,3 3 0,2 3 1,0-36-1,0 1-180,0 1 0,0 0 0,0 0 1,0 1-1,0 3 0,0 0 1,0 0-1,0 0 232,0 1 1,0 1 0,0 3 0,0 0-1,0-3 1,0 0 0,0 0 0,0 0-83,0-1 1,0 1-1,0-5 1,0 1 0,1 1-1,0-1 1,0-6 0,1 0-149,3 33 0,4-9 0,-2-4 1,-1-5-84,0-9 0,5-1 0,-1-13 0,2-1-144,3-2 0,-1-8 0,0-3 0,2-4-222,3 0 0,-2-6 0,7-1 0,1-2-612,2-2 0,6-3 205,0-1 1,12 0 0,-1 0 863,5 0 0,-3 0 0,3 0 0</inkml:trace>
  <inkml:trace contextRef="#ctx0" brushRef="#br0" timeOffset="112">6299 11416 8385,'-21'0'-1317,"6"0"1290,7 0 1,5-5 0,12 0-25,2 2 1,2 2-1,1 1 1,0 0 59,0 0 1,1 0 0,-1 0 7,0 0 1,-6 1 36,-3 4 0,1-2-33,-1 7 0,-1-6 0,-2 6 1,1 1 8,2 1 1,1 4-1,-3 2 9,2 1 1,1 7 0,-1 1 5,5 5 1,-2 9 0,1 0 0,2 8 12,2 6 0,1 1 1,0 10-1,0 2-26,1 1 1,-1 2 0,0 2 0,0 1-3,0 2 0,-8-36 1,-2 1-1,4 36 0,-2 2-6,-4-38 1,-1 0-1,0 1 1,0 0-1,-1 1 1,0-1-1,0 1 1,0 0 92,0-1 0,0 1 0,0 2 0,0 0-60,0 0 0,0 0 0,-1-2 0,0-1 0,0-1 0,-1-1 1,0 0-1,-1 0 57,0 39 1,0-37 0,-2-2-1,-3 35 1,-1-4-51,0-3 1,-1-5-1,-3 0 1,2-8-69,2-4 1,-5-8-25,-5-6 0,-2-10 0,4 0 0,-4-5-211,-1-4 1,-2-3-1,-4 0 1,1-3-143,3-2 0,-2 2 0,3-1 381,1 7 0,-5-2 0,5 4 0</inkml:trace>
  <inkml:trace contextRef="#ctx0" brushRef="#br0" timeOffset="113">2915 15866 8597,'11'0'-121,"3"0"0,5 0 1,16 3-1,8 5 1,7 6-1,7 3 233,5 4 1,1-7 0,5 2 0,-2-7-1,1-2 1,-1-4-222,0-2 0,-6-9 0,5-4 1,0-7 65,1-3 0,7-2 0,-7-4 0,2-1 1,0 1 20,-2-1 1,1 1 0,4 1 0,0 2 0,-2 3 41,-2 1 0,4-3 1,-3 5 54,1 2 0,6 1 0,-8 2 0,6 1-40,3 4 1,-35 3 0,0 1 0,-1 2 0,1 1 0,0 0 0,1 1-25,1 0 0,0 0 0,-2 2 0,0 0 0,1 0 0,0 1 0,0 1 0,1 0-29,-2 1 1,0 0 0,2-1 0,-1-1 0,36 6 0,-1 0-27,-1 0 0,-6-5 0,4 2 0,-5-4-94,-2-1 1,-7 0 0,1-1 0,-2-3 69,-2 0 1,-2-3 0,-1 4 0,-2-3 56,1-2 1,3 5 0,1-2 0,-2 4 19,-3 1 0,3 0 0,-3 0 0,4 1 44,1 4 0,-1-2 1,3 7-1,3 1 59,4 1 0,0 4 0,4 1 0,2 4-27,1 1 0,1 0 0,2 3 0,-36-13 1,1 0-64,0 1 0,1-1 0,3 0 0,1-2 0,-2 2 1,2-1-1,-1 0 0,1 0-79,2 0 0,1 0 0,-1 0 0,1 0 0,6 1 0,1 0 1,0-2-1,0-1 48,-1-1 0,1-1 1,2 1-1,1-1 1,2-1-1,1 0 1,1 0-1,0-1-57,1 0 1,0 0 0,2-1 0,-1 0-1,1 1 1,0-1 0,-1-1 0,1-1-76,1-1 0,1-1 0,0 1 0,-1-2 0,1 2 0,0-2 0,0 1 1,-1-1 109,1-1 0,0-1 1,0-3-1,0-2 1,2-3-1,-1-2 1,0 0-1,0-1-10,0 1 0,1-2 1,-3-2-1,0-2 1,1-2-1,0-1 1,0-3-1,1-1-37,2-1 0,0-1 0,2-1 0,0 0 0,-1-1 1,0 0-1,1-2 0,0 0 78,-22 11 0,-1-1 0,1 1 0,0-1 0,0 1 0,0-1 0,0 0 0,-1-1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41.7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13067 7720 7483,'-15'0'-1321,"1"0"1355,0 0-49,6 0-16,2 0 0,7 0-237,4 0 268,3 0 0,0-7 0,-2-1 0</inkml:trace>
  <inkml:trace contextRef="#ctx0" brushRef="#br0" timeOffset="1">13067 7734 8083,'-8'1'-1547,"1"2"1147,1 2 567,4 6-138,-4-9 1,8 4-17,2-6 0,0 0 2,5 0 1,-4-1 0,4-4 1,-4 3 14,4-2 1,-4 2 48,5 2 0,-6 0-34,6 0 1,-5 0-27,4 0 1,-4 0-3,4 0 0,-4 0 1,5 0 9,1 0 1,-3 0-9,1 0 1,1 0 3,4 0 1,-5 0-1,1 0-4,1 0 0,1 5 1,3-1-17,-1 0 1,-5-3-1,1-1 1,1 0 0,1 0 1,-2 5 0,-1 0-6,2-2 0,2-2 1,1-1-11,1 0 0,0 0 0,3 0 11,1 0 1,1 0 0,-2 0-1,2 2 8,2 3 0,2-4 0,4 4 0,1-2 2,-1 2 1,2-4-1,2 6 1,1-2 1,-1-1 0,-1 1 0,1-5 9,1 0 0,5 5 1,-3 1-1,1 0-10,3 1 0,-2-1 0,1-3 0,1 2-7,2-2 1,2 3 0,0 1 0,-1-1-5,1 0 0,0 4 0,-1-4 3,1 2 0,0 2 1,-1 4-1,2 0 15,4 0 0,-2-4 0,4-1 0,1 2 20,-1 2 0,1-1 0,3 0 1,-2-3 0,-2-4 0,4 3-29,-2-2 1,-6-1 0,3-5 0,-2 0 0,1 0 1,4 0 0,-5 0 0,-1-2-5,-2-3 0,-4 2 0,1-6 0,3-2 31,0-2 0,0 4 1,-1 1 6,0 1 1,4 1 0,1 3 0,-1-2 3,2 2 1,-3 1-1,6 2 1,0 0-26,-1 0 0,4 0 0,-3 2 1,3 1-1,2 2-12,0-2 0,0-1 0,0-2 0,0 0-30,0 0 1,-1 0 0,0 0 0,-3-2 6,0-3 1,-1 2-1,5-5 1,-1 2 23,1 3 1,-1-4 0,-3 3-8,-1 1 0,-1-4 0,3 1 0,-4 0-6,-1-1 1,3-2 0,-4 2-8,-2 0 1,2 2-1,1-3 1,2 0-1,3 0 1,-4-1 0,2-6-1,2 3-1,1 2 0,1-2 0,-3 2 0,0-2 2,0-3 1,3 3 0,-1 1 0,-1 1 0,-2-1 1,0 3 0,3 0 12,-3 2 0,4 0 1,-4 3 27,3-2 0,2 0 1,0 5-1,0 0 69,-1 0 1,-3 0 0,-1 0 13,1 0 0,3 0 0,1 0 0,-1 0-75,1 0 0,0 0 0,0 0 0,0-1-40,0-4 0,-2 3 0,-1-3 1,-2 4-23,2 1 1,-4 0 0,1 1-19,-2 4 0,0-3 0,-3 4 1,-1-1-22,-4 0 0,5 1 0,-6-3 0,-2 3 6,-2 2 0,2-5 0,-5 2 0,-1-3-1,-2-2 1,-7 0 0,-1 0 0,-1 0-62,-4 0 1,4-2 0,-4-3-1,-2-4-725,-4-4 837,-2-1 0,-1 0 0,-2 0 0</inkml:trace>
  <inkml:trace contextRef="#ctx0" brushRef="#br0" timeOffset="2">15356 1422 8135,'-23'0'-502,"1"-5"0,5-1 442,-2-2 1,-2 3 0,4-5 0,-2-1 0,2-1 0,1-2 0,2 1 171,0 3 1,-1-2 0,3 2 913,2-2 0,10 4 1,10 3-1,4 3-414,5 2 1,-2 0-1,5 0 1,0 0-478,1 0 0,0 5 0,4 0 0,-2 0-107,-1 1 1,-2-4 0,4 2 0,-4-2-495,-2-2 0,-1 5 0,-5-1 0,1 0-1055,-1-3 1,-5 1 884,1 2 1,-7 4 0,0 5-1,-6-2 636,-7-1 0,-2-3 0,-4 4 0,-3-3 0,-5-1 0,-1-3 0,0-4 0,3 0 0,1 0 0,1 0 0,2-1 0,-1-2-34,2-2 1,1 0 0,2 5 681,0 0 0,-1 0-47,1 0 0,6 2 0,2 3 1,1 4-81,1 4 1,-1 2 0,5 4-1,0 5-106,0 3 0,0 3 0,0 3-115,0 5 0,0 3 0,0 3-145,0 4 0,5 1 0,-1 4 0,-1 0-24,-1 0 0,-2 7 0,0 3 0,0 1-49,0-1 0,0 5 0,0-4 1,0 3-84,0-1 1,0-1-1,0 1 1,0-4-27,0-4 1,0-2-1,0-3 1,0-4 36,0-4 0,5-1 0,-1-13 0,1-2-24,2-4 1,-1-8 0,5 2 1,-2-3 0,1-3 0,4-4 0,0-4 67,1-3 0,0-2 1,3 0-1,2 0-22,2 0 1,2 0-1,4 0 1,1 0-72,-1 0 1,1-2-328,-1-3 0,1-1 0,-1-5 0,1 1-469,-1-1 1,5-1 0,0-2 0,-1-2-1942,-2-3 2775,-2 3 0,7-11 0,1 5 0</inkml:trace>
  <inkml:trace contextRef="#ctx0" brushRef="#br0" timeOffset="3">16450 1237 8320,'-14'-6'405,"5"4"1,-1-3 498,-1 4 0,-2 1 0,-1 0 1,0 1-455,0 4 0,0 11 1,-1 11-1,1 6 1,0 3-1,1 5 128,4 5 0,-2-2 0,6 2 0,2-7-296,1-5 1,2-6-1,0-4 1,2-7-528,3-6 0,-2 0 0,6-6 0,4-3-135,4-6 0,-1-11 0,3-12 0,-3-6-54,-2-4 0,0-1 0,0-3 1,1 2-123,-1 1 1,-5 6 0,-1-1 0,-1 5 411,-4 4 1,3-1 1597,-1 6-760,0 0 1,-5 19-1,0 9-326,0 12 0,4 6 1,3 1-1,-1 2 22,0 3 0,10-3 1,-2 2-884,2-7 0,6-4 0,2-7 1,3-1-638,1-4 0,1 2 0,-1-6 0,1-2-2011,-1-1 3141,0-9 0,7-7 0,1-8 0</inkml:trace>
  <inkml:trace contextRef="#ctx0" brushRef="#br0" timeOffset="4">17474 583 8091,'-8'-14'808,"-3"4"141,6 1 0,-1 6 0,3-1-320,-2 8 0,0 11 0,5 14 0,0 7 0,0 7-224,0 4 0,0-1 0,2 6 1,1 2-1,2-1-175,-2 0 0,-1-1 1,-2-8-1,1-3-222,4 0 0,-3-8 1,2-3-1,-2-6-384,-2-3 1,1-7 62,4-5 0,-3-7 0,2-2 0,0-10 32,0-7 0,0 0 0,5-6 1,2 1 99,2 0 1,-4 0 0,1-2 0,1 5 195,1 4 1,3 0 0,-1 3 0,0 2 314,0 6 0,0 2 0,1 4 1,-1 2 139,0 6 0,0 4 0,-1 5 0,-4 6-16,-4 7 0,1-2 0,-1 5 0,-2-2-40,-1 0 1,-4 0 0,-1-6-1,-3-2-528,-2-1 1,-1-7 0,-6 1 0,0-6-992,-4-2 1,3-7-1,-5 2 1,1-4-1513,-4-1 0,2-6 2617,-2-4 0,0-2 0,-4-2 0</inkml:trace>
  <inkml:trace contextRef="#ctx0" brushRef="#br0" timeOffset="5">16578 2488 8287,'-12'-14'210,"2"-1"1,-2 3-1,4 1 1,-2 3-1,1 2 1,-2 2 316,-2 3 1,-1 2 0,1 4-1,2 5 1,3 5-186,2 9 0,0 1 0,2 13 1,0 3-253,1 5 0,1-2 0,4 2 1,1-5-1,3-3-118,2 2 1,1-6 0,6-2 0,0-7 0,4-6-585,5-3 0,3-8 0,3-3 31,3-4 1,0-2 0,8-4 0,4-6 580,-1-7 0,0-4 0,-1-6 0</inkml:trace>
  <inkml:trace contextRef="#ctx0" brushRef="#br0" timeOffset="6">17901 2431 8120,'-35'14'318,"10"-4"0,-2-2 383,5-2 0,3 0 0,4-3 0,0 4 0,-3 1-237,-1 3 0,2 1 1,6 3-1,1 0-248,-1 4 0,5-1 0,1 5 0,4 4-71,1 5 1,0-4-1,0 2 1,1-6-58,4-4 1,3 3 0,6-8 0,0-4-182,1-3 1,-1-3 0,2-5-1,1-2-147,2-2 0,5-10 0,-5-10 0,-1-5-75,3-4 1,-5-3 0,3-5 0,-5 1-149,-5 2 0,-1 1 0,-4-6 1,0 0 240,-1 1 0,-3-3 0,-3 1 0,-1-2 240,0 0 1,-2 10 0,1-5-1,1 5 239,-3 4 1,6 4 0,-4 4 0,2 7 293,-2 6 1,2 0-1,-5 9-85,2 8 0,1 10 0,5 17 0,0 5-110,0 3 1,0 8-1,2 3 1,2 4-294,6 0 0,2 0 0,3-4 0,0-5-613,4-2 1,-1-9 0,5-5 0,3-5-707,1-7 0,-4-5 1,1-5-1,1-4 1256,2-3 0,1-2 0,1 0 0</inkml:trace>
  <inkml:trace contextRef="#ctx0" brushRef="#br0" timeOffset="7">18384 896 8174,'-28'8'3980,"5"4"-3481,9-10 1,9 4 0,10-4-271,5 2 0,2-2 0,3 4 0,0-1-524,4 0 1,-3 4-1,5-4 1,-2 0-122,0 1 0,0-3 0,-7 7 1,-1 1 115,-1 1 0,-6 3 1,4-1-1,-1 2 303,-4 3 0,-2-2 0,-1 8 0,0 4 429,0 2 0,2 9 1,1-2-1,2 3 8,-2 1 1,0 3 0,0 2-1,4 5-57,1 3 0,-4 7 0,6 1 1,1 0-107,1 1 0,3 3 0,-1 0-84,0 2 1,0 2 0,-1-1 0,-2-4 59,-1-4 0,-1-1 0,5-2 0,-1-4 0,-2-3-6,-2-6 1,-5 1-191,0-9 1,3-4 0,-3-4 0,-1-7-92,-1-2 1,-2-2-68,0-5 0,-6-1 1,-4-2-1,-2-3-672,-3-2 1,-5-1 0,-4-5 0,-3 0-565,-1 0 1,-7-2-1,-3-3 1337,-3-4 0,-14-4 0,-4-1 0</inkml:trace>
  <inkml:trace contextRef="#ctx0" brushRef="#br0" timeOffset="8">18043 5971 8339,'-8'0'-2156,"2"0"2139,6 0 62,0 0 49,0-6 1,-2-1 144,-3-2 226,4-4-219,-6 12 1,6-6-108,-4 7 0,3 7 1,-2 2-18,2 4 0,2 2 0,0 4 1,0 5 9,0 3 0,0 3 0,0 3 0,0 7-32,0 5 0,5 6 0,1 7 1,2 4-30,3 4 1,0-2 0,0-3-49,-1-2 1,-6-7 0,6-2 0,-1-2-52,-1-7 0,3-5 1,-6-9-1,0-2-142,1-1 0,-4-11-994,2 1 493,4-9 0,-6-2 671,3-13 0,3 1 0,-1-12 0</inkml:trace>
  <inkml:trace contextRef="#ctx0" brushRef="#br0" timeOffset="9">18100 5900 8300,'-15'0'-2543,"8"0"2577,0 0 0,7-2 0,3-3 0,5-2 81,6-1 0,12-10 1,1 4-1,6-2 107,3 1 0,10-1 0,9-2 0,7-1 1,3 0-98,3-1 1,6 4 0,3-3-1,1 2 1,-38 8 0,0 0-89,2 0 1,0-1 0,-2 3 0,0 0 0,4 2 0,-1 1-40,-1-2 1,-2 1-1,1 1 1,-1 1-1,2 1 1,0 0-1,-1 1 1,0 0-28,39 1 0,1 0 0,-39 0 1,0 0-1,38 2-106,-4 2 1,2 4 0,-4 5 0,-1-2-149,-1-2 0,-4 1 0,8 3 96,-3-4 0,-9 2 0,-2-6 1,-4-2 104,-1-1 1,-5 2-1,-3 1 1,-3-2 81,-5-1 0,-6 3 0,1-1 0,-1-1-8,-3-1 1,-7 3-1,-3-1 1,-1 0 216,-4-3 1,-1-1 129,-2 0 0,-4 0 423,-1 0-595,-6 0 1,3 2 0,-6 3 0,0 4 14,0 4 0,0 7 0,0 4-174,0 3 82,7 7 0,-4 4 1,6 8-67,2 2 0,4 5 1,2-1 17,2 4 0,5 4 0,-4 0 0,2-2-14,4 2 0,-6 0 0,1-3 0,-2-2-29,0-2 1,0 0 0,-7-7 0,-1-3-82,-1-4 0,-2-9 1,1 0-1,-3-6-425,1-4 0,-6-1-1012,4-4 1519,-10-1 0,-15 0 0,-10 0 0</inkml:trace>
  <inkml:trace contextRef="#ctx0" brushRef="#br0" timeOffset="10">18100 7407 8131,'-15'0'-1853,"1"0"1881,13 0 0,13 0 1,18-2-1,7-3 228,7-4 0,11 1 1,13-1-1,5-2-100,3-2 0,-33 4 0,2-1 0,0 0 0,0 1 0,3-1 0,0 1 0,3-1 0,1 1-74,3 0 1,-1-1 0,-1 0 0,0 1-1,4 2 1,1 0 0,0 0 0,0 0 0,-1 0-1,1 1-313,3 1 1,0 1 0,-5 0 0,0 1 275,-2 3 1,1 0 0,-1 0 0,-1 0-94,-1 0 1,0 0 0,1 0 0,-1 0-66,-2 0 1,-1 0-1,-3 0 1,0 0 55,-3 0 1,-1 0-1,0 0 1,0 0-53,34 0 0,3 0 0,-8 0 0,-6 0-127,-5 0 1,-4-1-1,0-2 1,-6-4-27,-7-1 0,-2 4 0,-9-6 0,-6-1 262,-5-2 0,-4-4 0,2 3 0,3 3 0</inkml:trace>
  <inkml:trace contextRef="#ctx0" brushRef="#br0" timeOffset="11">2858 9283 7998,'-42'15'-217,"-1"-6"1,0 0 0,2 3 0,3 0 0,4 1 0,0-2 0,3-2 143,4 2 0,0 0 0,8 1 1,2-5-1,1 0 7,2-4 1,-1-2-1,3-2 66,2-4 0,-2-3 0,4-6 0</inkml:trace>
  <inkml:trace contextRef="#ctx0" brushRef="#br0" timeOffset="12">2560 9511 8201,'1'8'20,"6"-4"1,7-2-1,8 0-177,5 2 1,3-1 0,3 5 0,6-1-1,6-4 25,2-2 0,7-1 0,-1 0 0,6 0 0,6-1 106,4-4 1,1 2 0,-30-1 0,0 0 0,1 0 0,0 0 8,1 0 1,0 0 0,1 0-1,-1-1 1,2-1 0,-1-1 0,1 1-1,1 1-7,0 0 1,0 1 0,3 0-1,0 0 1,0-2 0,-1 1-1,2 0 1,0 2-56,1 0 0,-1-1 0,2 0 1,0-1-1,0 2 0,0 0 1,2-1-1,0 1 69,1 0 0,0 0 0,-2 0 0,0 0 0,3 1 0,0 1 0,1-2 0,1-1 5,-1 0 0,0 0 1,2 1-1,-1-2 1,-4 0-1,0-1 1,0 2-1,1-1 4,1-1 0,1 1 1,1-1-1,1 1 1,1-1-1,-1 1 0,-1 0 1,0 0 8,-1 0 1,0-1 0,5 0 0,0 0-1,-4-1 1,1 1 0,0 0 0,1 1 2,-2 0 0,0 0 0,-2 1 0,0-1 0,3-2 0,1 0-5,3 0 0,-1-1 0,-4 1 1,-2 0-1,5 0 0,-1 0 0,-2 0 1,0 0 0,-2 0 1,2 0 0,4-3 0,1 1 0,-1-1 0,0 1 0,-2 0 0,0 0-70,0 1 0,-1 1 0,-2-1 1,0 1-1,5 0 0,1 0 1,0 0-1,0 0 93,-1-1 0,-1 2 0,1 1 0,-2 0 0,-1 0 0,0 1 0,1-1 0,0 0 0,3 1 1,-1 0 0,-3-1 0,0-1-1,-1 3 1,-1 2 0,1-1 0,0 0-3,2 1 1,-1 1 0,1 0-1,1 0 1,0 0 0,0 0-1,-3 0 1,-1 0-18,0 0 0,1 0 0,1 0 0,0 0 0,2 0 0,-1 1 0,0 1 0,0 1-16,2 2 0,-2 0 0,-1-2 1,0 1-1,2 2 0,0 0 7,0 2 1,0-1 0,-2-2 0,-1 0 0,3 2 0,0 0-19,0-1 1,0 1 0,-1-1-1,-1 0 1,3 1 0,0 1-1,-1-2 1,0 0-2,-1-1 1,-1 0-1,0 1 1,-1 0-1,1-1 1,0-2 3,1 1 0,0 0 0,0 2 0,0-1 0,2-1 0,0-2 0,-2 2 0,-1-1-5,0 0 0,1 0 1,2 0-1,1 0 1,0-1-1,-1 0 1,2 0-1,1 2-1,0 0 1,0 0 0,-2 0 0,1 1 0,0 1 0,0 1 0,2-1 0,-1-1-8,1 0 0,0-1 0,0 1 0,0 0 0,-2 2 0,1 0 0,1 0 0,0 0-8,1 1 1,1-1 0,0-2 0,0-1 0,2 0 0,-1 0 0,0-1-1,-1 0-131,0-1 0,0-1 0,-2 0 0,1 0 1,2-1-1,0 0 168,-1 0 0,0 0 0,3 0 0,-1 0 1,0 0-1,0 0 0,0-1 0,-1 0-8,-2-1 1,1 0 0,4 1 0,0 0 0,-4-1 0,0-1 0,1 2 0,0 1 3,0 0 0,0 0 0,0 0 1,0 0-1,-2 0 0,-1 1 0,0 1 1,1-1-10,2 1 0,0 1 0,-2 2 1,1 1-1,-1-1 0,0 0 0,-1 1 1,-2 0-1,-1 2 0,0-1 1,2-1-1,1 0 1,-2 0-1,-1-1 0,0 0 1,1-2 7,0 0 1,0 1-1,-3 0 1,0 1-1,-1-2 1,1-1 0,-1 0-1,0 0-35,3 2 1,-1-1-1,-2-2 1,-1-1-1,4 3 1,-1 1-1,-2-2 1,-1 0 58,-1 1 0,0-1 0,1 1 0,-1-1 0,1-1 0,0-1 0,-1 2 0,1 0 17,-2 0 1,0 0 0,-1 1-1,1-1 1,1-2 0,1 0 0,0 1-1,1 0-14,0 1 0,0 0 1,1 0-1,-1 0 0,-2 1 1,0 2-1,0-2 1,1 1-18,1 0 1,1 0 0,-4 0 0,1 0 0,1 2 0,0-1 0,-2 0 0,0 0-1,1 0 0,1 1 0,-1 0 0,1 0 0,4 1 0,0 1 0,0-1 0,0 0 1,-1 0-1,0 0 0,1 0 1,-1-1-1,1-1 0,-1 1-4,0-1 1,0-1 0,2 1 0,0 0 0,-1 1 0,0 0-14,1-1 1,0 0 0,1 1 0,0-1-1,-1-2 1,0 0 0,0 0 0,-1 1-4,0-1 0,-1 0 1,1 2-1,0-1 1,2 0-1,1-1 1,1 0-1,-1 0-10,2 0 0,-1 0 1,-1 2-1,0 0 0,-2-2 1,0-1-1,2-1 1,-1 1 8,1-1 1,0-1 0,0 0 0,0 0 0,-2 0 0,0-1-37,-2-2 1,1 1 0,6 1-1,0-1 1,-2-3 0,1 0 0,-1 0-1,0 1 52,0 0 0,0 0 0,-3-2 1,0 1-1,0 1 0,0 2 1,0-2-1,1 1 25,0 0 0,1 0 0,-1-2 0,0 0 0,-1 2 0,1 0 0,0 0 0,0 0 16,-2 0 1,0-1 0,3-1 0,0-1 0,-2 2 0,0-1 0,3-1 0,-1-1-8,1 0 1,-1 0-1,0 0 1,0 0-1,0 0 1,0 0-23,1-1 1,0 1 0,1 1 0,1 0-1,0 0 1,1 1 0,-2 1 0,0 0-19,1 0 0,-1 2 0,-4-1 0,0 1 0,3 1 0,1 2 1,0-1-1,0 0-4,0 0 0,0 0 0,1 0 0,-2 0 1,-2 0-1,-1 1 0,-1 1 0,1 0-18,-2-1 1,1 2 0,-1 3 0,1-1 0,2-1 0,0 0 0,0 1 0,0 0 1,0 0 1,0-1 0,-2-2 0,-1-1-1,1 2 1,-1 1 0,1-2 0,0 0 5,-1 1 1,-1-1 0,1 1 0,-2-1-1,-2-1 1,-2-1 0,1 2 0,-1 0-30,0 0 1,-1 0 0,-2 3-1,-1 0 1,0-2 0,-1 0-1,-3 0 1,-1 0-122,-3 0 0,-1 1 166,34 7 0,0-6 0,-10 6 0,-4 0 0,-4-2 0</inkml:trace>
  <inkml:trace contextRef="#ctx0" brushRef="#br0" timeOffset="13">22635 11885 7741,'0'-8'619,"-6"2"1,-4 6-198,-2 0 1,5 0 0,7 0 0,8 0 0,6 1-107,5 4 1,-1-3-1,4 4 1,0-1-1,-1 1-60,-1 2 1,4-5 0,-5 3 0,0-1 0,0 1-392,0 2 0,-2-3 1,-6 3-1,-1-2-2947,1-3 1942,-5-1 0,0-4 1,-7-1 1139,-4-1 0,-3-8 0,-6 5 0</inkml:trace>
  <inkml:trace contextRef="#ctx0" brushRef="#br0" timeOffset="14">22621 11913 7764,'-10'2'342,"1"3"1,1-2 132,-1 6 0,1-6 0,4 4-216,0-1 1,-1-3 0,5 7 0,0 1-72,0 1 0,0 3 0,0 0-34,0 4 1,0-1-1,0 4 1,0 0 1,0 0 0,0 2 0,0 4 0,0 1-34,0-1 0,5 5 0,-1 0-7,0-1 0,-3 3 0,-1 0 0,0-1 0,0 3 66,0-1 1,2 2 0,1 3 0,2-2-73,-2-1 0,-2-4 0,1 2-23,3-1 1,-4 3-1,6-4 1,-3 1-70,1 0 1,5 0-1,-6-2-34,0 5 1,2 1 0,-1 1 0,-1-4-47,3-1 1,-6 4 0,4-3 0,-2 1 93,2-4 0,-4 2 0,4-2 0,-3-1-1,-2-2 0,1-4 0,2 0 1,2-3 5,-2 3 1,-1-1 0,-2 0 0,0-1-8,0 1 0,0 2 0,0 0 1,0-2-28,0-1 1,0-2 0,0 3 0,0-3-14,0-1 1,0-1-1,0-2 1,0 1-2,0-2 1,0 4 0,0-1 0,0 1 6,0-1 1,0-1 0,0-5 0,0 1 17,0-1 0,0 0-11,0 0 0,0 0-167,0 1 0,6-7-61,4-4 1,-2-2 188,1-2 1,1 0-1,4 0 1,0 0-1,2 0-109,3 0 1,-2-6 0,7-4-1,1-1-318,2 2 1,8-4-1,3 3 1,3-2 463,1-2 0,1-1 0,0 1 0</inkml:trace>
  <inkml:trace contextRef="#ctx0" brushRef="#br0" timeOffset="15">26005 11942 8122,'-15'0'246,"1"-2"0,0-1 0,0-2 2624,0 2-2398,6 2 1,3 1-1,10 0 1,4 0-286,4 0 0,6 0 1,0 0-270,-2 0 0,-1 0 0,-2 0-275,0 0 0,1 4 133,-1 1 0,-2 1 1,-1-2-588,-1 0 803,-7 1 1,5 0 0,-5 1 185,2 2 0,0 1 1,-5 6 78,0-1 1,0 2 0,0 1 0,0 2-63,0-2 1,0 5 0,0 2 0,0 3-21,0 1 0,0 1 0,0-1 0,0 2-34,0 4 0,0-3 0,1 5-36,4-1 0,-3 9 1,2-1-1,-1 1 20,2 1 1,-3-3 0,3 2 0,-2 2-29,1 2 1,-2 4 0,3-5-1,-4-1-72,-1-2 1,0 4 0,2-1-1,1-1 4,2-2 1,0-1 0,-5-1 0,0-1-54,0-3 0,4 3 0,1-4 1,-2 1-9,-1-1 1,-2-3 0,0 2-100,0-1 1,0-1 0,0-2 0,0 1 80,0-1 1,0-2-1,0-3 1,0-2 92,0-1 1,0-2 0,0 3 55,0-1 0,0-7 1,0 2-1,0-2-32,0 2 0,0-8 1,0 4-1,-2-4-224,-3-3 1,2 3-96,-6-7 1,-1 1-1,-4-5 1,0 0-450,0 0 0,-2 0 0,-2 0 0,-2 0 701,-2 0 0,-2-12 0,-4-4 0</inkml:trace>
  <inkml:trace contextRef="#ctx0" brushRef="#br0" timeOffset="16">20502 12596 8042,'-15'-7'3662,"-4"6"-3294,17-5 1,2 7 0,10 4-49,2 4 0,2 9 0,1 1 0,-1 0 0,0 1-213,0 4 0,-4 3 0,-2 0 0,0-2-299,-1-1 1,-3-1-1,0 6 1,-2-1-1,-2-1-250,0-3 0,-6 1 0,-2-6 1,0-2-454,3-1 791,-3-2 0,7-4 1,-3-2 187,8-2 1,-1-1 0,8-5 0,3 1 150,3 4 1,2-2-1,-4 5 1,-1 0 80,0 0 0,0 1 0,-1 6 1,-2 0-37,-2 4 1,-5-3 0,0 3 0,-2-3 235,-2-2 0,-6 5 0,-4 0 1,-3-2-146,-1-1 0,0-2 0,0 1 1,0-1-366,-1 0 0,1-5 0,0-1-806,0-1 1,0 2-1082,-1-4 0,6 0 1026,-1-5 0,7-2 1,0-3-1,6-4 855,7-4 0,2-7 0,3-2 0</inkml:trace>
  <inkml:trace contextRef="#ctx0" brushRef="#br0" timeOffset="17">21185 12766 8097,'8'4'1993,"-3"5"-1435,-10 0 1,-3 18 0,-6-3 209,-1 3 1,1 3 0,0 1 0,0 4-295,0 2 1,-1-4-1,1 3 1,0-1-389,0-4 0,-1-1 1,3-1-1,1-1-686,1 1 1,6-7-737,-6-3 0,5-3 0,-3-2-2421,2 0 3757,-5-6 0,3-8 0,-6-8 0</inkml:trace>
  <inkml:trace contextRef="#ctx0" brushRef="#br0" timeOffset="18">20915 12965 8097,'8'-28'429,"-4"7"297,-8 7 0,0 6 0,-3 10-44,0 3 0,3 4 0,4 10 0,1 5 0,4 3-196,4 1 1,4 0 0,3 1 0,1-1-586,2 1 1,6-2-1,-1-4 1,3-4-980,1-3 0,-1-2 0,-2-1 0,-2-4 1078,-3-4 0,5 3 0,-2 0 0</inkml:trace>
  <inkml:trace contextRef="#ctx0" brushRef="#br0" timeOffset="19">21327 12880 8097,'0'-20'0,"0"4"0,0-3 2018,0 3 1,0 7-850,0-1 0,2 7 0,2-2-856,6 4 1,2 2 0,1 4 0,-2 4-233,-1 4 1,-7 3-1,2 1 1,-4 4-220,-1 1 0,0-3 0,0 3 0,-1 0 0,-3-1-417,0-1 1,-3-1 0,4-5 319,-2 0 0,1 1 239,4-1 1,1-1 0,2-2 0,4-4 304,1 0 0,-4 2 1,6-2 361,1 0 0,-3-2 1,1 3 29,2-2 1,-4 6-1,-1-5-269,0 1 1,-4 5-1,3-4 1,-4 4-198,-1 1 1,0 0 0,-1 1 0,-4-1-121,-5 0 0,-2 2 0,-2 1 1,-1 1-679,1-6 0,0 6 0,-2-7 1,-1 0-1072,-2 1 1,-2-5 0,4-2 0,-2-4 1633,2-1 0,-6-6 0,1-2 0</inkml:trace>
  <inkml:trace contextRef="#ctx0" brushRef="#br0" timeOffset="20">21995 11416 8111,'-14'-8'-13,"6"0"1,2 5-1,0-2-28,-4 2 1,4 3 0,1 5 0,3 4 92,2 4 1,-4 9-1,-1 6 1,2 10-1,1 10 1,2 8 22,0 9 1,2-25 0,1 2 0,-1 3 0,1 0-1,-2 4 1,1 0 3,-1 3 0,-1 1 0,3 3 0,-1 1 1,1 5-1,-1 0 0,0 1 0,-1 2-131,0 0 1,0 2 0,-1 4 0,0 0 0,0 5 0,0 2 0,0 0 0,0 2 169,0 0 0,0 1 0,-2-26 0,1 0 1,-1 1-1,0 24 0,-1-1 0,1-1 1,-1-1-12,0-3 1,0 0 0,2-2 0,1-1 0,-3-3 0,1-1 0,1-2 0,0-2-20,1-2 1,0-2 0,1-3 0,0-1 0,1-1-1,1-1 1,1 0 0,1-1-99,1-3 0,1 0 1,0-3-1,0-1 0,0-4 1,0-1-1,9 36-409,3-4 1,3-12-1,6-5-566,1-4 1,6-10 984,2-8 0,1-3 0,5-1 0,6-1 0,5 1 0</inkml:trace>
  <inkml:trace contextRef="#ctx0" brushRef="#br0" timeOffset="21">26900 11231 8290,'0'-28'19,"0"5"1,0 4 316,0 4 1,0 8 0,0 7-1,0 11 4,0 12 1,-4 8 0,-1 18-1,0 8 1,0 9-226,1 9 1,1-33 0,1 1 0,1 4 0,0 1 0,0 2 0,-1 1 0,0 2 0,-1 1-87,2 2 0,-1 2 0,1 3 0,1 1 0,0 0 0,0-1 0,0 3 0,0 0-188,0 3 0,0-1 0,0-2 0,0 0 0,0 1 0,1-1 0,1-1 0,1-1 90,1 1 1,2-1 0,0-4-1,0-1 1,1 0 0,0-2-1,1-1 1,0 0 21,2-3 0,-1 1 0,-1-2 0,0-1 0,1-2 0,1-1 0,-1-2 0,-1-1-84,2-1 0,-1-2 1,7 33-1,3-2 1,-3-8-216,-2-4 0,-1-6 0,-2-4 1,-3-8-275,-2-4 1,3-10 619,-4-9 0,0 1 0,-5-4 0,0-4 0</inkml:trace>
  <inkml:trace contextRef="#ctx0" brushRef="#br0" timeOffset="22">23118 12027 8918,'-9'0'2571,"0"0"-2298,5 0 0,-4 2 286,4 2 0,-4 4-243,-6 7 1,4-6 0,2 0-108,2 3 0,-4-5 0,4 1 1,0 0 95,-1 0 1,1 2-188,1 4 0,2 0 1,-5 0 27,2 0 0,1 1 0,5-1-14,0 0 0,0 0 0,0 1 0,0-1 74,0 0 1,0 0 0,0 0-11,0 1 0,2-6 0,1 1 69,2 1 0,1-3 1,-1 1 292,4 2 1,4-3-260,1 1 1,0-5 0,1 2-187,-1 0 0,0-4 0,0 3 0,2-4 0,1-1 10,2 0 0,5-1 1,-3-4-67,1-5 1,-3-1-1,3 0 1,-2 2 162,-2-2 0,-2-2 0,-2-1 27,0 0 0,-1-1 0,-2 1 1,-3 0-22,-2 0 1,0 0-1,-3-1-163,2 1 1,0 0 0,-5 0-187,0-1 1,0 1 0,0 0-81,0 0 1,0 0-1,-2-1 0,-2 1 1,0 0 128,-5 0 122,-1 0 1,-4 1 0,2 2 167,2 1 0,-3 7 0,4-3 63,-4 0 0,-1 4 1,0-4-1,0 1-40,-1 0 1,6 0-1,-1 5-112,-1 0 1,-1 0-89,-2 0 0,-1 0 0,1 0-39,0 0 0,4 0 0,1 0-121,-2 0 0,-2 0-445,-1 0 0,0 5-1322,0 0 903,-1 0-1,1-5-4781,0 0 5767,6 6 0,2 2 0,6 6 0</inkml:trace>
  <inkml:trace contextRef="#ctx0" brushRef="#br0" timeOffset="23">23559 12539 8126,'-4'-14'-1269,"-1"-1"1771,2 1 0,1 5 1,0 1 796,-2 2-852,2 1 1,-4 6-134,6 4 0,5 5 0,-1 7 0,-1 4-26,-1 1 1,-2 1 0,2 6-103,2-1 0,-2 5 0,3 2 0,-4 1-4,-1 4 1,0-1 0,0 1 0,0-2-10,0 1 0,2 2 0,1 4 0,2 0-8,-2 3 1,-2-1 0,-1-3 0,0 1-9,0-3 1,2 9 0,1-9-66,2 3 1,0-3-1,-5-2 1,1-2-41,4 1 0,-3-2 0,2-1 0,-2-3-22,-2-6 1,5 0 0,-1-8-74,0-2 1,-3-1-1,1-3 1,1-2-1487,2-2 849,-1-6 1,-4 2 0,0-10 15,0-4 0,0-9 1,-1-1 0,-4 2 0,3-3 0,-2-1 1,2 0-647,2 1 1309,0-5 0,-6 3 0,-2-7 0</inkml:trace>
  <inkml:trace contextRef="#ctx0" brushRef="#br0" timeOffset="24">23687 12582 8168,'-9'0'424,"-1"0"1455,-1 0-430,-1 0-1196,-3 0 1,9 0-1,6 0-90,8 0 0,5 0 0,1 0 0,0 0 19,0 0 1,5 0 0,2 0 0,1 0 19,3 0 0,2 0 0,1 0-75,1 0 0,1-2 0,1-1 0,3-2 51,-3 2 1,4 0 0,-2 0 0,-1-2-11,-2 2 1,3 1 0,2 2-75,1 0 1,-3-5-1,4 1 1,-1-1 32,0-1 0,-3 4 0,4-3-74,-3 4 1,6-1-1,-4-1 1,1-2-45,-4 2 0,2 1 1,-2 2-1,-2 0-36,-1 0 0,3-4 0,1-1 0,-3 2 41,-1 1 1,-1 2 0,-1 0 0,1-1 72,-1-4 1,0 3-1,1-2 1,-1 2-32,1 2 1,-2 0-1,-2 0 1,-1 0-72,1 0 0,0 0 0,0 0 0,-2 0-37,-3 0 1,4 0-1,-4 0 1,1 0-138,-1 0 0,6 0 0,-4 0 50,0 0 1,3 0-1,-4 0 1,1 0 41,3 0 1,-3 0-1,0 2 1,0 1-3,1 1 0,-4 1 0,3-5 34,-2 0 0,-1 5 0,-5 0 0,1-1-61,-1 3 1,0-6-1,0 4-51,0-3 0,-4 2 114,-1 1 1,-4 5 348,5-6 705,-7 1-173,3-5-688,-6 0 0,0 2 114,0 2 1,0 0 110,0 5 1,5 1 0,0 4-21,-2 0 0,-2 0 0,-1 0-139,0 1 1,0 0 0,0 3 0,-1 1 9,-4-2 0,3 4 1,-2-1-1,2 1-111,2-1 0,0 6 0,0-4 0,0 1-122,0 1 0,0 0 0,0 4 0,0 1-22,0-1 0,0 0 1,0 1-1,2-1 122,2 1 0,-2 1 1,3 1-1,-4 3-29,-1-3 0,0-1 1,2-1-1,1-1-22,2 0 1,0 1 0,-5-1-1,0 1-31,0-1 1,4 1 0,1-1 31,-2 0 1,0 1 0,0-1 0,2 1 38,-2-1 0,-1 2 0,-2 2-6,0 1 1,2 0-1,1-4 2,1-1 0,1 0 0,-5 1 0,0-1-51,0 1 0,0-1 1,0-1-1,0-2-229,0-1 0,0-5 0,0 3 0,0-1-931,0-4 0,0-1-505,0-2 0,0-5 471,0 1 1,-1-7 1186,-4 2 0,-9-4 0,-8-1 0</inkml:trace>
  <inkml:trace contextRef="#ctx0" brushRef="#br0" timeOffset="25">22934 12340 8071,'15'0'90,"4"0"1,7 1 0,5 3 0,9 0 0,6-1 337,6-1 1,9-2 0,6 0-1,2 0 1,2 0-179,0 0 1,5 0 0,3 0-1,-38 0 1,0 0 0,3 0 0,1 0-199,1 0 0,-1 0 0,0 0 0,-1 0 0,2 0 0,1 0 1,0 0-1,1 0 0,2 0 0,1 0-74,2 0 0,0 0 0,-2 0 0,1 0 0,-1-1 0,0 0 1,-1 0-1,0-1-36,0 0 1,-1 0 0,-4-3-1,0 0 1,3 2 0,-1 0 0,-3 0-1,-1-1-108,-2 2 1,-1-2 0,37-5-1,-6 4 1,-3 2-33,-6 1 1,-4 2 0,-14 0 0,-4 0-30,-4 0 1,-4 2 0,-9 1 0,-4 2-127,-3-2 1,-8 5 0,-5 0-17,-6 0 0,-11 3 0,-11-5 1,-7 2 368,-6 3 0,-9 2 0,-4 1 0</inkml:trace>
  <inkml:trace contextRef="#ctx0" brushRef="#br0" timeOffset="26">22962 11729 8114,'-14'-8'84,"4"1"0,2 9 0,2 4-5,3 8 0,1 9 0,4 11 0,1 7 0,4 7 201,0 2 1,3 7 0,4 6 0,0 2-149,1 3 1,-1 3 0,0 7 0,-7-37 0,-1 1 0,-1 2 0,1 1-3,-1-1 0,-1 0 1,0 0-1,0 1 1,1-2-1,0 1 1,-2 0-1,0 0 32,0 0 1,0 0 0,-1 0-1,-1 1 1,3 3 0,0 0 0,0-1-1,0-1-70,0 0 1,0 0-1,-2-3 1,1-1-1,1-1 1,0-1-33,-1 1 1,0 0-1,6 36 1,-2-2-1,-1-7-30,0-7 0,5-7 0,-1-5 0,1-5-421,-2-8 0,4-4 0,-5-5 1,1-3-370,1-5 0,-1-10 0,6-4 0,-1-4 760,0-1 0,-1 5 0,-4 0 0,-2 0 0</inkml:trace>
  <inkml:trace contextRef="#ctx0" brushRef="#br0" timeOffset="27">23573 13904 8231,'-9'0'407,"0"0"0,12 0-61,1 0 1,9 0-1,4 0-24,2 0 0,7 0 0,-3 0 0,6 0 0,2 0-78,3 0 1,-1 4-1,-3 1 1,3-2 0,5-1-20,3-2 0,0 5 0,-2-1 0,-1 1 0,2 0-40,1 0 1,2-1 0,1-4 0,2 2-70,1 3 1,0-4-1,-4 4-37,0-3 1,1-2-1,2 1 1,1 2 49,-1 2 0,-2 0 0,-1-4 0,0 2 3,-1 2 1,1 2-1,-1-4 1,1 1-111,0 0 0,-1 2 0,3-1 0,-1-2 7,-1-2 0,2-1 0,-8 2 0,-1 1-162,-3 2 0,2 0 1,-2-5-27,-1 0 0,-2 0 0,-3 0 0,-2 0 105,-1 0 0,-2 0 0,3 0 0,-3 0-16,-1 0 1,-1 0-1,-2 0 15,1 0 1,4 0-1,-4-2 71,-1-3 1,2 4 0,-1-4 0,-2 3 89,-1 2 0,-2 0 1,1 0 374,-1 0 1,-5 0-1,1 0 175,1 0 1,2 0-786,1 0-1577,-6 0 815,-2 0 1,-6-1 890,0-4 0,-6 3 0,-2-4 0</inkml:trace>
  <inkml:trace contextRef="#ctx0" brushRef="#br0" timeOffset="28">21995 16065 8031,'22'0'-120,"10"-5"1,-2 0-1,3 0 1,2 1 203,-3-1 1,2-1-1,1 2 1,0-2-81,0-2 0,-1 3 1,-2-2-1,0 0 0,-4 2 1,-4 1-1129,-4-1 1124,-1 0 0,-5 5 0,1 0 0</inkml:trace>
  <inkml:trace contextRef="#ctx0" brushRef="#br0" timeOffset="29">22365 15695 8110,'-2'-13'2196,"-2"4"-1974,2 2 1,-4 11 0,6 5 40,0 10 1,0 2 0,0 4 0,1 5 61,4 6 1,-2 5 0,5 4 0,-2 2-577,-2 5 1,3 2-1,1-1 1,2 0-1079,-1 0 0,1 1 1329,4-2 0,0 3 0,0-4 0</inkml:trace>
  <inkml:trace contextRef="#ctx0" brushRef="#br0" timeOffset="30">23104 14970 8251,'-14'0'459,"1"-6"1,6-2-1,7 0-32,7 3 1,6 3 0,1 2 0,0 0-265,1 0 1,5 0 0,2 0 0,2 0 0,0 0-328,1 0 0,0 2 0,-1 1 0,-3 2 0,-3 0-743,1 1 1,-4-4-1,-7 4 1,-2 0 906,-3 4 0,-1-4 0,-2 0 0</inkml:trace>
  <inkml:trace contextRef="#ctx0" brushRef="#br0" timeOffset="31">23104 15027 8251,'-14'4'-41,"0"1"294,0 0 0,1 1 0,2 4 70,1 2 1,7 3 0,-3-1 0,1 2-97,0 3 0,1 3 1,4 6-1,0 1-81,0-1 1,4 5 0,1 2 0,0 1-1,1 4 1,-4 1 0,4 1-1,-1 1 59,0 0 1,1 6 0,-3 3 0,2 2-56,-2-2 0,3 3 0,1-4 0,-1 1-1,0 0 0,4-6 0,-4 3-154,2 0 0,0-5 1,3 3-29,-2-3 1,-1-3-1,3-1 1,-3-4-6,-1-1 1,2 3 0,-4-5 0,0 0-3,1 2 1,-5 0 0,6 4-1,-2-2 30,-1-3 1,1 4 0,-5-3-1,0 0 9,0 0 0,5-1 1,-1-2-1,0 3-4,-3 1 0,-1-4 1,0 2-1,2-1 6,3 1 0,-4 0 1,4-2 1,-4 1 1,4 0 0,0-4-5,-2-1 1,3-1-1,-1-2 1,0-3-1,0 1 2,-1-1 0,1-5-1,-5 2 1,2-3-2,2-2 0,-2 0 0,3 0-2,-4 1 1,-1-6 0,0 1-230,0 1-292,0 1 1,2-4 210,3-3 1,3-2 0,6 0-128,0 2 1,2 0 107,3-5 1,4 0 0,11 0 0,5 0-693,7 0 1024,4 0 0,1 0 0,-2 0 0</inkml:trace>
  <inkml:trace contextRef="#ctx0" brushRef="#br0" timeOffset="32">26943 14956 8390,'0'9'1083,"0"1"0,2 1 0,2 0-813,6-2 0,2 2 0,4-6 1,2-2-1,2-1-541,2-2 0,-4 0 1,1 0-1,-4 0-55,0 0 0,-1 4 0,0 1 46,0-2 0,-4 1 0,-2 0 0,0 4 301,0 0 0,-5 5 0,1-4 90,-2 4 0,0 1 0,1 2 0,1 1 90,0 2 1,-3 5 0,-1-4-1,0 3 73,0 2 1,2 2 0,1 1 0,2 2 35,-2 3 0,-2-1 0,1 6 0,1 1-133,2 2 1,0 2 0,-4 1-147,4 4 1,-3-3-1,4 8 1,-1 0-62,-1 3 1,6 0 0,-4 1 0,0 2-6,1 2 0,-1-2 0,-3 2 0,2-1-166,-2 2 0,0-4 0,0 2 1,2-4 77,-2-4 1,4-5 0,-1 4 258,2-2 1,-3 3 0,3-5 0,-1-1 12,1-2 0,0-1 1,2 0-9,-6-1 0,3-4 0,-2 0 0,-1 0-27,3-2 0,-6 4 0,5-7-79,1-1 0,-6 2 0,4 0 0,-3-4 0,-2-4-9,0-2 1,0-7-1,0 2-130,0-3 1,-2-2-1,-3 1-313,-4-1 1,-4-6-1,-3-4 1,-1-2-515,-2-2 931,-6 0 0,-4-13 0,-7-2 0</inkml:trace>
  <inkml:trace contextRef="#ctx0" brushRef="#br0" timeOffset="33">24896 15084 8263,'0'-8'167,"0"-5"0,-2 5 365,-3 0 0,-3-3 0,-6 6 0,2 4-85,2 4 1,-1 7 0,5 9 0,-1 4 0,0 6 39,-1 4 1,5-2 0,-2 6 0,3-1 0,2-1 47,0 0 1,7-2 0,4-5 0,4-1-186,4-3 0,7-1 1,-3-7-1,4-5-282,2-3 0,-1-3 0,0-7 0,1-2-79,-1-6 1,1-7 0,-2-4 0,-2 1-148,-1-1 0,-7-4 0,2 1 0,-5-3-15,-4-1 1,-4-1-1,-6 1 1,0 0 96,0-1 0,-6 1 1,-4-1-1,-4 1-18,-5-1 0,2 3 0,-7 0 0,-1 4-114,-2 2 0,3 1 0,2 6-193,1 4 1,-2-2 0,2 6 0,-1 2-319,-3 1 1,4 10 0,2 5 718,3 4 0,-4 15 0,-2-2 0</inkml:trace>
  <inkml:trace contextRef="#ctx0" brushRef="#br0" timeOffset="34">23076 15297 8256,'-10'0'-58,"2"-2"0,1-1 151,-1-2 0,-2 1 0,-2 2 809,2-3-784,4 4 0,12-10 0,5 6 0,7 0 1,5 0 151,4 1 1,3-3 0,3 4 0,7-1 23,6 0 0,-1 1 0,7 0 0,2-3 7,1-2 1,7 3 0,1-3 0,0 2-62,1 3 1,4 1 0,-4 2 0,3 0-63,-1 0 0,-4 2 0,4 1 1,0 3-17,-1 2 0,5-3 1,-6 3-1,4 0-40,3 0 1,-3-1 0,8 4 8,-3-1 0,-2-7 0,2 2-140,2-4 1,3-1-1,-37 1 1,0-2 0,40 0 16,-40-1 1,0-1 0,1 0 0,-1-2-1,1-2 1,0-2 0,-1 1 0,0-1-80,0 0 0,-1-1 0,-1 0 0,1 0 0,0 1 0,0 2 0,36-9-9,-3 3 0,-2 2 0,-3-1 0,-5 2 47,-6 5 1,-8 4 0,2 1 0,-2 0 27,-4 0 0,-7 0 1,-6 0-1,-5 0-97,-4 0 1,-5 1-1128,1 4 476,-3-3 0,-10 4 1,-6-6-2085,-8 0 2837,-5 0 0,-7 0 0,-2 0 0</inkml:trace>
  <inkml:trace contextRef="#ctx0" brushRef="#br0" timeOffset="35">26232 15140 8157,'-5'10'1081,"1"-1"-862,-1-5 0,7 0 1,4-7-1,8-3 1,8-2 286,5-3 1,6-2 0,2-1 0,0 0-292,-1 0 0,6 4 0,-4 1 0,2-1 0,-1 2-113,-3 4 0,-1-3 0,-4 2 0,-2 2-412,-4 2 1,3 1 0,-6 0 0,1 0-556,-1 0 0,-1 0-682,-4 0 0,-4 4 1547,-7 1 0,-12 6 0,-14-3 0</inkml:trace>
  <inkml:trace contextRef="#ctx0" brushRef="#br0" timeOffset="36">24896 14572 7999,'-2'14'109,"-1"0"0,-2 0 0,2 2 0,1 3 0,2 5 87,0 3 0,2 6 0,1 2 0,4 1 0,-1 4 1,0 2 12,-3 6 1,4 2 0,-1 7 0,0 0 0,2 1-24,0 4 0,0-2 0,3 6 0,-1 1-23,1-3 0,0 11 0,0-4 0,-2 1-85,2 1 0,2 0 1,0 1-1,-2 2 6,-2-2 1,1 2 0,4-4 0,0-4-61,0-3 1,-1 1 0,-2-4 0,-2-2 27,2-1 1,2-4 0,0-1-1,-2-2 28,-2 1 0,1 3 0,2-1 0,-1-1 43,-1-2 0,-5 0 1,3 5 8,-2 0 0,0 0 0,-3-1 0,2 1 5,-2 0 0,-1-5 0,-1 0 1,3 0 12,0-1 1,1 4 0,-3-4-114,2-1 0,-2 4 1,3-6-1,-2-1-54,2 2 0,-2-6 1,5 1-1,-2-6-53,-3-4 1,3 4 0,-1-5 0,0-1-141,1-2 1,-4-6-1,4-2 1,-1-2-648,0-2 1,1-2-741,-1-2 0,-4-8 1597,4-6 0,3-12 0,0-11 0</inkml:trace>
  <inkml:trace contextRef="#ctx0" brushRef="#br0" timeOffset="37">24242 15567 8279,'-15'0'309,"6"0"157,0 0 1,1 2 0,-3 2 0,3 7 0,0 7-66,0 5 1,5 6-1,-4 2 1,3 4-1,-1 0-405,2 0 0,-4 3 0,1-5 0,0-2 0,-1-1-414,4-1 0,0-1 1,0-1-1,-2-3-285,2-5 1,-3-3 0,1-2 702,2 0 0,-5-6 0,0-2 0</inkml:trace>
  <inkml:trace contextRef="#ctx0" brushRef="#br0" timeOffset="38">23900 15880 8279,'0'-14'1029,"0"6"-910,7 1 0,-2 7 0,7 2 1,6 4-6,2 8 1,9 2 0,5 8 0,1 3-1518,0 4 1403,4 6 0,-2 12 0,5 1 0</inkml:trace>
  <inkml:trace contextRef="#ctx0" brushRef="#br0" timeOffset="39">24355 16875 8234,'-6'-14'0,"3"6"2595,-7 3-2153,7 3 1,-3 4-1,6 3 1,0 6-1,0 5-68,0 3 0,0 6 0,0-1 0,0 2-252,0 3 1,0-1 0,-2 1 0,-1-1-483,-1 1 1,-3-3 0,4 0 0,-3-4-849,-2-2 1,3-1-1,-4-4-913,-2-1 2121,-2-6 0,-8-2 0,-1-6 0</inkml:trace>
  <inkml:trace contextRef="#ctx0" brushRef="#br0" timeOffset="40">24000 17003 8234,'0'-14'-168,"6"6"1,7 3 371,6 10 1,12 4 0,3 9 140,5 1 0,4 6 1,3-2-1,4 4-345,7 2 0,3-1 0,-3 1 0</inkml:trace>
  <inkml:trace contextRef="#ctx0" brushRef="#br0" timeOffset="41">26275 15894 8456,'0'-22'1326,"0"3"-887,-6 9 0,4 12 0,-3 11 1,4 6 47,1 3 1,-7 8 0,-1 6 0,-1 2-205,-1 0 1,-1 0 0,-6 3 0,-2-2-1,2-2-453,1-3 1,0 4-1,-1-5 1,-2-2 0,1-6-981,3-6 1,0-3 1149,1-2 0,-6 0 0,-3 0 0</inkml:trace>
  <inkml:trace contextRef="#ctx0" brushRef="#br0" timeOffset="42">25848 16065 8456,'2'-7'1192,"3"7"-604,3 7 1,10 12-1,5 1 1,2 2-259,5 3 1,8 2 0,-2 2 0,2-1-735,0 1 1,0-1-1,5 0 1,-1 1-2284,1-1 2687,-7 7 0,5 1 0,-4 7 0</inkml:trace>
  <inkml:trace contextRef="#ctx0" brushRef="#br0" timeOffset="43">26616 16960 8162,'-27'-8'0,"4"4"1246,2 2 1,7 8 0,1 4 0,4 2-472,4 3 0,-1 0 0,1 4 1,2 5-624,1 3 0,2 1 0,-1 1 0,-3 1-220,0 3 1,-3-3-1,4 3 1,-2-3-797,2-1 1,-3-3-1,0-2 1,-2-3-3593,-3-1 4456,4-4 0,-12 5 0,4-7 0</inkml:trace>
  <inkml:trace contextRef="#ctx0" brushRef="#br0" timeOffset="44">26133 17003 9591,'15'14'701,"4"0"-371,5 0 1,6 2 0,6 2 0,7 2 0,1 1 235,1-1 1,2 1-1,0-4 1,-1 2-1019,-2-1 1,-1-3-1,-2 0 1,-1-3-2471,-2-2 2922,-7 2 0,4-4 0,-7 6 0</inkml:trace>
  <inkml:trace contextRef="#ctx0" brushRef="#br0" timeOffset="45">28095 12439 8379,'-35'-6'574,"11"4"0,1-4 79,5 0 1,17 4 0,7-4-1,10 1-306,7 0 1,12 1 0,6 4-1,7-2 1,1-1-245,0-2 1,3-1 0,-5 3 0,-1-2 0,-3 2-604,-6 1 1,1 2 0,-8 0 0,-4 0-371,-4 0 1,-3 0-730,-5 0 0,-6-1 87,-3-4 1512,-10 3 0,-9-10 0,-8 4 0</inkml:trace>
  <inkml:trace contextRef="#ctx0" brushRef="#br0" timeOffset="46">28450 12169 8379,'-14'-22'0,"0"2"0,1 5 78,4 1 0,-2 0 0,4 1 1114,-1 4-667,5 3 1,-3 7 0,7 4-148,4 4 0,-3 12 0,2 9 0,-2 11-4,-2 9 0,0 7 0,0 3 0,0 4-247,0 0 1,-2-8-1,-1 0-460,-1 0 0,-1-3 0,5 0 0,1-6 333,4-3 0,3-1 0,6 0 0</inkml:trace>
  <inkml:trace contextRef="#ctx0" brushRef="#br0" timeOffset="47">29204 10989 10194,'6'-8'141,"2"-3"1,8 7 0,1-1 0,4 0 0,-1 0-33,1 2 0,2 0 0,-2 0 0,-1-2 1,3 2-370,-1 1 1,-10 2-1,3 0 1,-3 0-1275,1 0 1505,-5 7 1,-2 1 0,-6 6-1</inkml:trace>
  <inkml:trace contextRef="#ctx0" brushRef="#br0" timeOffset="48">29275 10975 9130,'-10'5'369,"2"1"-444,2 2 1,-5 0 0,3 3-1,-1-2 1,1 4 413,1 4 0,-2 1 0,3 6 0,-1 2-57,1 6 1,0 4 0,3 7-72,-2 0 1,0 6 0,5 3 0,-2 3 23,-2 2 1,2 4 0,-3 1-1,4 0 30,1 1 1,0 2 0,0 6-1,0 0 81,0 0 1,-2 0 0,-1 0 0,-2-1-36,2-4 1,2 2-1,1-7-211,0-1 1,0-1 0,0-2 0,0 0-63,0-1 0,0 0 1,0-3-1,0-2-78,0-2 0,0-2 1,0-6-1,0-1-6,0-2 0,0-7 1,0 3 43,0-4 1,0-4-1,1 0 1,2-4-81,2-2 0,0-1 0,-4-6-90,4-4 1,-2 4 0,7-5 0,1 0-367,1-3 0,-2 1 0,1-1-178,5-2 0,-2-2 1,7-1-1,-1 0-1127,4 0 1792,9-6 1,3-2 0,7-6 0</inkml:trace>
  <inkml:trace contextRef="#ctx0" brushRef="#br0" timeOffset="49">32047 10918 8465,'-22'0'418,"-3"0"-242,6 0 49,6 0 1,9 0-1,7 2 1,3 1-178,2 2 0,-3-1 1,4-2-1,2 1 0,0 3-201,-1 2 1,2 2 0,-4 4 0,2 2 22,-1 3 1,-6 3 0,4 6-1,-3 2 5,1 4 1,0 3 0,-5 9 133,0 2 1,0 5-1,0 1 1,0 5 181,0 2 0,0 7 1,0-2-1,0 4-83,0 1 0,0-30 1,1 0-1,1 2 1,0-1-1,0 2 1,0-1-42,0 1 1,0-1 0,-1 1 0,-1-1 0,0 1 0,0 1-21,0-1 1,0 2 0,0-1 0,0 0 0,0-3 0,0 1 0,0-1 0,0 0 32,0 38 1,0-37 0,0-1 0,0 0 0,0 0 0,0 2 0,0-1 26,0-1 0,0 0 0,0 1 0,0-1 0,0 37 0,0 0 110,0-3 0,0-3 1,0-4-17,0-3 0,0-4 0,0-8 17,0-2 1,-1-6-1,-3 1 1,-2-4-55,-2-5 0,3-5 0,-2-10-304,0-4 1,-2-3-1,2-3 1,-1-4-845,-3-4 0,-1-10 984,-2-4 0,-7-16 0,-1-5 0</inkml:trace>
  <inkml:trace contextRef="#ctx0" brushRef="#br0" timeOffset="50">31123 11274 9623,'-14'8'646,"4"4"1,2-2 0,1 2 0,0 4-12,1 3 0,-4 3 1,6 7-1,1-1 0,1 0-212,2 1 1,2-5-1,2-2 1,6-2 0,4-2-302,5-3 1,3-7-1,7-3 1,-1-3-1,2-2-226,3 0 1,-3-7-1,3-2 1,-3-5-78,-1-5 1,-7 1 0,-2-5 0,-1-1 26,0 2 1,-1-5-1,-9 5 13,-4 0 1,-3-5-1,-2 5 1,0-2 10,0 0 0,-7 7 0,-2-2 0,-5 5-74,-5 4 1,1-1 0,-6 6 0,-1 2-45,-2 2 1,4 1-1,-1 1 1,0 4-622,2 5 1,-3-3 0,6 1-148,2-1 1013,1-3 0,-5 3 0,-1 1 1</inkml:trace>
  <inkml:trace contextRef="#ctx0" brushRef="#br0" timeOffset="51">29261 11572 9225,'-10'0'1645,"1"0"-1261,5 0 1,0 0-134,8 0 1,4 0-1,5-1 1,-2-3-102,-1 0 0,-1-1 1,5 5-1,0 0 0,1 0-82,-1 0 0,0 0 0,0 0 0,2 0-40,3 0 0,-3 0 1,4 0 12,1 0 0,-4 0 1,5 0-1,1-2 84,-1-2 1,0 2 0,3-3 0,-1 2 76,1-2 0,7 4 0,1-5 63,-2-1 1,1 6 0,0-6-1,2 3 142,3-1 0,1-5 1,4 4-223,1-2 0,0 3 0,-1-4 1,1-2-84,-1-2 1,6-1 0,-1 1 0,-1 2-103,-2 2 1,-1-1-1,1-2 1,2 1 57,1 1 0,2 7 0,-3-3 64,2-1 0,1 6 1,-5-4-1,2 3 164,-1 2 1,-4 5 0,7 2-175,-4 0 0,4-2 0,0 3 0,3-2-132,3-2 1,-4 2 0,2 0-1,1 1-41,-3-1 0,5 0 0,-4-3 1,0 2 4,-4-2 0,2-1 0,0-2 1,0 0-44,0 0 0,3 0 1,-5 0 35,-1 0 0,0-7 1,0 0-1,0-3-44,-5 1 1,1-1-1,-5-3-53,-1 4 1,-3-2 0,-8 5-1,-2-1-290,-3 1 0,-1 1-464,-5 5 0,-4 0 325,-1 0 1,-12 0 0,-2 2 0,-7 3-638,-7 4 1,1 4-1,-5-1 1226,-3-2 0,-7 9 0,-3-3 0</inkml:trace>
  <inkml:trace contextRef="#ctx0" brushRef="#br0" timeOffset="52">31223 10463 9794,'-10'0'-121,"2"2"0,0 3 1,2 4 589,0 4 1,1 3 0,5 1-1,-2 3 1,-1 4-125,-2 6 0,1 5 0,4 8 0,0-1-117,0 1 0,-5 6 1,0 1-1,2 4 0,2 1 35,1 4 0,-5 2 1,0-1-1,0 4-1,-1 0 1,4-2-1,-2 4 1,2 1-34,2-3 1,0 6-1,0-4 1,0 4-103,0 1 1,0 0-1,0 0 1,2 0-195,2 0 1,0 2 0,3 1 0,1 0-301,0-4 0,-3 1 0,4-6 83,3-1 0,-5 4 0,3-6 1,-1-2 68,-1-2 1,5 1 0,-5 1-1,1 2 8,1-2 0,-5-2 1,2-1 119,0 0 1,-1 0 0,-3-2 0,2-1 131,-2-2 0,3 0 1,1 5-1,-1 0-26,0-1 0,4 1 0,-4-1 1,1-3-43,-1-1 0,3-6 0,-4 2 0,0-4-12,1-2 0,-4 1 1,2-2-1,-2-1-29,-2-2 0,5-7 0,-1 2-15,0-3 0,-3-3 1,-1-3-1026,0-5 1,0-6 1103,0-9 0,0-12 0,0-14 0</inkml:trace>
  <inkml:trace contextRef="#ctx0" brushRef="#br0" timeOffset="53">29943 11800 8803,'-9'0'1490,"1"1"1,0 4-733,0 4 0,3 4 0,-4 3 0,-1 3 0,1 5-164,-1 2 1,1 3 0,-6-1 0,3 1 0,1-1-420,1 1 0,1-1 0,-4 0 0,2-1 0,2-3-817,-2-5 1,3 1 0,0-1-1,0-1-929,0-2 1,5-7 1555,-2 1 0,-3-1 0,0 5 0</inkml:trace>
  <inkml:trace contextRef="#ctx0" brushRef="#br0" timeOffset="54">29687 11956 8161,'8'14'328,"5"0"1,-4 1-112,4-1 1,1 2 0,0 1 0,0 2 0,2 0-520,3 1 0,2-4 302,2 3 0,4 3 0,-5 0 0</inkml:trace>
  <inkml:trace contextRef="#ctx0" brushRef="#br0" timeOffset="55">30483 11885 9592,'-14'-6'1282,"0"4"0,6-3-463,3 10 0,4-2 0,1 7-310,0 1 1,-2 3 0,-1 5 0,-2 5 0,0 2-313,-1 3 0,3-1 0,-5 2 0,0 2 0,0 1-1024,-3-1 1,-1-2-1,-3-2 71,1 1 0,5-7 0,-1-3 0,-1-4-2438,-2 0 3180,-1-7 1,0-2 0,0-6 0</inkml:trace>
  <inkml:trace contextRef="#ctx0" brushRef="#br0" timeOffset="56">30242 11928 8507,'14'6'74,"-5"3"0,2 9 66,5 1 0,-2 6 0,7-1 1,-2 3-144,0 1 0,0 0 0,-3 1 0,1-1-620,2 1 623,0-1 0,-5 7 0,0 1 0</inkml:trace>
  <inkml:trace contextRef="#ctx0" brushRef="#br0" timeOffset="57">30071 12809 8493,'-16'0'0,"-1"0"542,-2 0 0,0 5 0,5 1 0,1 2 0,2 5 246,1 4 0,3 5 0,-4 7 1,1-1-108,-1 0-574,5 7 0,-2-3 1,5 4-1,-4-1-109,-1-4 1,5-1 0,-3-1 0,1-1-767,0 1 0,-4-6 0,3 0 0,-2-3-932,-3-3 0,3-2 1700,-2-6 0,1 4 0,-5-5 0</inkml:trace>
  <inkml:trace contextRef="#ctx0" brushRef="#br0" timeOffset="58">29673 12852 8665,'6'15'799,"4"3"-596,2 1 0,3 6 1,0-1-1,3 3 1,2 1-225,2 0 0,-3-1 0,5-1 1,0-4-887,-2-2 907,5 6 0,1-11 0,8 6 0</inkml:trace>
  <inkml:trace contextRef="#ctx0" brushRef="#br0" timeOffset="59">30483 12823 8492,'0'-14'-731,"0"6"2386,0 2-892,0 6 0,0 8 1,0 6-1,-1 8 1,-2 5-419,-2 1 1,-6 2-1,1 3 1,-2 5-299,-3 3 0,1 1 1,0-5-38,0-3 1,0 0 0,-1 0-1,1-3-806,0-1 0,0-3 0,-1-3 0,1-5 796,0-4 0,0 0 0,0-1 0</inkml:trace>
  <inkml:trace contextRef="#ctx0" brushRef="#br0" timeOffset="60">30284 12951 8463,'7'-8'156,"0"4"0,8 8 49,-1 6 1,0 4-1,0 3 1,2 4-1,1 1 100,2 3 0,5-3 1,-5 2-402,-2 1 0,4 1 0,-2-1 0,-2-3-833,-1-1 1,-2-3 928,1-3 0,-1-1 0,0 0 0</inkml:trace>
  <inkml:trace contextRef="#ctx0" brushRef="#br0" timeOffset="61">24313 12909 8481,'-14'14'280,"1"0"1,3 0 0,4 2 0,0 1 0,-2 4 0,-2-1 519,1 1 1,-1 4-1,-4-1 1,2 3-716,2 1 0,-2-6 0,4-1 0,-2-2 0,2 0-1488,2-2 1,-4-6 0,4-3-1815,-2-2 3217,-1-1 0,-5-18 0,-1-2 0</inkml:trace>
  <inkml:trace contextRef="#ctx0" brushRef="#br0" timeOffset="62">24028 13008 8238,'2'-8'146,"3"3"115,-4 4 0,12 2 0,-4 4 100,4 5 0,3 2 1,3 2-1,3 1-337,0-1 1,10 0-1,-4-1 1,2-2-25,0-2 0,5 1 0,1 4 0</inkml:trace>
  <inkml:trace contextRef="#ctx0" brushRef="#br0" timeOffset="63">25052 12795 8159,'0'-10'1250,"0"1"995,0 6-1434,0-4 0,-1 23 0,-4 5 0,-5 4-279,-2 7 0,-3-2 0,1 7-878,0 3 1,-5 1 0,0 2 0,2-1-581,1 1 1,2-5 0,-1-2-526,1-1 1,0-8-1,0-8 1451,0-3 0,-1-9 0,1 0 0</inkml:trace>
  <inkml:trace contextRef="#ctx0" brushRef="#br0" timeOffset="64">24754 12965 8159,'9'0'0,"0"2"334,3 3 1,0 4-1,2 9 1,1 2 0,0 2-91,4 3 1,-3 2-1,3 2 1,-3-1-910,-2 1 1,0-1 0,-1 0 0,-4 1 664,-4-1 0,-3 7 0,-2 1 0</inkml:trace>
  <inkml:trace contextRef="#ctx0" brushRef="#br0" timeOffset="65">24498 13420 8103,'-15'0'974,"1"2"1,0 3-292,0 4 1,4 4 0,1 3 0,-1 2 0,1 6-213,-1 3 1,2 1-1,-3 1 1,2-1 0,-1 1-582,3-1 0,-1-4 1,4-2-1,-2-1-1005,-2-4 0,5-1 1,-3-4-1,1-1-2011,0-1 3126,-6-7 0,3 3 0,-6-6 0</inkml:trace>
  <inkml:trace contextRef="#ctx0" brushRef="#br0" timeOffset="66">24227 13491 8103,'8'-17'0,"-3"3"524,3 9 0,0-1 0,6 7 48,0 4 0,2 3 1,3 8-1,5 1-338,3 2 1,3 5 0,1-5 0,4 0-584,1 1 0,1-4 0,2 3 0,-2-3-2508,-3-2 2857,6-6 0,-10 5 0,5-6 0</inkml:trace>
  <inkml:trace contextRef="#ctx0" brushRef="#br0" timeOffset="67">25237 13321 9130,'-2'-8'5032,"-2"3"-4541,2 4 1,-6 2 0,3 4 0,-4 6 1,-4 6 0,-1 5 1,0 7-1,0-1-312,-1 1 1,0-1-1,-3 2 1,-1 2-796,2 1 1,0 0 0,-1-4 0,-1-3-1137,2-2 0,-4 1 1,2-6 1749,2-1 0,-5-3 0,0 0 0</inkml:trace>
  <inkml:trace contextRef="#ctx0" brushRef="#br0" timeOffset="68">24896 13477 8101,'9'-12'1223,"1"2"-803,-1 4 0,5 7 0,1 6 0,0 5 263,4 6 0,-3 5 0,5-2 0,-1-1-516,4 1 0,-2-1 0,0-2 0,0 2-1137,0 3 0,0-5 1,4 5-1,-4-1 970,-2 0 0,6-5 0,-4 4 0</inkml:trace>
  <inkml:trace contextRef="#ctx0" brushRef="#br0" timeOffset="69">25649 13705 9254,'8'6'3353,"5"-3"-2789,-4 7 1,-1-3 0,0 5 0,0-5-4668,0 0 4103,1 4 0,-7-3 0,-4 6 0</inkml:trace>
  <inkml:trace contextRef="#ctx0" brushRef="#br0" timeOffset="70">20119 554 8900,'14'0'345,"0"0"61,0 0 1,2 0-1,1 0 1,2 0-1,-1 2-355,-2 3 1,-2-4 0,0 4 0,0-3-1,0-2 1,1 1-677,-1 4 0,-5-3 0,-1 4-130,-1 0 0,-3-3 0,-4 7 755,0 1 0,-6 2 0,-2 1 0</inkml:trace>
  <inkml:trace contextRef="#ctx0" brushRef="#br0" timeOffset="71">20218 654 8097,'-14'0'-965,"0"0"833,-1 0 0,6 0 1,1-2-1,0-1 848,0-2 1,4 1 0,-4 5-391,1 4 1,-2-2 0,4 7 0,0 1-64,-1 1 1,4 3 0,-4 0-1,1 4-17,1 5 1,-1 1-1,3 1-80,-2-3 1,2 6 0,-3 5-1,4 1-103,1 0 1,0 3-1,0-3 1,0 1-84,0 3 0,0 3 0,0 0 6,0 1 0,1-5 0,2 0 0,2 1-46,-2 2 0,-1 3 0,-2 2 0,1 2-62,4-3 0,-3 4 0,3 0 0,-4 2 62,-1 3 1,0-4 0,0 1 0,0-1 59,0 1 1,0-4-1,0 5 1,0 0 10,0-1 1,0 3 0,0-5 33,0 1 1,0-4 0,0 3 0,0-2 24,0 1 0,0-1 0,0-4 0,2-2-25,2-3 0,-2 3 0,4-5-19,1 1 0,-6 2 1,6-6-1,-3-1 11,1-2 0,1-2 0,-2-1 0,0-2-6,-1-1 0,1-5 0,-1 3 1,1-1-26,0-4 1,-1-3-1,0-3 1,3-3-27,2-1 0,-3 2 1,4-4-4,2-2 0,2 3 0,1-1-48,1-2 0,-1-1 0,0-2-44,0 0 1,5-2-1,2-1-99,1-2 1,-3 0 0,4 4-1,3-2-936,1-2 1150,1-6 0,0 3 0,1-6 0</inkml:trace>
  <inkml:trace contextRef="#ctx0" brushRef="#br0" timeOffset="72">13109 7663 7955,'-27'-38'-83,"4"0"0,1 5 0,4-7 0,-2-2 0,-1-7 0,1-4 202,2 0 1,-2-10-1,1 6 1,0-2-35,-2 1 0,5 2 0,-3 3 0,4 2 1,-1 2-73,-3 3 0,5 7 0,-2 3 0,5-1 1,0 3-41,-2-1 1,0 6-1,2 6 1,2-3 8,-2 0 0,0-3 0,0 1 0,1-1-49,-1 1 1,-1 1 0,-3 2 0,1 1 80,0-1 1,0-1 0,1 1 0,2 3 62,2 2 0,-1-1 1,-4 4-1,0-2 16,-1 1 1,6 2 0,1 2 0,0 0 3,0 0 1,5 0 0,-2-1 0,4 1 63,1 0 1,0 0-1,0 0-103,0-1 1,6 1-1,4 0-47,2 0 0,7 4 0,2 1 39,1-2 1,1-2 0,6-1 0,1 1 38,3 4 0,-1-4 1,6 4-1,1-4 22,2-1 0,3 0 1,2-1-1,3 1 40,2 0 1,1-5 0,5 0-1,1 2-64,4 1 0,-4 0 0,4-1 1,-4-2-77,-1 1 0,6 4 1,4 3-1,2 2 33,2-3 1,-1 1-1,-2 2 1,-2 3-98,2-1 1,6 4 0,2-5-1,-2 2-18,-1 3 1,-2-4 0,0 1 0,2-2 64,3-3 1,-4-1-1,6-3 1,-1 1 31,-37 7 0,1 0 1,0 0-1,0 0 0,0-1 1,0 0-1,-1-1 1,1 0-35,0 0 0,0 0 0,1-1 0,0 1 1,-1 1-1,1 1 0,-1 0 0,0 0-47,0 0 0,-1 0 0,36-7 0,3 1 0,-2 2-1,-3 2 1,-1 1-1,-2-2 1,0 4-4,0 0 0,-4 4 1,-3-3-1,0 4 89,-4 1 1,-2 0-24,-1 0 0,0 6 1,-2 2-1,-1 1 47,-2 1 1,-6-5 0,3 4 0,-2 1 12,1-3 0,-1 6 1,-4-5-1,1 0-27,3-3 1,-1 1 0,5-1-1,-1-1-45,1 3 1,-4-6-1,5 4 1,2-3-122,1-2 1,2 0 0,0 0 0,0 0 4,0 0 0,0-2 1,-2-1 79,-3-2 0,3-4 1,-4 2-1,1-1 29,0-3 0,-1 5 0,2 0 0,0 1 56,0 0 1,1-1 0,0 3-1,-2-2 19,2 2 0,-4 1 0,1 2 262,-2 0-298,4 0 0,-7 0 1,6 0 24,2 0 0,1 0 0,2 0 1,0 0-49,0 0 0,-5 0 1,0 0-1,2 0-96,1 0 1,7 0 0,-1 2 0,1 1-114,1 2 1,-4 4 0,4-2-1,-2 0-7,1 5 1,4-6-11,-4-1 164,6 2 0,-5-5 0,5 3-7,-2-4 1,-7-1 0,-1 0 0,-4 0 37,0 0 0,-5 0 0,-2 0 0,-4 0 6,-5 0 0,1 2 0,-6 1 0,-3 2 73,-4-2 1,-1-1 0,-6-2 0,-2 1 141,-1 4 1,-7-4 0,1 6 56,1-1 0,-3 0 0,0 6 0,0-3-57,0 2 1,0 2 0,3 1 0,-4 0-189,0 0 0,4 1 0,-3 0 0,1 3-56,1 1 0,-1 6 0,4-1 0,-2 2-14,-2 3 1,-5-1-1,2 2 1,-1 2-3,-1 1 0,6 7 0,-5-2 74,-2 3 0,0-2 0,0 2 0,2 3 95,-2 1 0,3 4 0,-1-2 0,0 0 144,1 2 0,0 0 0,5 5-156,-1-2 1,-1-4-1,6 4 1,-1 1-43,0 3 0,2 1 1,1 1-1,2 0-160,-1-1 1,-1 3-49,2-8 0,-3 4 1,3 1-1,-4-2-138,0-3 0,-1 2 1,0-7-1,0-1 7,0-2 1,-1-3 0,-2-3 0,-3-5-55,-2-3 1,-1-3 0,-3-3-235,2-5 1,-4-5 577,0-5 0,-12 4 0,-10-5 0</inkml:trace>
  <inkml:trace contextRef="#ctx0" brushRef="#br0" timeOffset="73">21014 697 7939,'-22'1'244,"5"4"0,4 6 1,4 6-1,-1 7 490,2 3 0,-3 1 0,6 2 0,2 2-427,2 1 1,5 3 0,4-6 0,3-3 0,5-1-202,0-4 1,6-3 0,0-10 0,2-4-128,0-4 0,-2-4 0,1-5 1,-2-7-101,0-6 1,-7-3 0,2-4 0,-7-1-1,-3 1-79,-2 0 1,-9-1 0,-5 2 157,-2 4 1,-7-3 0,0 6 0,0 1-60,-2 3 1,4-1-1,-5 9 1,1 0-372,4 3 1,6 4 0,3 2-1594,2 4 2065,1 3 0,11 12 0,2 2 0</inkml:trace>
  <inkml:trace contextRef="#ctx0" brushRef="#br0" timeOffset="74">22152 668 7877,'-10'0'2459,"1"0"-1339,6 0 1,-8 2 538,6 2-1405,0 4 0,5 13 0,0 3 1,0 4-1,0 4-79,0 1 1,0 6-1,0-1 1,0 5-624,0 4 0,5-4 1,1 1-1,0-4-882,1-1 0,4-3 1330,-2 2 0,4-6 0,1 3 0</inkml:trace>
  <inkml:trace contextRef="#ctx0" brushRef="#br0" timeOffset="75">22934 668 7813,'-8'-8'1162,"1"-4"1,9 4-1,3-2-269,4 1 1,4 6-1,1-2 1,2 3-1,1 4-441,2 3 1,0 9 0,-5 10 0,-1 4-482,-3 5 1,-4 2-1,-6 6 1,0-2 0,-2 3-277,-2-3 0,-4-6 0,-7-1 0,1-7 1,0-6 273,0-3 1,-2-4-1,-1-2 792,-2-5 0,0-4 2334,4-1-2807,8 0 0,7 0 0,11 0 0,4 0-482,4 0 0,7-5 0,-3 1 1,4 1-1028,2 1 0,-7 2 0,-3 0 0,-4 2-4006,0 2 5227,-1-2 0,-6 11 0,-2-6 0</inkml:trace>
  <inkml:trace contextRef="#ctx0" brushRef="#br0" timeOffset="76">20886 1621 7939,'-1'-8'3868,"-4"3"-3177,3 3 0,2 2 1,10 0-168,3 0 1,1 7 0,0 2 0,0 5-1,-1 4-427,-4 1 0,2 1 1,-6-1-1,-2 3 0,-1 1-161,-2-5 0,-2 3 0,-2-2 1,-4-2-413,0-1 1,-5-2 0,5 1-942,0-1 1026,2-6 0,8-2 0,4-6 419,8 0 0,-4 2 0,4 1 1,-2 1 169,1 0 1,1 4 0,0 1 423,1 4 1,-7 1 0,-4 0 0,-2 0 388,-2 1 0,0-1 0,-2 0-626,-2 0 0,0-1 0,-5-2 1,-2-3-370,-2-2 1,-1 0 0,0-2-379,0 0 0,-1 3 0,1-4 0,0 2-2171,0-2 1,4-2 2532,1-1 0,-1 0 0,-4 0 0</inkml:trace>
  <inkml:trace contextRef="#ctx0" brushRef="#br0" timeOffset="77">22123 1777 8338,'-12'2'670,"1"1"0,3 5 1,1 3-1,4 5-19,2-1 0,1 3 0,1-1 1,4 2-1,4 0 0,6 0-354,4 0 0,-2-5 0,7-4 0,1-1 0,3 1-348,6-1 0,-4-6 0,3 2 0,-3-3-715,-2-2 1,4 0 0,-2 0 0,-5 0-2896,-3 0 2806,3 0 855,-15 0 0,15-7 0,-9-1 0</inkml:trace>
  <inkml:trace contextRef="#ctx0" brushRef="#br0" timeOffset="78">22422 1649 7810,'-14'-8'537,"1"3"0,2 10 99,1 5 0,3 4 0,-3 6 0,4 7 146,-1 5 0,6 7 0,-4-1 0,4 3-15,1 2-815,0 0 0,1-1 0,2 1 0,4-2-957,0-3 0,1 1 1005,2-5 0,9 5 0,-3-3 0</inkml:trace>
  <inkml:trace contextRef="#ctx0" brushRef="#br0" timeOffset="79">23047 1635 7851,'0'-14'373,"-1"6"0,-2 1 511,-2 1 0,-1 5 0,2-3 0,0 8-463,1 5 0,1 5 0,2 5 1,0 5-1,0 3-443,0 1 0,0 5 1,0 1-1,2-3-27,2-1 0,-1-3 0,5-2 0,0-3 1,0-1-53,3-4 1,-3-1 0,2-2-1,1 1 224,1-1 1,1 0 0,-2-1 213,-2-4 0,1 4 1,4-4 146,0 4 0,-4-1 0,-2 0 0,-2-3 300,-3 2 0,-1-3 0,-2 1 58,0 2 1,-7 2-643,-2 1 0,-4-1 0,-1-2 1,-2-3-471,-3-2 1,4 4 0,-4-6 0,3 0-745,2-3 0,-2-1 1,-2 0-1,-1-1-3260,2-4 4274,-5-3 0,6-6 0,-4 0 0</inkml:trace>
  <inkml:trace contextRef="#ctx0" brushRef="#br0" timeOffset="80">22976 1848 7851,'0'-14'626,"7"6"0,2 2-67,4-1 1,1 6 0,2-4-1,1 3-290,2 2 0,11 0 0,-3 0 0,1 0-146,2 0-123,-4 0 0,8 0 0,-5 0 0</inkml:trace>
  <inkml:trace contextRef="#ctx0" brushRef="#br0" timeOffset="81">21228 2403 8421,'-8'-7'466,"-5"7"0,4 0 0,-4 10 0,0 9 374,4 9 1,-2 7-1,4 9 1,1 3-520,0 6 0,1 0 1,5 1-1,0-3 0,2-2-112,2-4 0,4-7 0,6-5 1,1-4-1,0-5-215,4-5 1,-1-5-1,4-5 1,0-4-386,0-3 1,-4-6 0,2-4 0,-1-7-163,0-6 0,-5-3 1,-6-4-1,-2 0 99,-2-1 1,-9 1 0,-5-1-1,-4 1 348,-5-1 0,2 3 0,-7 2 0,0 6 96,2 7 0,-3 0 0,6 7 0,2 0-109,1 3 1,3 2 0,4 4-1270,4 5 1388,3 2 0,9 9 0,1 1 0</inkml:trace>
  <inkml:trace contextRef="#ctx0" brushRef="#br0" timeOffset="82">22308 2772 7930,'-30'-5'2285,"6"1"-2843,13-7 1,5 8 1168,6-7 1,3 7 0,5-2 0,8 2-1,3 0-439,1-2 1,4 0-1,-3 5 1,1 0-1,1 2-228,0 3 0,-3-4 0,-6 4 0,0-2 228,1 2 0,-1-4 1,-1 6 284,-4-1 1,-1-3 32,-3 7 1,-4-6 0,4 6-1,-3 1-74,-2 2 1,0 7 0,0 4 0,0 3-471,0 1 0,0 2 0,0 2 0,0 3-523,0 1 0,0-3 1,1 3-1,2-1-1563,2-3 2140,6-2 0,-3-2 0,6 1 0</inkml:trace>
  <inkml:trace contextRef="#ctx0" brushRef="#br0" timeOffset="83">23517 2758 7870,'-21'-21'341,"4"6"1,-5-4 509,1 3 0,2 2 1,3-1-1,-1 1 1,-4 0-278,-1 0 1,0 6 0,-3 3 0,3 4 0,1 1-336,4 0 1,1 6-1,3 3 1,4 6 0,4 4-359,4 4 1,1 4-1,3 2 1,5-1-27,6 0 1,10-1-1,-1-1 1,4-1-48,2 5 1,-1-6-1,0 4 1,1-1 69,-1 0 1,-6-4 0,-3-1 0,-3 1 51,-2-1 1,-6 0 0,-3 3 38,-3-1 0,-7-7 1,-3 2-1,-3-3 35,-5-2 0,-8-6 1,1-3-1,-3-5 154,3-5 1,-3-4 0,6-10-31,-2-5 1,9-5 0,1-2-1,4-2 58,4 1 0,3 2 0,2 2 1,4-1-416,5 1 0,7-1 0,4 1 0,1 1-945,3 3 1,2-2 0,3 2 1173,3-3 0,3-1 0,7-1 0</inkml:trace>
  <inkml:trace contextRef="#ctx0" brushRef="#br0" timeOffset="84">23701 753 7926,'-7'0'2031,"2"0"-1549,10 0 1,4 0 0,8 0-1,2 2-660,-1 3 0,-2-4 0,-1 4 0,3-2-442,1 2 1,-5-3 0,-5 2 0,2-1 425,2 2 1,-5-2 0,-3 7 0,-4 1 477,-1 2 1,0 2-1,0 3 1,0 2 304,0 2 1,0 4 0,0 7-19,0 5 0,0 3 0,0 5 0,0 4-114,0 7 1,0 5 0,2-1 0,1 6-303,2 2 1,0-28-1,1 0 1,-1 2-1,-1 0 1,2 0-1,-1 0-75,0 1 0,0-1 0,1 1 1,0 1-1,-1-2 0,0 1 1,1-2-1,1-1-56,0 1 1,0 0-1,0-1 1,0 0-1,0 0 1,0-1-1,7 36-120,1-4 1,-6-2 0,1-4 0,-1-4-79,-1-4 1,3-1 0,-6-2 81,-2-3 1,-1-3 0,-2-6 0,0-2 161,0-3 1,0 1 0,0-5-1,-2-4 134,-3-5 1,2 0-1,-6-6 1,-3-1-81,0-3 0,-2-2 0,-1-2 0,1-3-427,0-2 0,0-1 0,-2-5-401,-3 0 0,-2-2 1,-4-1-1,2-3-514,-3-2 1,-2 0 1217,-5-1 0,-4-4 0,-5 5 0</inkml:trace>
  <inkml:trace contextRef="#ctx0" brushRef="#br0" timeOffset="85">24455 1720 7816,'-5'-14'1915,"0"0"0,1 4-1228,4 1 0,6 6 1,4-2-1,4 2-187,5-2 0,-2 3 1,7-2-1,1 2 1,0 2-1,1 0-488,-3 0 0,-4 0 1,3 0-1,-1 0 1,-4 0-969,-1 0 1,-2 0 0,1 0-926,-1 0 0,-2 6 0,-2 4 1881,-5 3 0,-10 7 0,-3 2 0</inkml:trace>
  <inkml:trace contextRef="#ctx0" brushRef="#br0" timeOffset="86">24498 1862 7851,'-15'15'1722,"1"-6"-361,0 1 1,6-1-843,3 5 1,10-1-1,6-2 1,6-3-1,7 0-133,3 0 1,8-4 0,3 4-1,1-1-701,-1-4 1,3-2 0,-3-1 0,2 0-863,-2 0 1,-5 0 0,-10-1 1176,-4-4 0,-3-3 0,-2-6 0</inkml:trace>
  <inkml:trace contextRef="#ctx0" brushRef="#br0" timeOffset="87">25336 1066 8004,'-22'-14'133,"2"6"0,6 3 0,-1 4 0,1 1 1,0 0 836,0 0 0,-1 1 1,1 4-1,0 6 1270,0 7-1783,6 4 0,2 8 1,6 1-1,0 2 48,0-1 1,1-2-1,4-2 1,4-1 0,4-3-132,1-5 1,5-3 0,2-4 0,-1-2-299,1-5 1,4-5-1,-3-7 1,2-7-285,0-8 1,-7-5 0,2-1 0,-5-1-272,-4 1 0,-4-1 0,-6-1 0,0-1 41,0-2 0,-8 4 0,-5 7 0,-6 2 206,-3 2 1,3 2-1,-3 4 1,0 2-142,0 6 1,3 2 0,-3 2 0,3 2-510,6 2 0,1-1 0,7 7 0,2 1 882,1 2 0,9 1 0,0 0 0</inkml:trace>
  <inkml:trace contextRef="#ctx0" brushRef="#br0" timeOffset="88">25948 924 7933,'-14'-8'4071,"6"2"-3031,-5 6 0,10 1 0,-5 6-384,2 7 0,-1 2 1,4 7-1,-3 3 1,0 1-570,-1 1 1,-2 0-1,2 1 1,1-1-365,0 1 1,-4-2 0,4-2-1020,-2-1 1,3-7 0,-3 2-1,1-5-3273,-1-4 4569,-2-4 0,-10-6 0,-2 0 0</inkml:trace>
  <inkml:trace contextRef="#ctx0" brushRef="#br0" timeOffset="89">25692 952 7933,'1'-7'2005,"4"2"-1674,3 3 0,6 4 0,1 4-24,-1 8 0,6 2 0,2 6 0,2 0-356,0 1 1,0-1 0,4 3 0,0-3 48,1-1 0,-1 4 0,1-3 0</inkml:trace>
  <inkml:trace contextRef="#ctx0" brushRef="#br0" timeOffset="90">26417 441 7903,'-8'-7'1818,"2"12"0,6-2-1531,0 16 0,0 3 0,0 8-82,0 4 0,-5 8 0,-1 10 1,-1 4-1,0 4 198,-1 6 0,3 0 0,-3 10 1,0-2-1,2 2-121,2-36 0,1 1 0,-1 36 0,4-1 0,0-5 0,0-5-217,0-4 0,0-8 0,0-5 1,1-4-557,4-3 1,-3-16 0,4-2-1617,0-7 0,2-10 2107,6-7 0,1-19 0,-1-11 0</inkml:trace>
  <inkml:trace contextRef="#ctx0" brushRef="#br0" timeOffset="91">26716 597 7965,'1'-9'2257,"4"-1"-1685,-4 7 1,6-5-88,-7 3 1,0 5-1,1 2 1,3 9 75,0 6 0,1 4 1,-3-2-1,1 3 1,3 2-67,2-1 1,0-5 0,3 1-1,0-4-374,5 0 1,-2-3-1,7-1-431,-1-1 0,-3-5 0,6 2 1,-3 0-314,-3-4 1,4-1 0,-2-2 0,-2-2-3450,-1-3 4072,-8 4 0,11-18 0,-3 3 0</inkml:trace>
  <inkml:trace contextRef="#ctx0" brushRef="#br0" timeOffset="92">27000 512 7965,'-14'5'0,"-1"1"906,1 2 1,2 3 0,1 6 281,1 2 1,2 6 0,-3 1 0,3 4-365,2 3 0,1 2 1,5-4-1052,0 2 1,0 2 0,0-3-1,0 2-638,0 3 865,7-6 0,0 10 0,8-4 0</inkml:trace>
  <inkml:trace contextRef="#ctx0" brushRef="#br0" timeOffset="93">27597 498 7981,'-14'0'0,"6"0"1810,2 0 1,6 1 0,0 4-1014,0 4 1,0 4 0,0 3-1,0 1 1,1 4-573,4 1 0,-3 0 0,4 3 0,-1-3 1,1 0 69,2 1 0,-5-4 1,3 3-1,-1 0 171,0 0 0,1-5 1,-3 4 12,2-1 1,0-4 0,-5 3 0,0-3 768,0-2 1,0 0-804,0 0 0,-2-1 0,-3-3-401,-4-6 0,-4 3 0,-1-3-1000,0 0 0,-2-4 0,-1-4 0,-2-2-2561,1-2 0,-4-1 3517,-1-6 0,-4-5 0,-2-2 0</inkml:trace>
  <inkml:trace contextRef="#ctx0" brushRef="#br0" timeOffset="94">27498 597 7981,'22'-14'573,"-3"0"38,-4-1 0,4 8 0,2 2 0,-1 2 375,1-2 0,0 3 0,-4-1 0,3 5-1391,3 2 0,-4 8 0,3-3 405,-2 4 0,-1 1 0,-5 0 0</inkml:trace>
  <inkml:trace contextRef="#ctx0" brushRef="#br0" timeOffset="95">26701 1422 7922,'-12'-2'773,"2"-3"0,6-4 203,2-4 1,13 1 0,5 1 0,4 3 0,7 0-345,5 0 1,1 3 0,6-3-1,1 2-597,-5 3 1,-1 1-1,-4 2 1,-4 0-1,-4 0 1,-5 0 230,-1 0 40,-8 0 1,-2 6 39,-6 4 0,-1-2 0,-2 3 0,-4 3-77,-1 3 0,-1 4 1,-4-4-1,2 4-323,2 1 1,1 2-1,-3 4 1,1 1-273,-1-1 1,3 0 0,0-1 0,2-1-1425,3-3 1,1-1-1,2 4-2617,0-3 4367,7-5 0,0 9 0,8-5 0</inkml:trace>
  <inkml:trace contextRef="#ctx0" brushRef="#br0" timeOffset="96">27753 1450 7959,'-14'-16'0,"0"0"601,0 2 1,4-3 0,2 7 0,1-2-1,-1-1 1005,-3 4 0,-2-2 1,-1 4-1,0 1-1076,-1 0 1,1 1 0,0 6-446,0 4 1,4 3 0,2 6 24,2 1 1,1 4-1,5-1 1,2 0 140,3-2 0,1 3 0,6 0 0,1 0-66,3 1 0,3-4 0,-2 4 0,4-1 43,1 0 0,-5 5 0,2-3-187,-3 1 0,-2 0 1,-1 3-1,-4-1-43,-4 1 0,1-3 1,-1 0-69,-2-1 1,-7-1 0,-4-2-1,-2-1-168,1-4 1,-2-1-1,-7-7 1,-1-2-91,2-1 0,1-2 0,2-3 261,0-7 0,0-1 1,1-13-1,3-1 57,6-2 0,2-1 1,2-2-1,0-2-316,0-1 0,11 0 0,3 4-286,2 1 0,5 4 0,-1 2 0,2 2 1,4 2-1988,0 3 2599,3 0 0,-1-5 0,1-2 0</inkml:trace>
  <inkml:trace contextRef="#ctx0" brushRef="#br0" timeOffset="97">28308 569 7898,'-10'-13'1390,"3"2"-435,0 1 1,3 9 0,4 1-1,0 9 1,1 9-451,4 5 0,-4 11 0,4 4 0,-3 4 0,-2 6-68,0 4 0,0 9 1,0 6-1,0 2-117,0 2 1,0-3 0,-2 2-1,-1 2-120,-2 1 1,1-5-1,4-3 1,0-2-389,0-3 0,0-2 0,0-1 0,0-2-645,0-2 0,0-4 0,1-7-396,4 1 0,-4-2 0,4-3 0,-3-7 1229,-2-5 0,0 1 0,0-5 0</inkml:trace>
  <inkml:trace contextRef="#ctx0" brushRef="#br0" timeOffset="98">26275 2374 7996,'-8'2'1060,"2"2"1,-1 6-1,-1 4 1,-1 5-344,-1 5 0,1 7 1,-5 4-1,0 1 0,-1 4 1,1 1-471,0 2 1,0-2 0,-2-2 0,-2-2 0,0-3-870,0-2 1,2-7-1,2-3 1,0-1-1966,0-4 1,-1-7 2586,1-6 0,0-8 0,0-4 0</inkml:trace>
  <inkml:trace contextRef="#ctx0" brushRef="#br0" timeOffset="99">25919 2531 7996,'0'-23'1799,"0"4"-1135,7 10 0,-4 3 1,6 6 111,2 0 1,2 8-1,3 4 1,3 9-137,4 6 1,4-5 0,2 9 0,1 1-561,3-2 1,-8 0 0,4-3 0,-4-2-644,-3-1 0,3-7 0,-6 2 0,-1-3 563,-3-2 0,0 0 0,-1 1 0</inkml:trace>
  <inkml:trace contextRef="#ctx0" brushRef="#br0" timeOffset="100">20204 995 8002,'-14'0'-399,"12"0"467,10 0 0,14-5 0,7-1 40,-1-2 1,8-1 0,5-4-1,8 0 1,5 1-78,4-4 1,14 0 0,2 5 0,-34 6 0,0 1 0,4-1 0,1 0-49,0 1 0,1 0 0,2-1 0,-1-1 0,2 3 0,0 2 0,0-1 0,0 0 0,0 1 0,0 1-120,1 0 0,1 0 1,3 0-1,0 0 1,-1 0-1,-1 0 1,1 0-1,-1 0 104,-2 0 0,1 0 0,5 0 1,0 0-1,-4 0 0,0 0 1,0 0-1,1 1-36,-2 2 0,0-1 0,-2-1 1,0 0-1,-1 1 0,1 0 13,-2-1 0,0 0 0,1-1 0,-1 0 0,2 0 0,0 0 0,-2 0 0,-1-2-223,-3 0 1,0 0-51,36 0 329,-2-11 0,-8 9 0,4-11 0,-3-5 0,-4-5 0</inkml:trace>
  <inkml:trace contextRef="#ctx0" brushRef="#br0" timeOffset="101">22052 43 8004,'0'14'-167,"0"0"1,0 2 0,0 3 0,0 6 0,2 7 0,2 6 1,11 4 0,7 6 0,2 4 0,-1 6 232,2 9 0,-2 0 1,-12-27-1,0 1 1,-1 1-1,0 0 0,0 0 1,-1 1-71,2-1 1,-1 1 0,-2 7-1,0 0 1,1-3 0,0-1-1,0 2 1,0 0-66,0 1 1,1-1 0,-2-4 0,0 0 0,1 2 0,1 0 0,-2-1 0,-1 0 34,1 0 0,-1 0 0,0 3 0,0 0 1,0-1-1,0-1 0,0 1 0,-1 0-39,-2-2 0,1 0 0,1 1 1,1-1-1,-2 0 0,-1 0 1,2 0-1,1-1 100,0-1 0,0 1 1,0-2-1,-1 1 0,-1 0 1,1-1-1,-1 0 1,-1 0 47,2-2 1,-1 1 0,1 0 0,-1 0-1,6 35 1,-1-4 41,1-4 1,2-6 0,1-9-113,0 0 1,-1-14-7,-4-1 0,7-5 0,-7-6 0,-2-5 0,-4-1 0</inkml:trace>
  <inkml:trace contextRef="#ctx0" brushRef="#br0" timeOffset="102">26787 2076 7277,'0'-7'3996,"0"7"-3654,0 7 0,0 8 0,0 3-88,0 1 1,0 6 0,0-1-1,0 3 1,0 1 23,0 0 0,0 7 1,0 3-1,0 5 1,0 3 54,0 1 1,0 5-1,0-3 1,0 0-70,0 0 1,0 5-1,0-2 1,0 1-101,0 0 0,0 0 0,0-4 0,0 0-89,0 0 1,0-1 0,0-7-81,0-3 1,0-2 0,0-6-1,0 0-196,0-3 0,0-13 0,0 0 1,1-1-828,4 0 0,-3 1-2613,2 0 129,-2-6 3512,-2-8 0,-6-8 0,-2-6 0</inkml:trace>
  <inkml:trace contextRef="#ctx0" brushRef="#br0" timeOffset="103">27327 2246 7959,'-10'-14'430,"3"0"1,0 0 0,4-1 209,2 1 0,2 1 0,2 2 0,4 2 0,0-2 284,5-2 0,0 5 0,4 4 1,1 4-558,2 4 0,-4 4 1,-8 8-1,0 3-415,-4 5 0,-8 4 0,-4 4 0,-4 2-154,-1 3 1,-2-6-1,-1 3 1,-2-4-315,1-2 0,3-6 0,0-3 1,3-3-199,2-2 0,-1-4 559,6-1 1,2-6-1,6 4 358,2-1 0,6-5 1,-1 6-1,2-1 96,3 4 1,-6-3 0,0 3-1,3-1 206,0-1 0,-4 10 1,-2-4-1,-1 2 306,0-1 0,0 0 0,-7-1-183,-3 0 1,2 0-1,-6 1-426,-2-1 1,-2-2 0,-1-2-1,0-5-290,-1-4 0,1 4 0,0 0-778,0-2 0,4-3 1,1-3-2206,-2-2 0,3-6 3071,-2 1 0,7-2 0,-3-2 0</inkml:trace>
  <inkml:trace contextRef="#ctx0" brushRef="#br0" timeOffset="104">27924 2246 7985,'-1'-8'2470,"-4"4"-1612,3 2 1,-6 2-489,4 0 0,2 6 0,-3 4 0,2 2 0,0 3-113,-2-1 0,0 0 1,5 2-1,0 1 76,0 2 0,0 2 0,2-4 0,1 2 93,2-2 1,1 4 0,-3-2-15,2-2 1,1 4-1,-2-1 1,2 1 87,2-1 1,-5 1 0,2-4 0,-4 2 208,-1-1 1,5-3 80,0 0 0,0-1-51,-5 0 0,-2 0-502,-3 1 1,-3-3 0,-6-1 0,0-3-662,0-2 1,-1 4 0,1-5 0,0-2-390,0-2 1,4-1 0,1 0 0,-2 0-5044,-2 0 5856,-1 0 0,0 0 0,-1 0 0</inkml:trace>
  <inkml:trace contextRef="#ctx0" brushRef="#br0" timeOffset="105">27825 2431 7985,'14'-5'0,"0"1"1121,0 0 0,-3 3 0,2 1 0,4 0-501,4 0 1,3 5 0,4-1-1,0-1-1370,1-1 0,-5 3 750,-1-1 0,1 8 0,4-5 0</inkml:trace>
  <inkml:trace contextRef="#ctx0" brushRef="#br0" timeOffset="106">27327 2985 7930,'0'-9'474,"-2"1"0,-1 3 0,-2 7 205,2 6 1,2 11 0,1 6 0,0 5-1,0 5-227,0 1 0,0 2 0,0 3 0,0-3-147,0-5 1,0 0 0,0-3-1,1-4 1,2-4 0,4-6-204,1-5 0,1 0 0,5-7 0,1-2-328,-1-5 0,-2-7 0,0-7 0,-3-4-295,2-1 1,-5-1-1,-1-6 1,-3 2-71,-2 4 1,-3-3 0,-5 6 0,-7-1 297,0 1 1,-3 2 0,1 7 0,-2 3 71,2 2 0,1 1-481,2 5 0,6 7 702,3 2 0,10 4 0,3 1 0</inkml:trace>
  <inkml:trace contextRef="#ctx0" brushRef="#br0" timeOffset="107">28180 3099 7965,'-6'-14'298,"3"0"0,-7 0 447,-1-1 1,3 1-1,-1 1 1,-2 2-1,-2 4-75,-1 0 0,-2 2 1,-1 5-1,-2 0 1,1 0-506,2 0 0,4 7 1,1 2-1,3 4-111,1 1 0,-2 0 0,4 1 41,2-1 0,2 0 0,2 0 0,4 2-35,4 3 0,4-3 1,3 3-1,1-2-9,2 2 1,0-2 0,-3 6-1,1-1 20,2 0 0,0 1 0,-6 4-203,-4-3 1,-2 3 0,-7-3 0,-2 1-104,-3-2 1,2 3 0,-6-7 0,-2-2-77,-2-1 1,-1-8-1,-2-3 1,-1-4 54,-2-1 1,0-1-1,4-6 1,1-7 280,0-8 1,6-5-1,3-1 175,4-1 0,1-4 0,0 0 26,0 1 1,6 2 0,4 3 0,2 4-404,2 4 0,2-2 1,2 4-1,2 3-734,2 3 0,0 3 0,4-3 911,-3 1 0,1 1 0,4-6 0</inkml:trace>
  <inkml:trace contextRef="#ctx0" brushRef="#br0" timeOffset="108">28493 2346 7908,'-14'-8'3872,"-1"3"-3113,7 3 0,-3 4 0,7 3 1,1 6-205,1 6 1,2 10 0,0 8 0,0 3 0,0 6-329,0 7 1,5 4-1,-1 3 1,1 2-1,1 5-40,4 5 1,-2-3 0,0 8 0,0-6-223,0-2 1,-4-7 0,4 1 0,-2-4-366,-2-5 0,2 2 1,-1-8-1,-1-5-192,3-6 0,-6-7 0,4-4 0,-3-5-3029,-2-4 3621,0-7 0,0 5 0,0-5 0</inkml:trace>
  <inkml:trace contextRef="#ctx0" brushRef="#br0" timeOffset="109">24867 4037 7878,'0'-7'601,"2"0"0,4 7 0,7 0 1,6 0-25,3 0 1,2 0 0,4 0-1,4 0 1,4 0-489,7 0 1,-2 5-1,-5 0 1,-1-2-1,-4-2-800,-1-1 1,-3 0 0,-3 0-1,-5 0 711,-3 0 0,-2-6 0,0-2 0</inkml:trace>
  <inkml:trace contextRef="#ctx0" brushRef="#br0" timeOffset="110">25280 3796 7878,'-15'-21'-438,"6"5"0,6 9 698</inkml:trace>
  <inkml:trace contextRef="#ctx0" brushRef="#br0" timeOffset="111">25208 3752 14044,'0'17'444,"0"16"182,0 7-560,0 5 1,0 1 0,2 6-1,1 2-395,2 1 1,0 2-1,-5-2 329,0-2 0,0-4 0,0-7 0</inkml:trace>
  <inkml:trace contextRef="#ctx0" brushRef="#br0" timeOffset="112">22962 981 7930,'-14'0'0</inkml:trace>
  <inkml:trace contextRef="#ctx0" brushRef="#br0" timeOffset="113">25777 3654 7863,'-19'-5'-305,"0"-1"0,2-1 1626,1 1 0,8 0 1,5 2-290,6 0 1,10-1 0,6 7 0,0 2-398,1 6 0,-4 9 0,3 4 1,-3 6-1,-4 4-255,-2 5 1,-4 1 0,-6 1-1,0-2-262,0 1 0,-4-2 1,-3-1-1,-1-1-203,-3-4 1,-1-5-1,-3-4 1,0-2-625,-4-2 0,3-9 0,-3-3-41,3 1 1,3-7 447,4 0 1,4-7 0,10-7-1,6 0 1,5 0-181,3 0 1,11-5 0,0 0-18,5 1 1,-2 2-1,5 4 1,3 1-296,5 1 1,-2 1 0,2-4-1,-7 2 794,-6 2 0,-3-1 0,-1-4 0</inkml:trace>
  <inkml:trace contextRef="#ctx0" brushRef="#br0" timeOffset="114">26545 3710 7863,'-2'-7'915,"-2"2"541,-4 3 0,-6 7 0,-1 3-541,1 5 0,0-1 0,0 12 0,-1 1-311,1 2 0,0 6 0,0 2 0,0 0-801,-1-1 0,1 4 0,0-6 0,0-4-1309,-1-2 0,6-4 1506,0 1 0,-7-2 0,-6-7 0</inkml:trace>
  <inkml:trace contextRef="#ctx0" brushRef="#br0" timeOffset="115">26175 3654 7863,'7'-8'0,"-4"1"0,6 7 1055,2 0 1,4 7 0,3 4 0,6 6-1,3 7-351,1 3 1,2 6 0,2 2 0,3-1-602,1 1 1,-3 3 0,4-5 0,-3-1-762,-2-2 1,-2 3 0,-3-1 0,-3-4-2624,-5-3 3281,-4-7 0,-7 2 0,-1-6 0</inkml:trace>
  <inkml:trace contextRef="#ctx0" brushRef="#br0" timeOffset="116">20332 1152 7964,'-8'7'114,"14"4"-446,13-6 1,8 0-62,6-5 242,10-6-140,7-2 0,14-8 101,2-3-1203,3 3 1400,9-4 0,1 4-12,-37 6 0,1 1 0,3 1 1,0 0-25,1-2 0,1 1 0,-1 3 1,0 1-1,2 1 0,0 0 0,2 0 1,-1 0-1,2 1 0,-1 0 35,2 0 1,0 0 0,-2 0 0,1 1 0,2 2 0,1 0-1,0 0 1,2 0 94,1 0 0,1 0 0,-1 0 0,1 0 1,2 0-1,1 0 0,-1 0 0,1 0-82,-1 0 1,0 0 0,1 0 0,0 0 0,-2 0 0,-1 0 0,0 0 0,-1 0-53,0 0 0,-1 0 0,-1-2 0,0-1 0,-1 1 0,-1-1 0,-2 2 0,-1-1-63,-2 1 1,-2 1-1,-1 0 1,-2 0 0,35 0-305,-7 0 0,-8 1 400,-7 4 0,-5 1 0,-3 7 0,-5 1 0,-4 4 0</inkml:trace>
  <inkml:trace contextRef="#ctx0" brushRef="#br0" timeOffset="117">22976 270 7878,'-20'14'0,"4"-4"597,-3-1 0,3 6-138,2 3 1,6 8-571,3-3 1,4 11 143,1 4 1,1 14-1,4 8 1,5 8 384,2 9-412,-5-33 0,0 0 0,1 1 0,0 0 0,1 5 0,0 0 0,0 3 0,1 1 0,-1 2 0,1 1-83,0-1 1,0 1 0,-2 6-1,0 1 1,1-5 0,1 0 0,-1 0-1,-1 1 2,2-2 0,-1 0 0,0-3 0,0-1 0,1 0 0,2 0 0,-2 0 0,0-1-49,-1 1 1,0 0 0,1-2 0,0 0 0,0 2 0,-1-1 14,0 0 0,-1 0 0,0 2 1,0-1-1,0-1 0,0-2 0,0 1 1,0-1 74,-1 0 0,0-1 0,2-5 0,-1-1 0,-3-2 0,0-1 1,8 38 17,1-4 0,-2-4 0,-1-7 1,-1-5 39,1-5 1,-3-13 0,0 0-9,-2-5 1,4-4 0,-4-9-17,2-4 0,-2-9 0,8-5 0,4-4 0</inkml:trace>
  <inkml:trace contextRef="#ctx0" brushRef="#br0" timeOffset="118">27071 3568 7785,'-14'-4'479,"1"-3"1760,4-1-1886,2 5 0,7-2 0,0 12 0,0 7 0,0 8 79,0 5 0,0 8 0,0 4 0,-1 5 133,-4 4 0,3 4 1,-4-3-1,1 0-119,1 0 0,-3 0 1,4-3-1,-2 1-350,2-1 0,2-2 0,1-3 0,0-3-145,0-5 1,0-3-1,1-3 1,2-3-781,2-5 1,5 1 0,-4-2-1,0-4-512,1-3 1,-1-3 0,-3 3 1340,2-2 0,6-5 0,-3 2 0</inkml:trace>
  <inkml:trace contextRef="#ctx0" brushRef="#br0" timeOffset="119">27412 3611 8031,'8'-6'430,"-2"-2"0,-6-6 1033,0-1 0,2 3-853,3 2 0,3 5 1,4 12-1,-2 7-412,-5 8 0,-4 0 0,-1 2 0,-1 1 0,-4 2-124,-5 1 1,-2-1 0,-1-1 0,2-4-216,2-2 0,1-1 0,-3-5-1229,1 1 1139,7-7 1,-2-2 0,10-6 258,4 0 1,-1 0-1,2 0 1,1 1 208,1 4 0,3-3 1,-3 4-1,-1-1 162,-1 0 1,-5 4-1,2-3 883,0 2 1,-2 2-828,-5 4 0,-7-1 1,-1-2-1,-1-3-562,-1-2 0,1 3 0,-5-4 0,-1-2-811,1-1 1,0-2 0,0 1-789,0 4 1,-1-3 1705,1 2 0,0-2 0,0-2 0</inkml:trace>
  <inkml:trace contextRef="#ctx0" brushRef="#br0" timeOffset="120">28152 3611 8655,'-8'2'1706,"1"2"-938,1 6 1,3 4-1,-5 3 1,2 2-148,2-1 1,3 4-1,1 0 1,1 0-1,4-3-142,5-3 1,2 1-1,3-1 1,-1-3-669,0-1-71,0 1 1,2-5 0,1-2 0,2-1-211,-1 0 0,-2-1 0,-2-4 0,0 0-1250,0 0 0,0-6-766,1-3 2486,-7-4 0,-2-1 0,-6-1 0</inkml:trace>
  <inkml:trace contextRef="#ctx0" brushRef="#br0" timeOffset="121">28308 3682 7985,'-10'0'0,"1"0"321,-2 0 1,0 2-1,0 2 1,3 6 286,2 2 1,-4 7 0,5 2 0,2 1-358,2 3 0,-4 7 0,0 1 0,2 0-605,1 2 1,2-3-1,0 4 1,0-1-872,0-4 1225,0-1 0,0-1 0,0-1 0</inkml:trace>
  <inkml:trace contextRef="#ctx0" brushRef="#br0" timeOffset="122">27640 4037 7943,'-7'-7'221,"-2"2"436,-4 3 1,4 5 0,1 5-1,2 8 1,2 6-69,3 8 0,-4 0 0,0 7 0,2-3-347,2-2 1,2-2 0,2-3 0,4-4-1,1-4-91,3-3 0,-3-6 0,1-2 0,2-2-211,2-3 0,1-8 0,-1-4 0,-2-4-291,-2-1 0,-6-2 0,2-1 0,-3-2 49,-2 2 1,0 1 0,-2 1 0,-3 1 132,-4 0 1,-4 1 0,-1 4 0,0 3-26,0-1 0,-1 6 1,3-2-301,2 6 1,4 0 0,6 6-658,0 2 1151,6 2 0,8 1 0,9 0 0</inkml:trace>
  <inkml:trace contextRef="#ctx0" brushRef="#br0" timeOffset="123">28137 4222 7978,'-9'0'1932,"-1"0"-910,7 0 0,-3-1-471,6-4 0,6 3 1,4-2-1,2 2-397,3 2 0,-1 0 0,0 0 0,2-2-250,3-2 0,-3 2 0,3-3-271,-4 4 0,0 1 525,-1 0 383,-6 0 0,-2 1 0,-6 4 1,0 5-89,0 2 1,0 2 0,0 2 0,0 2-271,0 1 0,0 1 0,0-2 0,0 0-438,0 0 0,0 2 1,0-1-1,0-1-799,0-2 0,0-2 0,0 0-1030,0 0 1,2 0 2083,2 1 0,4-1 0,6 0 0</inkml:trace>
  <inkml:trace contextRef="#ctx0" brushRef="#br0" timeOffset="124">28678 3895 7961,'-2'-9'1410,"-1"-1"623,-2-1 0,-4 7-1573,4 4 0,0 11 1,7 9-1,1 2 0,3 5-174,2 5 1,-5 4 0,4 7 0,-3-1 0,1 3 8,-2 2 0,4-3 1,-3 4-1,-1-4-246,-1-2 0,-2-4 1,0-1-627,0-3 1,0 1 0,0-3-1,0-1 1,0-2-1917,0-4 2493,0-8 0,0 10 0,0-5 0</inkml:trace>
  <inkml:trace contextRef="#ctx0" brushRef="#br0" timeOffset="125">28990 3767 7890,'10'0'93,"-1"0"0,2 0 0,4 2 0,2 3-11,2 4 0,5 4 0,-4 1 0,2 2 0,5 3 44,5 4 1,-2 4-1,3 0 1,-1 0 0,1 0-34,5 3 0,-4 1 0,0-2 1,-4-2-1,-2-2-103,0-1 1,-4 1 0,0 7 0,0 1 163,-2-2 0,0-1 0,-5-1 0,2-1-37,-1 1 1,-3 4 0,-2 0 0,-2-1 54,-2-2 1,-5 0-1,0 3-38,-2 5 1,-2 1 0,-2 2-1,-2 0-16,-6 4 0,-9 5 1,-4-1-1,-3 2-10,3 2 0,-9 3 0,2 0 1,-5 1-13,-4 0 1,-2 5-1,-2-1 1,0-1-50,1-1 1,-6-2 0,-1 0-1,-3-1-103,23-27 0,0-1 1,0 3-1,-1 0 1,-2 0-1,-2 0-98,0-1 0,0 0 0,1-1 0,0 0 0,-1 0 0,0-1 1,-2 0-1,1 1-26,-1-1 0,-1 1 0,-1-1 0,-1 0 0,-5 1 1,-1-1-1,-1 1 0,0-1-104,0 1 1,-1-1-1,0-2 1,-1-1 0,-2-1-1,-1-1 256,-1 0 0,0-2 0,1-2 1,-1-1-1,-2-1 0,-1-1 0,0-1 1,0 0 33,-1-1 1,0 0-1,-3-2 1,-1 0-32,1 0 1,0 0 0,-3-3 0,0-1-155,3 2 0,0-1 0,-2-3 0,0-1 225,0 0 1,-1-1 0,3 0 0,0 0 23,-5 1 0,0 0 0,1 1 1,1 0-1,-1-1 0,-1-2-20,3 1 1,-1 0-1,-5 2 1,-2-1 0,3-1-1,0-1 1,-1 0 0,-1 2-30,0 0 1,1 1-1,2-2 1,2-1-1,-2 2 1,0 0-1,4 0 1,0 1 38,4 0 0,-1 1 0,0-2 0,1-1 0,4 1 0,2 0 1,0-1-1,0 1-27,3-1 1,0 0 0,-1 2 0,0 1 0,3-3 0,0 0-109,2-1 1,0 1 0,-1 1 0,0-2 0,-34 0 0,0 2-76,3-2 0,-1-1 0,1 0 0,2 1 42,1 1 1,7 3 0,-1-4 0,1 2 179,1-2 0,2-2 0,8-1 0,1 2-127,2 3 1,1-4 0,-1 6-1,5-3 257,3 1 1,1 6-1,0-3 1,2 2-301,3-1 1,-1-4 0,6 3 0,1 0 120,2-1 1,0-3 0,-2 0-1,-1-2-128,2-2 1,-1 5 0,0-1 100,-1 0 1,0-3-1,5-1 1,1-1-98,3-4 0,-1 3 1,4-3-1,1 4-444,-1 1 0,2 0 545,5 0 0,-6 0 0,-3 0 0</inkml:trace>
  <inkml:trace contextRef="#ctx0" brushRef="#br0" timeOffset="126">22578 6596 8369,'0'-7'-153,"0"-1"1,-1 4 0,-4 0 404,-5 1 1,-1 9 0,0 7 0,2 7 0,-2 5-6,-2 5 0,-6 8 0,0 0 0,2 3-143,1 2 0,2 0 1,0-1-1,-1-1 0,3-1 4,2-2 0,-1-5 0,6 3 0,2-1 0,2-2 27,1 2 0,11-5 0,5 5 0,4-2 4,5 0 0,7-1 0,3-7-113,1-2 0,-3-5 0,5 1 0,2-3-134,1-2 0,-3-5 1,0 1-1,-1-1-462,0-1 0,2 3 1,-4-6 569,1-2 0,2-1 0,5-2 0</inkml:trace>
  <inkml:trace contextRef="#ctx0" brushRef="#br0" timeOffset="127">25621 2289 7896,'0'-14'884,"0"6"0,0 0 83,0 3 0,0 5 1,0 2-510,0 10 0,0 9 0,0 9 0,0 3 0,0 5-311,0 3 0,0 6 0,0-1 0,0-2 0,0-2-671,0-3 0,0 4 1,0-12-1,0-2 1,1-6 523,4-2 0,-3 4 0,4-3 0</inkml:trace>
  <inkml:trace contextRef="#ctx0" brushRef="#br0" timeOffset="128">24867 2644 7956,'-8'0'5648,"15"0"-5340,8 0 0,9 5 0,0 0-400,1-2 0,2 3 1,0-1-1,-2-2 0,-1 0-956,1 2 0,2-3 1048,1 2 0,7 4 0,1 0 0</inkml:trace>
  <inkml:trace contextRef="#ctx0" brushRef="#br0" timeOffset="129">21910 9752 7891,'-2'-12'-19,"-1"1"1,-3 1-1,-2-1 1,-1-1 166,1-3 0,-5 6 0,4 1 0,-4 0 0,-1 2 319,-1-1 0,1 3 1,-2 4-1,-1 1-293,-2 4 1,-6 3-1,1 8 1,-3 3-1,-1 4-60,-1 4 0,1 8 0,0 3 1,-2 5-1,-2 4-111,-1 5 0,0 3 1,6 4-1,1 1-2,3 1 0,1 11 1,-2-5-1,5 1-84,3 2 1,2-2-1,1 0 1,2-4 10,2 0 1,6-4 0,-2-7 92,3 0 1,2-6-1,0 3 1,2-1 16,3-3 0,7-6 0,9-4 0,3 0-14,6 1 0,6-6 0,10 1 0,4-5-72,6-4 0,-1-10 0,11 0 1,4-5 5,4-5 0,2-3 0,-35-2 0,0 1 63,0-1 0,0-1 0,5-2 0,0-1 0,-3 1 0,1 0 0,0-1 1,2-2-13,-1-1 1,1-1 0,2 2 0,-1 0-1,0-2 1,-1 0 0,2 0 0,-1-1 10,1 0 0,0-1 0,0-1 0,-1-1 0,-4 0 0,-1-1 0,0 1 0,0 0 35,-1 0 1,-1-1 0,1 1 0,0 0 0,-3 0 0,0 0 0,34-15 112,-4 1 0,-6-5 1,-10-1-1,-5 1-221,-2-2 0,-9-1 0,-3-7 0,-4 1-95,-6-1 0,-2-1 0,-9-2 1,-2-3 323,-5-1 1,-5-3 0,-7-3-1,-7-3 63,-8-2 0,-11 1 1,-7-5-1,-5 0-161,19 32 1,-1 1 0,-3 3-1,-1 0 1,-2-1 0,-2 1-1,-2 3 1,0 0-109,-3 1 1,-1 1 0,1 0-1,0 1 1,-3 2 0,0 2 17,-2 2 1,-1 1 0,1 0 0,0 1 0,-1 4 0,0 3 0,1-1 0,0 2-186,0 1 0,0 1 1,-3-1-1,1 1 1,3 2-1,0 1 0,1 0 1,0 1-260,2 0 0,0 0 0,-33 6 0,-2 0 1,5-2 455,5-1 0,-2-7 0,6 0 0,2 2 0,2 1 0,1 2 0</inkml:trace>
  <inkml:trace contextRef="#ctx0" brushRef="#br0" timeOffset="130">22450 15937 8396,'21'-23'-27,"-5"3"0,4 7 0,1 4 0,1 4 0,0 2-22,-3-2 1,1 4 0,-1-4-1,-1 3 1,-2 2 565,-2 0 0,0 0 1,0-1 127,0-4 1,1-3-1,-3-6-150,-2 0 1,-2-1 0,-5 1-327,2 0 1,-1 5-1,-5 1 1,-4 1-278,-5 4 0,-7 2 0,-3 2 0,-3 4-149,-2 4 0,-3 4 1,-4 3-1,-1 3 133,1 4 0,2 0 0,2 0 304,-1 3 0,1 0 0,1 3 0,3-1 51,6 1 0,3-6 0,6-1 0,4-1-231,4-4 0,4-2 1,6-6-1,10-6-168,6-6 0,4-6 1,-1-9-1,-1-2-144,-3-2 1,1-1-1,-8 0 73,-4 4 0,0 3 0,-9 2 0,-2 1 39,-5 4 0,-11 4 0,-12 10 0,-4 4 264,-3 4 0,-6 6 0,1 1 1,-2 1 309,2-1 0,4 4 1,7-7-1,3-2 337,5-4 0,8-8-407,2 2 0,12-4 0,3-2 0,8-4-458,5-5 1,7-2-1,-4-2-6,0-1 1,-2 3 0,-7 1 0,-2 3-444,-2 1 600,-5 3 0,-3 5 0,-7 4 0,0 4-101,-1 4 1,-2 1-1,4 1 1,2-1-531,1 0 1,4 0-1,3 0 1,4 1-266,4-1 0,7 5 1,2 1 898,1 2 0,3 2 0,-4 5 0</inkml:trace>
  <inkml:trace contextRef="#ctx0" brushRef="#br0" timeOffset="131">22223 16932 8572,'-51'1'0,"9"4"715,12 5 1,6 2 0,19 2 1605,2 1-1982,8-7 1,10-2 0,14-6-29,7 0-431,12-6 0,4 2 0,9-5 0,6-2-660,2-2 0,7 1 1,1 0-1374,2 3 1754,-4 0 0,2-6 0,-6 1 0</inkml:trace>
  <inkml:trace contextRef="#ctx0" brushRef="#br0" timeOffset="132">5247 11743 7929,'-13'-14'316,"4"6"0,-7-3 0,6 6 729,-1 2 0,5 4 1,0 7-1,1 8-449,0 5 0,-1 9 0,3 9 0,-4 5 0,1 7 0,-2 2 10,0 6 0,-1 7 0,-5 1 1,-1 4-319,1 5 1,-2 3 0,8-38-1,-1 1 1,0-1 0,-1 0-275,1 0 0,1-1 0,-8 34 0,3-1 1,2-8-436,2-9 0,6-10 1,-2-5-1,3-11-4862,2-9 1965,0-5 3318,7-21 0,0-11 0,8-20 0</inkml:trace>
  <inkml:trace contextRef="#ctx0" brushRef="#br0" timeOffset="133">5147 11913 7938,'8'-22'0,"-2"2"1690,-6 5 1,0 9-601,0 6 1,2 13 0,3 12 0,4 5-159,4 3 0,1 8 1,0 0-1,1 7-164,-1 2 0,2 2 0,1 5 0,2 2-347,-2 2 0,-1-1 0,-2 5 1,1-3-334,-1-7 0,0 2 0,0-8 0,-1-3-599,-4-8 1,4-7 0,-5-4-1,0-3-2548,-4-5 1,0-10-179,0-4 0,-8-3 3237,-1-2 0,-12-13 0,-6-3 0</inkml:trace>
  <inkml:trace contextRef="#ctx0" brushRef="#br0" timeOffset="134">5161 12724 7938,'-14'-10'1319,"0"1"1050,0 6-1822,6-4 0,3 6 0,10-2-354,4-2 1,10 0 0,7 5 0,4 0-511,3 0 0,5-5 1,-4 1-1,1 0 317,0 3 0,-2-5 0,-4-2 0</inkml:trace>
  <inkml:trace contextRef="#ctx0" brushRef="#br0" timeOffset="135">5588 12553 7938,'8'-8'2792,"-3"2"-181,-10 6-459,3-6-1546,-4 4 0,8 2 0,1 11 1,1 5-34,0 3 1,2 6-1,-1-1 1,-2 3 149,-2 1 1,-1 0-1,0-1 1,0-3-498,0-5 0,0 2 1,2-3-3624,3 0 1816,-4-9 1,6-4 0,-6-11 1580,4-8 0,-3-7 0,4-7 0</inkml:trace>
  <inkml:trace contextRef="#ctx0" brushRef="#br0" timeOffset="136">5688 12397 7938,'0'-14'2286,"-7"6"0,-1 1-439,-6 7-1793,6 0 1,2 7 0,7 1-1,4 1 1,5-1-3308,2-2 3253,3 5 0,5-3 0,2 6 0</inkml:trace>
  <inkml:trace contextRef="#ctx0" brushRef="#br0" timeOffset="137">5943 12582 7938,'-14'7'0,"6"1"0,2-5 2034,0 2 1,-1 6-1,-4-1 137,2 2 1,6-2-1586,-2-1 0,3 1 0,2 4 0,0 0-266,0 0 1,0 1 0,0-1 0,0 0-672,0 0 1,0 5-1,0 0 1,0-1-1396,0-3 1,0-5 0,-1-1 1745,-4 2 0,3 2 0,-4 1 0</inkml:trace>
  <inkml:trace contextRef="#ctx0" brushRef="#br0" timeOffset="138">6171 12439 11315,'0'15'454,"0"0"1,2 4-1,2 5 1,4 3 616,0 1 1,3 5-1,-6 2 1,0 2-430,1 2 1,-5 2 0,4 2 0,-3-1 0,-2-1 0,0-1 75,0-2 1,-5-7 0,-1 1 0,-1-7-443,1-6 0,-5-3 0,2-3 1,-6-4-553,-4-4 0,4-3 0,-6-4 0,2-3-1371,0-4 1,-6-10 0,3-6 0,-2-7-4237,0-6 5883,1-3 0,1-8 0,1-2 0</inkml:trace>
  <inkml:trace contextRef="#ctx0" brushRef="#br0" timeOffset="139">6086 12169 8010,'6'-8'3500,"-4"8"1,4 8-3666,-6 6 0,5-4 1,1-2 164,2-2 0,1-1 0,6-5 0</inkml:trace>
  <inkml:trace contextRef="#ctx0" brushRef="#br0" timeOffset="140">8503 11572 8093,'-2'-12'764,"-3"0"275,-4 3 1,1 6 0,0 0 0,2 6-230,3 6 1,-4 6 0,3 3-1,0 8-271,3 5 1,-1 6 0,-1 7-1,-3 3-152,-2 5 0,3 8 1,-4 4-1,-1 0 0,1 3-95,-1-2 1,2-2 0,-3-6-278,2-1 0,4 1 1,-3-3-1,2-5-491,3-6 0,1-10 0,2 0 0,0-5-1088,0-4 0,2-8 0,2-8 0,4-3-554,0-7 1,5-6 2117,-4-11 0,4-9 0,1-9 0</inkml:trace>
  <inkml:trace contextRef="#ctx0" brushRef="#br0" timeOffset="141">8503 11586 8093,'0'-22'3036,"0"2"-1222,0 12-797,0 2 0,6 23 1,3 8-392,4 8 0,1 1 0,2 5 0,1 5-135,2 7 1,5 4 0,-3 2 0,-1 0-195,1 0 1,2 0 0,-4-1 0,-1 1-214,-2 0 1,-2-6 0,0-4 0,0-4-494,0-5 1,1-4-1,-3-7-980,-2-3 0,1-4-1881,-6-5-132,-1-7 3402,-10-2 0,-8-12 0,-8-2 0</inkml:trace>
  <inkml:trace contextRef="#ctx0" brushRef="#br0" timeOffset="142">8474 12283 8079,'-14'-14'1551,"1"4"-595,4 1 1,-1 6-458,10-2 1,10 3-1,14 2 1,4 0-917,5 0 0,4 0 0,7-1 1,2-2 416,1-2 0,0-13 0,-4 3 0</inkml:trace>
  <inkml:trace contextRef="#ctx0" brushRef="#br0" timeOffset="143">9541 11942 7954,'-15'0'3409,"1"0"-2800,6 0 0,5 0 1,11-2-1,8-1-284,4-2 0,4 1 0,4 2 0,1-1 0,-1-2-641,1 2 0,-1 0 1,-1 0-1,-2-4 0,-3 1-1344,-1 0 0,-7 1 1,-4 3 1659,1-2 0,-5-4 0,0-7 0</inkml:trace>
  <inkml:trace contextRef="#ctx0" brushRef="#br0" timeOffset="144">9683 11657 7954,'0'-22'1428,"0"7"-743,0 5 0,-5 8 36,0 2 1,1 7 0,4 7 0,0 2-163,0 3 1,1-2 0,2 7 0,2 1-381,-2 2 1,3-3-1,-1-1 1,-2 4-247,-1 5 0,-2-2 0,0 5 0,-2-2-75,-2 0 0,-4 5 0,-5-3 0,0-1-252,-1 1 1,3 3 0,-8-5 0,3-3 12,2-5 1,2 1 0,0-6-1,3 1 319,-2-1 1,0-5 0,1-6 0,4 1 1401,0-3-995,4 0 0,-3-7 0,10 0-49,5 0 1,2-5-323,3 0 1,-1-4-1,2 2 1,1 0-158,2-5 1,0 6 0,-5 1 0,-1 2-138,-4-1 1,2 4 0,-4 0 477,0 7 0,-3 11 0,0 2 0,-2 1 87,-2-1 1,0 4 0,0-5-1,0-2-30,0-1 1,0-6 0,2-2-491,2-2 0,1-4 1,8-10-1,2-7-282,1 0 0,0-6 1,-2 2-102,0 2 1,1 1 0,-3 2 181,-2 0 1,2 6 887,-2 3 0,-4 5 1,1 3 750,-1 2 0,-5 6 0,6-2-197,-1 4 1,-3-4 0,7-1-1282,1-1 0,-3-3 0,1-4 1,2 0-552,2 0 1,1-1 0,0-4-1127,1-4 0,-1 1 1992,0-2 0,0 1 0,0-5 0</inkml:trace>
  <inkml:trace contextRef="#ctx0" brushRef="#br0" timeOffset="145">10038 12070 7975,'-14'0'2844,"1"-7"-2351,4-2 1,4 3-1,10 1 1,6 2 0,5 0 51,3-2 0,6 0 1,-1 5-1,2 0 1,3 0-811,-1 0 0,-4 0 0,0-1 0,1-3-580,2 0 1,-5-1-1,-3 5 1,-3 0-554,-2 0 1,-5-5 0,-1-1 1397,-1-2 0,-15-2 0,-8-4 0</inkml:trace>
  <inkml:trace contextRef="#ctx0" brushRef="#br0" timeOffset="146">10266 11913 7975,'-19'-22'-447,"0"3"1,0-1 1180,5 1 1,4 0 0,1 5 1318,-2-1-1426,4 8 1,1 2 0,6 11 0,1 8-195,4 8 1,3 7 0,6 4-1,1 7-215,-1 5 0,0 4 1,0 5-1,0-2-117,1 2 1,-1 0 0,-1-1 0,-2-2-108,-2-2 0,-1-2 0,3-6 0,-3-3-418,-2-5 0,4-3 0,-6-3-264,0-3 0,-4-5 1,-5-10 427,-5-4 0,-2-3 0,-4-4 0,-3-3 256,-5-4 1,-3-5 0,1-5 202,2-5 1,-3 2-1,5-2 1,0 0 393,3 2 0,8 0 1,3 5-1,2-2-253,2 2 0,4 1 1,5 0-506,5-3 1,9 3 0,4-3 0,4 3-705,2 2 1,-1 0 0,0 0-897,1 0 1,-1-2 1764,1-3 0,-7-3 0,-2-7 0</inkml:trace>
  <inkml:trace contextRef="#ctx0" brushRef="#br0" timeOffset="147">10436 11757 7975,'0'-24'2332,"0"1"-1310,0 5 0,0-2 214,0 5 1,0 11 0,0 8-810,0 14 0,0 7 0,0 5 0,0 3-317,0 5 1,0-1-1,0-1 1,0-1-205,0-4 0,0-2 0,0-6 1,0-4-700,0-3 233,0-2 1,2-6-1,1-5 288,2-6 1,6-9 0,-2-7 0,4 1 677,1 2 1,0 2 0,-1 0-237,-4 0 1,4 0 0,-3 1-1,2 2-7,2 1 0,1 6-609,-1-6 1,0 7-2020,0-2 0,-1 5-808,-4 5 3273,-2 3 0,-14 12 0,0 3 0</inkml:trace>
  <inkml:trace contextRef="#ctx0" brushRef="#br0" timeOffset="148">10507 12084 7975,'0'14'606,"-1"-1"778,-4-4 0,2 2 1460,-7-6-2631,7 0 0,-2-5 1,10-2-1,3-2 1,2-4-16,-1 0 1,1-5 0,4 5-283,0 0 1,0-3-1,0 6-248,1 2 0,-7 3 0,-4 5 149,-2 5 1,-4 7 0,-1 3 0,-5 3 24,-4 2 1,1-3 0,-8 0 0,3-1 160,2-4 0,4-8 0,2-2 1,0-2 344,0-1 1,5-1-151,-2-7 1,10 2 0,3-4 0,2 1 129,-1 0 1,1 1-1,4 4-152,0 0 0,-5 0 0,-1 1-68,-1 4 0,-3 3 0,-4 6-523,0 0 1,0 0 0,0 1-551,0-1 1,-4-5 0,-3-1-1996,-1-1 2355,5-3 768,-3-4 0,12-1 0,4-2 0,2-2 177,3 2 1,-1 1 36,0 2 0,-1 2 0,-4 2-122,-4 6 1,-3 3 0,-2 1-1,-2 0-200,-3 0 1,-7 0 0,-9 1 0,0-1-189,1 0 1,1 0 0,5-1 0,0-2 862,-1-2 0,3-4 825,2 5 0,5-7-1256,10 2 0,8-4 0,7-1 0,3-1-715,2-4 1,2 2-1,1-5 1,1 0-381,-1 0 0,-4 0 0,-2-3 0,-2 3-420,-2 2 0,-4-5 0,-5 1 1216,-4-2 0,-3-3 0,-2 1 0</inkml:trace>
  <inkml:trace contextRef="#ctx0" brushRef="#br0" timeOffset="149">10749 12383 7975,'-14'-15'87,"0"1"245,-1 0 0,6 4 0,1 1 0,0-1 1082,0 3 0,5-1-435,-2 3 1,4 5 0,1 0-204,0 8 0,0 11 0,1 6 0,2 7-251,2 6 1,2 7 0,-4 4 0,3 0-905,2 0 1,0 2-1,3-7 1,-2-5-892,2-2 1,2-4 1269,1-5 0,7-5 0,1-3 0</inkml:trace>
  <inkml:trace contextRef="#ctx0" brushRef="#br0" timeOffset="150">11616 11928 8091,'2'-8'2142,"3"3"1,1 5-1523,3 5 0,4 4 106,-3 10 0,2 2 1,1 5-1,-2 1 0,-3 3 1,0 0 224,0 0 1,-5-1-1,1-1 1,0-1-641,0-3 0,-2 1 1,3-6-1,-4-2-1056,-1-1 1,0-6-1292,0-1 0,0-9 0,-1-5 2036,-4-12 0,-9-8 0,-8-4 0</inkml:trace>
  <inkml:trace contextRef="#ctx0" brushRef="#br0" timeOffset="151">11759 11572 8095,'-13'2'2717,"3"2"-2009,-2-2 0,9 9 1,-5-5-339,1 2 0,3-3 0,5 3 0,4-2-1075,4-3 705,4 5 0,8 0 0,1 6 0</inkml:trace>
  <inkml:trace contextRef="#ctx0" brushRef="#br0" timeOffset="152">10877 11601 7995,'0'-15'635,"0"1"0,0 0 0,0 0 763,0 0 0,2 7 0,1 9-810,1 10 1,1 4-1,-5 9 1,0 4-1,0 4-365,0 3 1,-1 1-1,-3 2 1,-2-2-1,0-3-572,0-2 1,-4-2 0,5-3 0,2-4-4090,2-4 3038,1-3 1,1-11-1,2-8 1184,2-10 0,6-11 0,-3 2 0,1-1 376,1-1 1,-2 7-1,3-2 1,-2 3 219,2 2 1,-3 1 0,2 2 0,1 3-56,2 2 1,1-1 0,0 4-1,0-1-1382,0 0 0,1 3 1057,-1 1 0,0 0 0,0 0 0</inkml:trace>
  <inkml:trace contextRef="#ctx0" brushRef="#br0" timeOffset="153">11005 11842 7995,'-14'7'998,"1"-4"0,2 6-291,2 2 0,4-3 0,-3 2-284,2 1 0,7-5 1,9-1-1,4-4-572,5-1 1,1 0-1,6 0-779,-3 0 928,1-6 0,4-2 0,1-6 0</inkml:trace>
  <inkml:trace contextRef="#ctx0" brushRef="#br0" timeOffset="154">11261 11601 9543,'-14'-8'3042,"-1"8"-2576,1 9 0,5 5 0,1 4-201,2 1 0,-4 6 0,4-1 0,-1 3-192,1 1 1,-3-1-1,2-2 1,1-3-296,0-1 0,1-2-54,5-5 0,2-1 107,2-4 0,4-3 1,8-7-1,1-2 249,2-2 0,2-5 0,-4 4 0,2 0-120,-1-1 0,-4 1 1,-3 3-783,-2-2 303,-6 0 1,4 7-1,-7 3-62,0 4 0,-7-1 0,-2 2 0,-4 1-124,-1 1 1,0-2-1,0-1 740,-1 2 0,6-4 2234,-1-3-1276,7-2 0,-1 0-107,8 2 0,-1-2 0,7 3-563,1-4 1,2 4-1054,1 0 0,-5 6 0,-1-2-57,-1 4 0,-3-4 1,-5 1-1,-4 1 146,-4 2 0,-4 1 0,-3 0 0,-1 0 370,-2 0 0,0 1 0,5-1 271,-1 0 907,1 0 0,0-4 3156,0-1-3026,-1 1 1,9-2-1,6-4-793,8-2 1,6-8 0,5-4 0,5-3-310,3-1 1,-4-2-1,1 1 1,0-1-445,-2 3 1,-1 7 0,-7-2 182,0 2 0,-6 3 0,-3 7 0,-4 6 382,-1 2 1,-6 7-1,-2 0 1,-1 0-9,-1 2 0,1-5 0,-4 3 0,2-4 255,1 0 0,7-6-206,-2 1-826,4-7 0,-1 3 315,-2-6 1,0 0 0,-5 0 0,-2 0 177,-2 0 1,-1 0-1,0 0 1,0 2 411,-1 2 1,1 4 0,0 6 1345,0 1 1,-1-1-252,1 0 0,10-6-1184,8-3 1,4-4-1,11-1 1,-1 0-3,0 0 1,3-6 0,4-2 0,-3 0-191,-1 3 0,3-1 0,-5 1 0,0 2-187,1 2 1,-4 1 254,3 0 1,-3 1-1,-2 4 44,0 4 1,-4 4 0,-3 1 0,1 1 14,0-1 0,-3 0 1,3 2-1,-2 1 995,-3 2 1,-1-5 0,0-4 0,1 1-200,1 1 1,1-2-1116,-5-1 0,-1-5-738,-4 0 1,2-2-1,-7-4-398,-1-2 1,-3-4-1,-3-8 1,-2-3 1432,1-5 0,-4-3 0,0-1 0</inkml:trace>
  <inkml:trace contextRef="#ctx0" brushRef="#br0" timeOffset="155">11275 12183 7995,'0'-7'1188,"0"0"1,0 9 215,0 3 1,0 2-777,0 8 0,0 4 0,0 1 0,0 2 60,0 4 0,0 0 0,0 3 0,0-2-505,0-4 1,5 3-1,0-7 1,-2-2-972,-2-1 0,1-2 0,1 0-4622,2 0 5410,0-6 0,1 5 0,2-5 0</inkml:trace>
  <inkml:trace contextRef="#ctx0" brushRef="#br0" timeOffset="156">11304 12425 7995,'-7'-8'0,"-1"2"1001,-6 6 0,-2 2 0,-1 4 0,-4 8 337,-1 8 1,5 0-1,-2 2 1,3 1-1059,2 2 1,0 0 0,1-2-1,2-3-708,2-1 1,5-2 427,0-5 0,2 0 0,2 0 0</inkml:trace>
  <inkml:trace contextRef="#ctx0" brushRef="#br0" timeOffset="157">12597 11444 13456,'0'14'572,"-1"2"1,-4 3 0,-3 5 0,-1 3 0,-2 3-364,-5 3 0,2-1 0,-5 5 0,1 3 0,-1-1 1,-3 1-886,0-2 1,2-7 0,5 3 0,1-6-2050,0-4 1,9-7 1954,10-12 1,4-12 0,13-11 0,1-1 726,-1-2 1,0 5 0,2-3 0,-6 5 182,-2 5 0,-2 2 280,1 7 0,-6 2 0,-1 3 1,-2 4 506,-2 4 1,-3 6-1,-1 1 1,0 2-341,0 4 0,0-4 1,0 0-1,0 2-172,0 2 1,0-5 0,0 7 0,0-1 39,0 0 1,0-3 0,0-1 0,0 1-131,0-2 0,2-1 1,1-7-1,3-1-620,2-4 1,-3 2-909,4-6 0,1 0 1,2-7 685,-2-3 1,1-3-1,-6-7 517,-2-4 0,5-3 0,0-7 0</inkml:trace>
  <inkml:trace contextRef="#ctx0" brushRef="#br0" timeOffset="158">12711 11771 7946,'0'-9'256,"0"-1"1,2 6 0,2-4 915,6 1 1,3 1 0,1 3-1050,0-2 1,0 0 0,2 5 0,1 0-745,2 0 1,-1 2 0,-7 1 620,-2 2 0,-6 12 0,4-1 0</inkml:trace>
  <inkml:trace contextRef="#ctx0" brushRef="#br0" timeOffset="159">12740 11928 7946,'-2'7'2981,"-3"-2"-1319,4-3-1100,-6 4 1,9-4 0,3 2 0,6-2-288,6-2 0,-1-2 0,4-1 0,-1-1 1,0 0-632,-1 3 1,-3 1 0,0 0-98,-1 0 1,-5 1 0,-1 4 302,-1 5 1,2 2 0,-4 4 0,-2 1 0,-1 4 343,-2 1 0,1 2 0,2 6 1,2 1-1,-2 3 656,-1-3 1,3 1-1,-1-1 1,1 2-135,1-1 0,-4-2 0,3-3 0,-2-2-45,2-1 1,-4-7 0,4 2-209,-4-3 1,-2-2 0,-4-1-528,-4-4 0,-4-2 0,-1-7 0,0 0-663,-1 0 0,-4-7 1,-1-2-1,-2-4-1159,-4-1 1,0-7 0,-3-2 1885,1-4 0,-7-1 0,-1-1 0</inkml:trace>
  <inkml:trace contextRef="#ctx0" brushRef="#br0" timeOffset="160">12526 11487 7932,'-28'14'882,"10"0"1,4 1 90,2-1 0,4-2 0,0-1 0,0-1 0,2 1-466,-1 2 0,3 1 0,4 0 1,0 0-2410,0 0 0,0 5 1902,0 0 0,0 13 0,0-2 0</inkml:trace>
  <inkml:trace contextRef="#ctx0" brushRef="#br0" timeOffset="161">13522 12112 7999,'-18'10'5137,"4"-1"-5946,3-5-751,11 2 1560,0-6 0,0-13 0,0-3 0</inkml:trace>
  <inkml:trace contextRef="#ctx0" brushRef="#br0" timeOffset="162">14303 11444 7931,'-7'-9'910,"2"-1"-229,3 7 1,4-3-1,3 9 1,2 5 0,3 6-159,-1 2 0,-5 6 1,0 0-1,-2 2 1,-2-1-255,0 3 1,0 2 0,0 4 0,0 1-428,0-1 0,-5-2 0,-1-4 0,0 0-1324,-1-3 0,-2-5 1482,4 1 0,-6-4 0,3 0 0</inkml:trace>
  <inkml:trace contextRef="#ctx0" brushRef="#br0" timeOffset="163">14360 11643 7931,'0'-14'719,"0"0"0,5 4 169,0 1 1,1 1 0,-1-3-524,4 1 1,6 6-1,2-4 1,4 1 0,-1 4-450,1 2 1,2-4 0,-4 0 0,-1 2 83,-3 2 0,0 1 0,-1 0 0</inkml:trace>
  <inkml:trace contextRef="#ctx0" brushRef="#br0" timeOffset="164">14446 11657 7946,'-15'0'1401,"8"2"-888,2 3 1,5-4 0,5 4-235,4-3 0,10-2 0,3 0 0,0 0-784,-3 0 1,2 0-1,-2-2 1,-2-1 504,-1-2 0,-2-6 0,0 3 0</inkml:trace>
  <inkml:trace contextRef="#ctx0" brushRef="#br0" timeOffset="165">14716 11345 7946,'0'-8'2624,"-2"3"-1997,-3 10 0,-2 7 1,-6 9-141,3 1 1,-2 2-1,4 4 1,-2 1-484,1-1 1,1-1 0,-1-2-244,4-1 0,-1-7 1,1 2-88,2-3 1,3-8 156,4-3 1,0-5 0,5-5 366,2-5 1,6-2-1,4-2 27,1-1 0,0 6 0,2-1 1,-5 1-298,-3 1 1,-2 2 0,-1 4-883,-4-3 302,4 4 0,-13 1 0,1 9 0,-6 2-146,-2-1 1,-8 7 0,-4-3 0,2 1 797,1-4 0,2 1 0,0-4 196,0 0 1,4 3 1649,1-6-898,5 0 0,0-5 0,8 0-608,6 0 1,3 0 0,1 0 0,0 0-905,0 0 1,-4 0-1,-1 0-467,2 0 0,-4 1 1031,-3 4 0,-2 3 0,-2 6 0</inkml:trace>
  <inkml:trace contextRef="#ctx0" brushRef="#br0" timeOffset="166">14503 11942 7946,'-2'8'747,"-3"-4"1,4 0-9,-4 0 1,5-2 0,5 1 0,4-5-335,4-2 1,6-7 0,1 1-1,2-2-378,4-3 0,-4 1 0,0 0 0,0 1-64,0 4 1,-5-4-1,4 5 1,-2 0-388,0 4 0,0 2-432,-5 2 1158,0 0 0,-6 6 0,-5 4 86,-6 2 1,-5 3 0,-4-1-113,2 0 1,-2 0 0,4 1-441,0-1 0,0-5 1,5 1-518,-2 1 0,-1-3-962,1 1-108,3 1 1192,-4-2 309,0 4 456,4-10-197,-4 4 1,7-11-286,4 1-79,3-7 0,1 7-55,1-5 332,-7 6 1,3-2 68,-6 10 1,-4-2-1,-3 5-62,-1-2 0,4 4 0,-4-4-6,2 2 0,-6-5 43,3 2 1,1-4-1,0 1 134,2 3 0,0-4 93,1 4 0,2 1 1,-5 1 303,1 0 0,-2-2 808,4 5-376,0-7-657,5 3 0,2-6 0,3-1-58,4-4 1,-1 3 0,2-4-214,1 0 0,1 4 0,1-4-684,-4-1 1,-1 6-520,-3-4 575,-3 4 1,4 2 0,-8 2-280,-2 2 0,-4 6 906,-6-1 0,-1 1 0,1 0 77,0-2 1,0-1-1,-1 3 1,3-1 710,2 1 0,-2 1 1,4 2-1,-2 1 191,1-1 1,4-5 0,-3 1-285,2 1 0,1-3 0,7 0-549,3-2 0,-1-1 1,9-5-1,3 0 8,-1 0 1,6-7-1,0 0 1,1-3-339,3 1 0,-3 1 0,0-3 0,0 3-528,0 1 1,-4 3 0,1 4 579,-3 0 1,-4 1 0,-1 4-1,-3 4 478,-2 4 0,-1 1 0,-5 1 0,0-1 80,0 0 0,5 0 1,0 0-1,-2 1 53,-2-1 1,-1 0-1,2 0 336,3 0-1051,-4-6 1,4-1-283,-10-7 0,-3 0 0,-6-2 1,0-3-368,0-4 1,0-4-1,-2-1 1,-2-2-158,-1-3 0,-4-1 0,4-5 481,1 1 0,3 0 1,0-4-1,3 1 407,2 3 1,4 2 0,6 5 1252,0-2-238,0 0 0,0 12 1,2 7 72,2 8 1,-1 11-1,7 5 1,-1 3-363,-1 1 1,3 1 0,-4 1 0,1 1-357,3 2 1,-5 1-1,0-6 1,-1-1-330,0-3 1,-1-4 0,-2-6 0,1 1-3142,2-1 2052,0-6 0,-1-4 0,1-10 1,-2-7 624,-1-4 1,-2-7 0,0 4 0,-2-1 650,-2 1 0,0 1 0,-5 6 1,-2 4 353,-2 4 1,-1 3 0,0 2 0,-2 0 822,-3 0 0,3 7 0,-3 2-252,3 4 1,2 1-1,0 0 1,1 1-1204,4-1 1,-2 0-932,6 0 0,0-4 1135,5-1 0,7-6 0,1 4 0</inkml:trace>
  <inkml:trace contextRef="#ctx0" brushRef="#br0" timeOffset="167">15341 11800 8002,'-14'0'0,"6"1"625,4 4 0,2 3 0,2 8 0,0 1 73,0 2 1,2 6-1,2-1 1,6 4-1,2 6-37,3 3 1,-6 3-1,-1-1 1,0-1 116,0 2 0,-5 1 0,2 0 0,-4-2-140,-1-1 0,-6-6 0,-2 1 0,-1-3-215,-1-1 1,1-7-1,-6-5 1,1-4-756,0-4 1,-5-6 0,-2 2-609,-1-3 0,3-10 0,-4-6-1896,-3-9 0,4-5 2836,-1-5 0,-1-3 0,-5-7 0</inkml:trace>
  <inkml:trace contextRef="#ctx0" brushRef="#br0" timeOffset="168">15327 11530 7998,'0'-15'3450,"0"7"-2937,0 2 58,6 6-571,-4 0 0,11 0 0,-5 0 0</inkml:trace>
  <inkml:trace contextRef="#ctx0" brushRef="#br0" timeOffset="169">15953 11714 8029,'-14'0'5108,"6"0"-4713,1 0 0,10 0 0,5-1-356,7-4 1,8 2-1,1-7 1,1-1-1,1-1-230,-3-3 0,-1 6 1,4 0-1,-4-1 0,-2 1-550,-2-1 1,-7 7 70,-2-2 1,-7 5 1400,-2 5 0,-7 3 0,-7 8 0,0 1 294,0 2 1,-5 6 0,0-1 0,2 4-392,1 6 1,1 0 0,1 4 0,0-3-497,0 0 1,1-5 0,2 4 0,3-2-822,2-4 1,-4 4 0,6-10 0,1 0-4740,1-3 3803,2-3 1,2-10 0,1-6 1023,1-8 1,7-4 0,-3-2 694,0-1 0,5 0 0,-5-3 1,1-1 364,1 2 1,1 1 0,6 2 0,2 0 431,-1-1 0,-1 1 0,0 0 78,2 0 1,0 4 0,-5 2-85,1 2 0,-1 1-485,0 5 0,-1 7 0,-4 2 1,-4 4-8,-3 1 1,-2 5 0,0 1 0,-2 3-239,-3 2 1,-1-3 0,-4 0 0,4 0-363,0 0 0,-1-3 0,-4 3 1,2-1-1378,-2-4 0,-2-1 0,-1-3 396,0-4 1,4-2-1,1-7 1,-1-2-650,2-3 1831,-4-3 0,4-19 0,-6-3 0</inkml:trace>
  <inkml:trace contextRef="#ctx0" brushRef="#br0" timeOffset="170">16081 12141 8029,'0'-14'86,"0"-1"1,1 3 1773,4 2 567,-3-2-2309,4 10 1,0-4 0,4 4-1,2-1-525,3-2 0,4-7 0,1-1 407,2-4 0,2-9 0,4 4 0</inkml:trace>
  <inkml:trace contextRef="#ctx0" brushRef="#br0" timeOffset="171">16422 11785 8029,'8'2'0,"-3"3"872,-4 4 1,4 9 0,0 1 0,-2-1 135,-2 3 0,-1-5 1,0 3-1,2-3-1005,3-2 1,-2-5 0,6-1-773,2-2 1,-3-1-1,2-6 1,-1-4-282,-1-5 1,0-2-1,-5-4 1,2-3 1049,-2-5 0,-1-3 0,-2-1 0</inkml:trace>
  <inkml:trace contextRef="#ctx0" brushRef="#br0" timeOffset="172">16465 11430 8029,'7'-21'146,"1"7"250,-3 0 0,-3 8 0,2 12 0,0 8 314,0 8 0,-1 13 0,7 6 0,-1 7 120,-1 2 1,5 7-1,-4 6 1,6 0-204,4 1 1,-4 2-1,3-3 1,-6-1-206,-2-4 0,-5 2 1,3-8-1,-2 2-212,-3-2 1,-1-3 0,-2-6 0,0-2-222,0-3 1,-7-4-1,-4-5 1,-6-2-340,-7-4 1,2-2 0,-2-7 0,-1-1-580,-2-4 0,0-2 1,1-7-1,0 0-331,1 0 0,-5-7 1,6-2-1,-3-4 1260,-1-1 0,0-13 0,-1-3 0</inkml:trace>
  <inkml:trace contextRef="#ctx0" brushRef="#br0" timeOffset="173">11673 10136 7977,'-8'-6'579,"2"4"0,4-4-317,-2 6 1,2 2 0,-3 4 0,4 8-1,1 10 1,1 7-15,4 7 1,-3 10-1,4 5 1,-1 8-1,-1 5-93,0 3 1,-1 7 0,0 2-1,2 1 1,-3-39 0,0 2-135,2 0 1,-1-1 0,-2 38 0,6-1 0,-3-2 0,3-2-419,1-5 1,-4-9 0,4-11-254,-1-4 1,4-6 0,-2-12 0,4-5 649,1-8 0,0-6 0,0-8 0</inkml:trace>
  <inkml:trace contextRef="#ctx0" brushRef="#br0" timeOffset="174">12853 10151 7989,'0'18'25,"2"3"1,1 4 0,2 8 407,-2 9 1,-2 11 0,-1 3 0,0 7 0,0 5 42,0 4 0,0 9 0,0-1 1,0-38-1,0 0-477,0 1 1,0-1-1,0 39 1,0-4-1,0-4 1,0-8-1,2-8 1,3-10 0,-4 0 0,6-10 0</inkml:trace>
  <inkml:trace contextRef="#ctx0" brushRef="#br0" timeOffset="175">16706 10094 7850,'-20'-7'360,"4"6"0,-1-2 0,6 6 177,6 6 0,3 5 1,4 7-1,1 7-318,2 9 1,6 15 0,-3 5 0,1 4 0,1 7-1,1 7-183,1 2 1,-7-35-1,0 0 1,-1-2 0,0 0-1,0 1 1,0 0-237,-1 0 1,1-1 0,1 1 0,0 0 0,8 33 0,-2-4-464,-2-7 1,1-11 0,4-5 0,0-4 662,0-5 0,7-3 0,1-7 0</inkml:trace>
  <inkml:trace contextRef="#ctx0" brushRef="#br0" timeOffset="176">18085 9951 7819,'-14'7'125,"2"2"0,2 12 0,5 7 170,4 9 1,-4 5 0,-1 7 0,-1 8 0,-1 11-196,1 11 1,5-36 0,0 1 0,0 4 0,0 2 0,1-1 0,0 0 0,1 0 0,0 0-383,0 1 0,0 1 0,0 0 0,0 0 1,0-1-1,0-2 0,0-1 0,0 0-1294,0-5 0,0 1 1576,0 0 0,0-1 0,0 37 0,0-36 0,0-1 0</inkml:trace>
  <inkml:trace contextRef="#ctx0" brushRef="#br0" timeOffset="177">1778 13918 7832,'-29'-14'52,"7"-5"0,5 0 1,4 0-1,5 0 1,0 0-1,0 0 382,-3-2 0,-1 6 0,-3-4 0,1 3 0,0 0-170,0-3 1,0 8-1,-1-2 1,1 4-1,0 3-86,0-1 0,0 6 0,-1 10 0,1 12 0,0 12 0,0 14-159,-1 13 0,6 10 0,1 7 1,5-36-1,0 0-13,1 1 0,1 0 1,0 5-1,0-1 1,1-4-1,0 0 0,0 0 1,0 0 51,0-1 1,0 0 0,2 33-1,2 2 1,6-5 40,2-5 0,-2-4-120,-1-10 0,-4 2 0,3-7 1,-2-1-167,-2-2 1,-3-7 0,-1-4 0,0-5-186,0-4 0,0-4 0,0-5-65,0-1 1,-6-6 302,-4-4 0,-2-4 1,-3-4-1,1-6-24,0-2 0,1 2 0,2 2 238,2 2 0,4-4 59,-4 6 1,5 7 0,0 13-1,4 10 51,4 11 0,0 10 1,5 7-1,2 6 185,2 6 0,-1 4-142,-2 1 0,1 5 0,-5 1 0,1 2-67,-4-38 1,0 0 0,2 37 0,-5-4 0,1-6-182,4-7 0,-3-4 0,2-5 0,-1-4-365,2-4 0,-2-1 0,5-1 0,0 1-1562,0 0 1942,-5-7 0,10 5 0,-5-5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41.8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17247 2516 7921,'-8'0'-245,"-3"2"309,6 3 1,0-2 0,4 5 0,-3 0 0,0-1 298,0 5 0,3 0 0,1 2 0,0 1 0,0-1-175,0 0 1,0 5 0,0 2-1,0 1-46,0 3 0,1 7 0,3 2 0,0 1 0,1 3 115,1 3 1,-4 0-1,3 11-25,-4 2 1,4 1 0,0 2-1,-2 0 13,-1 0 1,2 0-1,1 0 1,-2-2-109,-1-3 0,3-3 0,-1-6-160,-1-1 0,1-5 0,-1-4 0,1-5-118,0-4 0,2 1 0,-1-6 0,-1-2-300,3-1 0,-6-6 1,6-2-559,-1-2 0,-4-3 0,4-6-1434,0-2 2433,-4-12 0,4 1 0,-6-12 0</inkml:trace>
  <inkml:trace contextRef="#ctx0" brushRef="#br0" timeOffset="1">17247 2602 7812,'-10'0'874,"1"0"-722,5 0 0,0-5-48,8 0 1,4-6 0,7 3 0,0-1 0,4-1 0,-1 2 1,5-3-1,1 3-37,-2 2 0,5 1 0,-3 5 0,1 0 0,-1 0 1,3 5 0,-5 1 0,1 2-6,1 3 1,-2 2-1,2 1 1,-5 0 41,-3 1 0,-2 4-7,0 0 0,-4-1 0,-3-2 1,1 2 118,0 1 0,-5 4 1,2-4-1,-3 0 43,-2 2 0,0-1 0,-2 6 0,-3-1-49,-4 5 1,-4-2-1,-2 5 1,-3-3-88,-1-1 1,-1 1 0,2 1 0,-2 3-197,-2-3 0,-1-2 0,-2-4 0,2-3-214,-3-1 0,4-1 0,-2-4 1,-1 0-215,-2-4 0,0-2 0,2-1 0,3-4-133,2-3 0,-4-2 0,5-2-171,1-3 1,4-3 803,5-6 0,-4-13 0,5-3 0</inkml:trace>
  <inkml:trace contextRef="#ctx0" brushRef="#br0" timeOffset="2">18512 2445 8099,'-22'8'0,"6"5"305,7-4 0,1 5 0,-3 4 1,1 4-1,-1 5 0,-2 9 43,-1 8 1,0 7 0,0 7 0,0 4 0,1 6 0,3 8-219,8-34 0,0 1 0,-1-3 1,-1 1-1,2 0 0,0 1 0,0-1 1,0-1-70,1 39 1,6-7 0,3 0 0,3-9 0,4-5-189,1-1 1,5-8 0,-1-6 0,2-9-99,4-4 0,1-3 0,-1-1 0,0-6-587,-3-4 1,1 0 0,4-12 811,1 0 0,6-3 0,1-1 0</inkml:trace>
  <inkml:trace contextRef="#ctx0" brushRef="#br0" timeOffset="3">19209 3142 7962,'-15'6'-19,"6"-4"1,-1 2 450,-1-2 0,7-2 0,4 0-289,8 0 1,6-2 0,5-1 0,4-3 49,4-2 0,2 3 0,-1-4 0,1-1-206,-1 2 1,0-4 0,1 2 0,-2-1-1,-2 0-211,-1 2 1,-7 4-1,2-3-296,-3 2 286,-2 1 1,-1 4-1,-2-3-1251,-2 0 1485,-6-1 0,10 5 0,-5 0 0</inkml:trace>
  <inkml:trace contextRef="#ctx0" brushRef="#br0" timeOffset="4">19379 2758 7962,'-6'-14'215,"3"1"62,-7 4 1,7 4 0,-2 10-66,4 4 0,7 5 1,4 5-1,2 7 1,4 5 71,3 7 0,-2 5 0,5 4-199,-1 5 0,0 2 1,-4 0-1,2-2-65,-2 1 1,-1-2 0,-2-2-75,0-5 0,-1 7 0,-2-10 1,-1 0-36,1-2 1,0-7 0,-2 1-1,-2-3-119,-1-1 1,-5-7-1,4-3 115,-3-4 0,-2 0 48,0-1 0,-7-6 0,-4-3 0,-4-4-9,-4-1 0,-5 0 0,3 0 0,1-1 20,-1-4 0,-2 2 0,4-7 0,0 1 36,-2 1 0,10-5 0,-3 4 0,3-4-7,3-1 0,-3 0 0,6-1 0,2 1-93,1 0 1,2 0 0,0 0 0,0-1-288,0 1 1,2 0-119,3 0 0,-2-1 503,6 1 0,1 0 0,4 0 0</inkml:trace>
  <inkml:trace contextRef="#ctx0" brushRef="#br0" timeOffset="5">19493 2872 8079,'-6'14'-19,"-2"6"1,-6 4 0,-1 12 0,0 10 0,-3 11 207,-1 6 1,2 8 0,6 7 0,3-1 0,2 2-3,2 0 0,3-11 1,1-2-1,0-9 1,1-8-59,4-6 0,3-11 0,6-4 1,2-9-1,1-8-194,2-6 1,11-13 0,-1-11-1,1-14-66,0-12 1,3-5 0,0-9-137,-1-2 1,-7-4-1,-3-4 1,-1 2-1,-5 7-24,-5 7 1,-5-1-1,-6 8 319,0 5 0,-3 5 0,-7 9 0,-9 3 297,-6 5 0,-3 10 0,-2 4 0,-2 3 64,-1 2 0,-2 13 0,3 6 1,1 8 126,4 6 1,5 3 0,8 8-282,-1 4 0,8 2 0,2 6 1,3-3-1,2-4-191,0-4 0,7-1 1,4-11-1,6-1-564,7-2 0,-2-13 0,1-4 0,3-5-445,1-5 1,1-3 0,0-7 964,1-7 0,-1-6 0,1-9 0</inkml:trace>
  <inkml:trace contextRef="#ctx0" brushRef="#br0" timeOffset="6">19550 512 7998,'0'-8'700,"0"2"-99,0 6 1,-2 0-339,-2 0 0,0 1 0,-4 4 0,1 4 0,0 6 0,-1 2 10,0 2 0,4 6 0,-4-1 0,0 4 0,0 5-19,-3 5 0,0 0 1,0 3-1,0 5 0,-3 5-18,-4 7 0,-1 1 1,3 5-166,-3 0 0,4 3 0,-4-3 1,3-3-1,0-4-176,-3-2 0,8-6 1,-2-1-1,4-6-273,1-4 1,5-4 0,-3-11-1,1-4-931,0-3 0,0-2-915,5 0 2224,0-6 0,-6-14 0,-2-10 0</inkml:trace>
  <inkml:trace contextRef="#ctx0" brushRef="#br0" timeOffset="7">19081 853 7998,'0'-22'138,"-5"-3"0,-1 6 744,-2 1 0,5 7-521,-2 2 1,10 12 0,6 2-1,6 7 0,7 7 0,4 10 0,4 10 0,2 7-146,3 6 0,1 3 1,3 2-1,-2-1-367,-1-4 0,-6-3 1,3-8-210,-1-3 0,-4-4 0,3-5 0,-3-1-358,-1 1 0,-2-7 0,-2-3 719,-1-3 0,-1-2 0,6 0 0</inkml:trace>
  <inkml:trace contextRef="#ctx0" brushRef="#br0" timeOffset="8">20829 2730 7931,'-6'14'20,"0"0"1,-5 2-1,3 3 1,0 6 0,2 7 322,-1 6 1,-2 9-1,3 7 1,-1 6-89,1 6 0,-5 8 1,3 2-1,-2 0 1,3 0-197,0 0 1,-2-2 0,2-6-1,1-4 1,-2-2-121,0-7 1,5-6 0,-2-11 0,4-5-466,1-3 1,0-3-1133,0-3 1658,0-10 0,0-14 0,0-8 0</inkml:trace>
  <inkml:trace contextRef="#ctx0" brushRef="#br0" timeOffset="9">20488 3128 8671,'8'15'610,"6"4"-515,8 5 0,7 9 0,2 7 0,3 4 0,-1 5 335,2 1 1,1-2 0,5 1 0,-2-3-399,-1-5 1,0-7 0,3 3-1,-3-4-620,-5-6 1,-3 0 0,-1-8 0,-1-2 587,1-1 0,-7-2 0,-2 0 0</inkml:trace>
  <inkml:trace contextRef="#ctx0" brushRef="#br0" timeOffset="10">21270 3241 7926,'21'-8'565,"1"2"1,6 6-127,1 0 1,-1 0-1,1 0 1,-1 0 0,-1 0-629,-3 0 1,2 6-1,-2 4 1,1 1-1,-1 2-1113,-5 1 0,-3-2 1302,-2 12 0,-6 0 0,-2 4 0</inkml:trace>
  <inkml:trace contextRef="#ctx0" brushRef="#br0" timeOffset="11">21427 3497 7926,'-7'-8'438,"-1"2"325,-6 6 0,6 6 0,5 4-535,6 2 0,7-2 0,10-2 0,7 0-281,5 0 0,12-5 0,0 2 0,4-4-920,1-1 973,4 0 0,-9 0 0,5 0 0</inkml:trace>
  <inkml:trace contextRef="#ctx0" brushRef="#br0" timeOffset="12">22209 2929 7869,'-15'-8'914,"3"3"-223,2 10 0,5 7 0,9 10 1,2 4-281,2 4 0,1 12 0,6 1 0,-1 3-448,0 3 1,0 5 0,2 7 0,3 2 0,3 7-387,0 1 0,3 0 0,-6-5 0,0-4 423,2-4 0,-5-7 0,4-2 0</inkml:trace>
  <inkml:trace contextRef="#ctx0" brushRef="#br0" timeOffset="13">22592 2701 7830,'0'-14'484,"4"4"0,3 3-159,8 0 0,8 2 0,1 5 0,3 2 1,1 4 195,1 9 0,-1 7 0,2 11 0,2 6 0,1 9-193,-1 9 1,-7 6 0,-3 8 0,-1 2-339,-4 2 1,-9-35-1,-2 1 1,0 3-1,-2 0 1,-1 1-1,-2 0-108,1 0 1,-2-1 0,-2-1 0,-1 1 0,0-2 0,-2-1 0,0 1 0,-1-1-391,-1-1 1,-2 0-1,-13 34 1,3 1 65,2-7 0,-5-5 1,0-6-1</inkml:trace>
  <inkml:trace contextRef="#ctx0" brushRef="#br0" timeOffset="14">23829 3099 10139,'15'-8'125,"10"0"0,3 5 1,4-3-1,3 0 223,3-1 1,3 1 0,1 3 0,1-2 0,0 2-650,-1 1 0,-1 2 0,-1 0 0,-4 2 1,-3 1 300,-6 2 0,-5 12 0,-7-1 0</inkml:trace>
  <inkml:trace contextRef="#ctx0" brushRef="#br0" timeOffset="15">23957 3327 8212,'-12'6'1747,"2"3"-1639,17-2 0,4 4 1,12-5-1,4 0-274,5 1 1,4-2 0,7-5 0,1 0-1,2 0-858,1 0 0,5 0 1024,-4 0 0,-1-7 0,-4-1 0</inkml:trace>
  <inkml:trace contextRef="#ctx0" brushRef="#br0" timeOffset="16">24867 3113 8617,'21'0'1964,"3"0"-1753,2 0 1,3-1 0,1-2 0,1-2 0,3 0 131,-3-1 1,6 4 0,-1-2 0,2 2 0,-2 2-266,-1 0 1,3 0 0,-3 0-1,-1 0-653,1 0 0,-2 0 1,-4 0-1,-1 2-282,1 2 0,-7-1 0,-3 5 207,-4-1 0,0 4 1,-3-2 649,-2 4 0,-10 1 0,-8 0 0</inkml:trace>
  <inkml:trace contextRef="#ctx0" brushRef="#br0" timeOffset="17">25450 3270 7741,'-22'14'501,"2"0"0,7 0-55,3 1 1,3 4 0,3 1 0,0 2 0,0 5 174,3 5 1,1-1-1,0 9 1,0 4-261,0 7 0,0 2 1,1 1-1,3-2-154,0 2 0,7-5 1,-1-3-1,3-5-152,1-3 1,0-8-1,0-2 1,0-7-287,1-6 0,4-7 0,0-3-166,-2-3 0,-1-4 0,-4-4 0,-1-7-60,-1-4 0,-7-9 1,3 4-1,-1-1 175,0-1 0,-2 6 0,-8 0 0,-4 2 207,-4 2 0,-1 6 0,0 1 291,0 1 1,-2 4 0,-2-2 0,-1 4-15,2 4 0,-4 0 0,3 3-577,0 0 1,2-2 0,2-5-462,0 0 1,0 0 835,-1 0 0,1 0 0,0 0 0</inkml:trace>
  <inkml:trace contextRef="#ctx0" brushRef="#br0" timeOffset="18">25365 2147 7755,'-14'-8'2466,"-1"1"-1844,8 7 0,0 2 0,7 4 0,0 10-153,0 11 1,5 8 0,1 11 0,1 4 0,1 9-613,-1 4 1,1-3 0,3 1-1,-1-2-3205,1-2 3348,-5 0 0,7-1 0,-5 1 0</inkml:trace>
  <inkml:trace contextRef="#ctx0" brushRef="#br0" timeOffset="19">17943 4606 7900,'-14'0'78,"5"6"0,1 4 140,1 3 0,3 2 1,4 4-1,0 7 0,1 5 1,4 7-1,3 5 88,0 4 1,4 8 0,-2 9 0,2-1 0,3 2-237,-1-1 0,-5 1 0,1 1 0,-1-4 0,1-4-88,-1-1 1,-6-6 0,4-5 0,-3-7-158,1-6 1,2-4 0,-4-6 0,1-4-2193,0-3 328,-3-8 2039,-1-8 0,0-14 0,0-8 0</inkml:trace>
  <inkml:trace contextRef="#ctx0" brushRef="#br0" timeOffset="20">17943 4706 7920,'0'-29'-100,"7"6"1,2 0 129,4 3 1,2 1 0,3 5-1,1 1 199,-2 4 0,4 4 0,-1 11 1,1 8-1,-1 10-2,-2 8 0,-4 6 0,-3 7 0,-3 4-136,-2 2 0,-1 3 0,-5 4 1,-2 0-186,-2-2 1,-4-9 0,-7 1-1,1-6-196,0-4 1,5-3 0,-1-8 0,-1-2-182,-2-1 0,4-9 471,-1 0 0,7-1 0,-3-6 0</inkml:trace>
  <inkml:trace contextRef="#ctx0" brushRef="#br0" timeOffset="21">19223 4777 7945,'-43'49'103,"7"0"1,3 6 0,4 0 99,6 4 1,-3 2 0,9 1-1,3 3 1,4-1-34,4-2 0,1-5 0,7-5 0,4-3 1,8-3-403,8-4 0,10 3 0,4-14 0,4-4 0,4-6 232,0-6 0,7 0 0,-1-1 0</inkml:trace>
  <inkml:trace contextRef="#ctx0" brushRef="#br0" timeOffset="22">20289 4549 7964,'-20'0'308,"4"3"1,-2 5 285,7 7 1,-1 10 0,2 2 0,-2 6 0,-3 6-8,1 10 1,0 2 0,0 12-1,1-1-341,4-1 0,-4 6 1,5-6-1,0-1 1,2-1-394,0-2 1,4-5 0,-4-3 0,1-4 0,0-5-1133,2-4 1,1-7-1,1-9-56,-4-4 1335,4 1 0,-12-15 0,5 4 0</inkml:trace>
  <inkml:trace contextRef="#ctx0" brushRef="#br0" timeOffset="23">19848 4990 7964,'0'-14'230,"2"9"334,3 10 1,4 4-1,10 15-222,5 1 1,7 4-1,4 2 1,2 2-413,2-1 0,7 4 0,3 1 1,1-1-1,4-3-1710,1-3 1780,-4-1 0,4-1 0,-4 0 0</inkml:trace>
  <inkml:trace contextRef="#ctx0" brushRef="#br0" timeOffset="24">21171 5047 7819,'-15'0'0,"8"-2"0,3-1 588,8-2 1,5-1 0,10 3 0,3-3 0,2-1-290,-1 1 1,1 1 0,5 5 0,-1 0-790,0 0 1,1 2-1,-2 1 490,-4 2 0,-2 6 0,-7-3 0</inkml:trace>
  <inkml:trace contextRef="#ctx0" brushRef="#br0" timeOffset="25">21185 5331 7832,'-8'14'0,"2"-4"0,7-2 106,4-2 1,4 4-1,10-4 1,5 0-1,5 1-63,4-4 1,0-2-1,8-1 1,5-1-44,3-4 0,3-3 0,5-6 0</inkml:trace>
  <inkml:trace contextRef="#ctx0" brushRef="#br0" timeOffset="26">22152 4890 7766,'-8'-6'2945,"3"-3"-2518,10 2 1,7 1 0,9 8 0,-1 2-118,1 6 0,3 9 1,-4 4-1,1 4 0,-1 3-185,-2 3 1,-7 2 0,-3 5 0,-2-2 0,-3 0-88,-1-2 1,-7 3-1,-3-5 1,-3-3 130,-5-1 1,-1-8-1,3-3 1,-2-3 159,-3-2 1,3-1 0,-3-4 1183,3-4-1518,8-3 1,4-2-1,8-2 1,6-3-360,3-4 1,7-4-1,4-1 1,4 0-656,5 0 1,-3-2-1,5-2 1,-2 1-764,1 4 0,-3-1 1782,-7 5 0,3 2 0,-5 1 0</inkml:trace>
  <inkml:trace contextRef="#ctx0" brushRef="#br0" timeOffset="27">22820 5274 7821,'-8'7'0,"-3"-4"86,6 6 1,2-6-456,8 2 1,3-3 368,6-2 0,0 0 0,0 0 0</inkml:trace>
  <inkml:trace contextRef="#ctx0" brushRef="#br0" timeOffset="28">23133 5217 7821,'8'7'2009,"-2"-6"-2909,-6 12 1,2-11 495,2 2 1,4-4 0,6-3 0,1-2 403,-1 2 0,6-5 0,2 0 0</inkml:trace>
  <inkml:trace contextRef="#ctx0" brushRef="#br0" timeOffset="29">23374 5175 7821,'15'0'-482,"-1"0"1211,-6 0 1,4 5-495,-2-1 0,-2 6-235,1-6 0,1 1 0,4-5 0</inkml:trace>
  <inkml:trace contextRef="#ctx0" brushRef="#br0" timeOffset="30">22863 4805 7740,'-15'6'24,"3"2"1,1 8 0,1 3 0,1 6 0,-1 7 284,1 6 1,1 9 0,-3 7-1,1 6 1,-1 5 0,0 1-271,2 0 1,-4-6-1,5 2 1,-1-3-1,-1-4 1,1-3-798,1-5 1,-5-4 0,5-4 757,0-1 0,-11 0 0,4 5 0</inkml:trace>
  <inkml:trace contextRef="#ctx0" brushRef="#br0" timeOffset="31">22607 6170 7851,'11'-13'164,"3"2"1,3 3 267,4 2 0,-4 1 0,5 5 0,-1 2 0,-4 3-346,-1 4 1,-3 5 0,-4 4 0,-4 2 0,-4 1-283,-1-1 0,-1 6 1,-4-4-1,-4 1 120,-4 1 0,-1-7 1,0 4-1,-1-4 112,1-2 0,6 2 0,4-8-124,2 4 1,4 0-1,2-2 61,6-2 0,2-6 0,4 4 1,2-3 107,1 1 1,4 6 0,-4-1 0,-1 1 234,-3-2 0,-2 9 0,-2-4 0,-3 2 161,-2-1 1,-1 4 0,-5 0 0,0 0-29,0 2 0,0-5 0,-2 3 0,-2-4-429,-6 0 1,-2-1 0,-3-2 0,1-1-141,0-1 1,0-7-1,-1 2-672,1-4 1,0-1-1,0 0 1,1-1-2500,4-4 3291,-4 4 0,5-18 0,-6 3 0</inkml:trace>
  <inkml:trace contextRef="#ctx0" brushRef="#br0" timeOffset="32">23318 5985 7823,'-15'0'267,"7"6"0,4 4 417,2 3 0,-3 2 1,1 4-1,-1 5 1,-1 4-178,-4 6 0,2 4 0,-1 7 0,-2 4-474,-2 2 1,-1 1 0,0 5-1,-1 0-207,1 0 0,0-5 0,0 0 1,-1 0-109,1-2 0,0 3 0,0-9 1,1-3-606,4 0 1,-2-6-378,6-2 0,0-9 1264,5-5 0,0 3 0,0 0 0</inkml:trace>
  <inkml:trace contextRef="#ctx0" brushRef="#br0" timeOffset="33">23403 6355 7788,'1'-13'2799,"4"4"-2489,-3 9 0,6 8 1,-5 6-1,3 2 184,2 2 1,-3 5 0,4 3 0,2 0-186,2-3 1,1 1 0,0 3 0,1-3-328,-1-5 0,5-4 0,1-2 0,2-3-434,4-6 1,1-2-1,-1-2 1,0-2-230,-3-2 0,1-4 0,3-7 0,-3 1-7,-5 0 0,-4 0 0,-2 0 1,-2-1-91,-1 1 0,-7-5 778,1 0 0,-2 0 0,-2 5 0</inkml:trace>
  <inkml:trace contextRef="#ctx0" brushRef="#br0" timeOffset="34">23801 6312 7788,'-14'0'716,"0"0"1,6 6-146,3 4 1,3 4-230,2 5 0,0 3 0,0 8 0,0 2 0,0 3-166,0 1 1,0-3 0,0 3-328,0-1 0,5 3 1,0-3-1,-2 0-203,-1-1 0,2 4 1,1-5-1,0-1-294,1-2 1,-4-3 0,2-2 647,-2-1 0,-2-7 0,0 4 0</inkml:trace>
  <inkml:trace contextRef="#ctx0" brushRef="#br0" timeOffset="35">24313 6255 9074,'0'14'225,"-2"5"1,-1 4 0,-2 3 0,1 9-1,-3 5-68,-2 2 1,-4 10 0,-1 4 0,0 2 0,-1 5 0,0 2-114,-4 1 0,3-6 0,-3 2 0,2-4 0,-1-2 0,-1-4-413,2-5 0,6-2 0,1-4 0,1-4-672,1-3 1,2-6 1040,6-4 0,-7 3 0,-1-5 0</inkml:trace>
  <inkml:trace contextRef="#ctx0" brushRef="#br0" timeOffset="36">24455 7066 7736,'-14'22'2505,"6"-2"-2993,2-12 1,7-2-1348,4-6 1835,3 0 0,6-6 0,0-2 0</inkml:trace>
  <inkml:trace contextRef="#ctx0" brushRef="#br0" timeOffset="37">24640 7080 7736,'0'14'0,"-2"-5"393,-3 1 1,5-2-820,0 1 0,7-2 0,7-7 0,0 0 426,0 0 0,1 0 0,-1 0 0</inkml:trace>
  <inkml:trace contextRef="#ctx0" brushRef="#br0" timeOffset="38">24782 7122 7039,'2'8'-348,"1"-1"99,1-1 1,8-4 248,-3 2 0,4-2 0,1-8 0,0-2 0</inkml:trace>
  <inkml:trace contextRef="#ctx0" brushRef="#br0" timeOffset="39">25251 6639 7736,'0'-14'-135,"2"4"466,2 1 1,-2 7 0,3 4 0,-4 11-1,1 9-12,3 5 0,-4 14 1,4 6-1,-3 8 1,-2 5 40,0 2 1,1 6 0,2-2-1,4 0 3,1-4 1,1-2-1,5-11 1,0-2-253,1-2 0,-1-7 0,0-15 0,2-5-169,3-7 1,-3-5 0,3-6-1,-4-2-398,0-2 1,-1-6 0,-2-9 0,-2-4-255,-5-4 1,-4-2-1,-1 2 342,0 4 0,-1-2 1,-4 6-1,-6 1 323,-6 2 0,-1 4 0,-4 1 0,2 3 70,2 1 1,2 1 0,2 3 0,0-3-466,0-2 0,4 3 440,1-4 0,6-1 0,-4-4 0</inkml:trace>
  <inkml:trace contextRef="#ctx0" brushRef="#br0" timeOffset="40">25820 4990 8458,'14'0'542,"2"8"0,1 4 0,5 9 0,4 6 0,4 8-427,0 4 1,0 9-1,-2 0 1,1 3 0,-1 4-247,0 5 0,-1-1 0,-3 4 1,-5-1 81,-3-1 0,-4 12 1,-2-2-1,-4 3 1,-1 4 110,-3-38 0,1 0 0,-1 3 0,-1-1 1,-3 3-1,-3-1 0,0 1 0,-2 0-12,-1-1 1,-2 0 0,-1 0-1,-1-1 1,1 0 0,1 0-1,0-1 1,-2-1-401,0 0 1,-1-1-1,-1-1 1,-1-1-96,-18 33 0,3 0 0,-5 0 0</inkml:trace>
  <inkml:trace contextRef="#ctx0" brushRef="#br0" timeOffset="41">27242 5815 7676,'-7'-15'269,"-1"3"1,-4 1 0,1 1 2043,1-1-1958,7 5 1,8-1 0,11 7 0,6 0-1,6 0-185,4 0 0,7 5 0,-2 0 1,1 0-1,-1-1-400,3 1 1,-5 5 0,-2-6-1,-5 0-900,-4-3 1,-3 5-1,-7 5-160,0 7 1,-9-1 1289,-10 7 0,-16 6 0,-15 6 0</inkml:trace>
  <inkml:trace contextRef="#ctx0" brushRef="#br0" timeOffset="42">27171 6141 7676,'-29'8'942,"7"3"-222,3-6 1,11 5-664,8-6 0,13 1 0,10-5 1,4 0 52,2 0 0,6-5 0,2-1 0,6-2-553,4-3 1,6-2 0,7-1 0,1 0-1364,-1 0 1806,-1 6 0,-2-5 0,-1 5 0</inkml:trace>
  <inkml:trace contextRef="#ctx0" brushRef="#br0" timeOffset="43">27967 6042 7823,'1'-8'24,"4"2"1,6 1 172,6 0 1,6-4 0,5 4 0,2 2 191,3 1 1,4 2 0,5-1 0,1-2 0,-2-2-188,-3 2 0,1 3 1,-4 3-1,0 3-524,0 2 1,-4-3 0,-6 3 0,-2 0-753,-3 0 0,-2 1 1074,-9 5 0,-3 0 0,-6 1 0</inkml:trace>
  <inkml:trace contextRef="#ctx0" brushRef="#br0" timeOffset="44">28336 6141 7802,'-9'0'427,"-1"4"49,-1 5 1,5 7 0,0 14 0,1 3 0,0 7-62,2 5 0,2 11 0,1 5 0,0 2-43,0 5 1,0-3 0,0 6 0,1-8-161,4-4 1,-2-9 0,6-4-143,3-6 0,0-7 0,2-9 0,2-7-296,3-6 1,-3-5 0,3-6-1,-3 0-277,-2 0 1,-1-6-1,-2-3 1,-3-4 116,-2-1 1,3-5 0,-4 0 0,-2 0 134,-1-2 1,-4 7-1,-3-2 1,-4 5 310,-4 0 0,-1 5 0,0 0 1,0 1 118,-1 0 1,1 0 0,0 5-130,0 0 0,0 0 0,1-1 0,2-4-464,1-4 0,3-4 0,-5-1-637,3-1 1051,0-5 0,-6-2 0,1-7 0</inkml:trace>
  <inkml:trace contextRef="#ctx0" brushRef="#br0" timeOffset="45">28180 5175 7844,'-2'-8'2464,"-2"3"-2246,2 4 0,-4 4 0,6 5-62,0 6 1,0 10 0,0 1 0,0 8-139,0 10 1,5 6 0,-1 9-19,-1 4 0,5 9 0,0 8 0</inkml:trace>
  <inkml:trace contextRef="#ctx0" brushRef="#br0" timeOffset="46">20545 8274 7875,'-14'-8'1781,"0"-5"-1523,-1 12 1,8 2-1,2 12 1,3 6 85,2 3 0,5 8 0,0 10 0,-1 4 0,1 5-139,0 1 0,6 7 0,-3 3 0,0-3 1,-2-3-216,0 0 1,-2-1 0,3-1 0,0-6 0,-2-5-473,1-3 0,-3-8 0,5 0-684,-2-5 0,5-12 1166,-1 1 0,2-3 0,3 4 0</inkml:trace>
  <inkml:trace contextRef="#ctx0" brushRef="#br0" timeOffset="47">21100 8302 8027,'-13'-9'608,"2"1"0,3 0 105,2 0 0,-1 7 0,4 2 0,-2 12 0,1 9-214,-3 5 0,6 8 0,-6 4 0,3 5-406,-1 4 1,-4 4-1,2-3 1,1-2-500,0-3 0,-1 1 1,4-11-1,-2 1-470,2 0 0,2-7 0,1-6 1,-2-3 875,-3-6 0,-3 8 0,-6-6 0</inkml:trace>
  <inkml:trace contextRef="#ctx0" brushRef="#br0" timeOffset="48">20815 8501 8027,'7'-7'393,"4"2"0,4 5 182,4 5 0,8 7 0,0 9 1,5 1-348,-1 3 0,-1-3 0,0 2 0,2 1-647,1 2 0,5-3 0,-5-2 419,-1-2 0,-2 6 0,-2-4 0</inkml:trace>
  <inkml:trace contextRef="#ctx0" brushRef="#br0" timeOffset="49">21640 8118 7969,'-6'-15'226,"2"7"1,-4 2 310,2 0 1,1 12 0,5 4 0,0 12 0,2 11 0,3 11 27,4 11 0,-1 10 1,2 9-1,-1 4-425,-1 1 1,3 0 0,-8-38-1,-1 0 1,1 36 0,0-4 3,2-8 1,-2-5-1,5-5 1,-2-4-475,-3-9 0,4-2 1,-1-12-1,0-6-1323,1-4 1,4-10 1652,-2-4 0,4-15 0,1-5 0</inkml:trace>
  <inkml:trace contextRef="#ctx0" brushRef="#br0" timeOffset="50">21626 8217 7969,'0'-41'0,"0"2"97,0 1 0,6 8 0,3 1 0,6 9 404,4 4 0,-2 3 0,7 4 0,1 6-109,2 6 0,-5 11 0,-2 10 0,-1 4-180,0 5 1,-6 4 0,-8 5-156,-4 1 0,-1 1 0,0 2 0,-1 1-248,-4-1 0,2-6 0,-7-4-970,-1-1 0,-1-2 1161,-3-5 0,-5 1 0,-2-1 0</inkml:trace>
  <inkml:trace contextRef="#ctx0" brushRef="#br0" timeOffset="51">22393 8416 7961,'-17'14'108,"1"1"1,5 0 0,3 6 0,5 6 352,2 4 0,1 9 1,0-1-1,1 6 0,2 2-92,2-1 1,11 1-1,0-3 1,3-4-483,1-4 0,5-4 0,-1-9 0,1-5 0,2-7-783,2-6 0,-4-4 896,8-1 0,-3-12 0,-1-4 0</inkml:trace>
  <inkml:trace contextRef="#ctx0" brushRef="#br0" timeOffset="52">22934 8317 7961,'8'-27'1568,"-4"3"-869,-2 4 0,-8 13 1165,-4 7-1415,4 7 0,-5 15 0,4 6 9,-1 8 1,1 7 0,-4 4 0,3 7-342,1 6 1,-2-1 0,3 2 0,-1-2-445,1-2 1,-4-1 0,6 0-1,-1-4-621,-1-5 0,4-9 0,-3-6 1,2-7 947,-2-6 0,-3-3 0,-6-2 0</inkml:trace>
  <inkml:trace contextRef="#ctx0" brushRef="#br0" timeOffset="53">22607 8601 7961,'0'-22'1264,"1"3"-640,4 9 1,3 6 0,8 8-246,3 6 0,-2 4 0,7 3 0,1 4-65,2 1 0,6 2 1,0 4-1,-1 1-832,-2-1 0,-7 1 0,0-1 0,-3-1 518,-2-3 0,4 2 0,0-4 0</inkml:trace>
  <inkml:trace contextRef="#ctx0" brushRef="#br0" timeOffset="54">23118 8615 7931,'0'-8'315,"2"-3"1,3 5 434,4-2 1,9 3 0,2-3-1,2 2-142,4 3 0,-4 1 1,3 2-1,3 0-861,4 0 1,0 2 0,-7 3 0,-3 4 252,-1 4 0,4 7 0,-3 2 0</inkml:trace>
  <inkml:trace contextRef="#ctx0" brushRef="#br0" timeOffset="55">23204 8857 7931,'-8'-2'940,"3"-2"-413,4 2 1,8-4 0,8 4-502,7-3 1,5 4 0,3-4 0,1 2-517,2-2 0,5 3 0,-3-2 490,1 2 0,2 8 0,5 2 0</inkml:trace>
  <inkml:trace contextRef="#ctx0" brushRef="#br0" timeOffset="56">23872 8629 7916,'0'-9'0,"0"-1"241,0-1 1,8-1 0,5-2-1,6 1 1,3 2 643,3 1 1,0 1 0,0-4 0,1 2-812,4 2 1,-2 6 0,5-2-1,-3 3 1,-3 2-1103,-3 0 0,1 0 0,-7 2 0,-4 3 1028,-3 4 0,-8 4 0,3 1 0</inkml:trace>
  <inkml:trace contextRef="#ctx0" brushRef="#br0" timeOffset="57">24213 8601 7855,'-22'14'0,"2"7"0,7 2 905,3 4 1,3 5-1,3 4 1,0 7 405,1 1 1,1 7-1,2-1 1,0 1-615,0-4 1,6-4-1,4-5 1,2-7-850,3-6 1,4-4 0,1-8-1,1-4-240,-1-4 1,4-4 0,-4-2 0,1-4-605,-1-4 1,-5-9 0,-7-2 95,-2-2 1,-1 3 0,-7-3 0,-3 1 396,-4 4 1,-5 2-1,-4 6 387,-1 4 0,-4 4 1,4 1 826,1 0-764,-4 0 1,6 0-268,-3 0 1,5-7-1,5-2 320,4-4 0,-3-7 0,0-2 0</inkml:trace>
  <inkml:trace contextRef="#ctx0" brushRef="#br0" timeOffset="58">24142 7975 7867,'-12'-14'659,"0"2"3097,3 2-3075,6-3 0,-3 13 0,6 2 0,1 12-426,4 13 0,3 3 1,6 10-1,0 2-847,0 4 0,2 0 0,2-7 1,1-2 591,-2-3 0,-1 6 0,-2-4 0</inkml:trace>
  <inkml:trace contextRef="#ctx0" brushRef="#br0" timeOffset="59">24512 7904 7884,'8'0'0,"1"-4"0,-1-1 594,6 2 0,4 1 0,-3 2 0,3 2 0,2 2 78,3 6 1,-6 10-1,2 9 1,-2 7-399,2 5 1,-8 10 0,3 4 0,-2 8-284,-5 7 1,0-2 0,-7 8 0,-2-5-1329,-3-5 0,1-1 0,-9-4 96,-3 6 955,-1-10 1,-4 4 0,-1-10 0</inkml:trace>
  <inkml:trace contextRef="#ctx0" brushRef="#br0" timeOffset="60">25294 8558 7847,'-21'0'441,"12"0"0,-4-1 0,15-2 0,2-2 0,6 2-98,3 1 1,9 2 0,6 0 0,8 0 0,6 0-280,0 0 1,2 0 0,2 0 0,2 0-651,-3 0 0,-5 0 0,-4 2 0,-3 1 0,-4 3-1794,-4 2 2380,-14-5 0,8 10 0,-11-5 0</inkml:trace>
  <inkml:trace contextRef="#ctx0" brushRef="#br0" timeOffset="61">25635 8416 7847,'-6'-14'799,"-2"0"-138,0-1 1,-5 8-328,4 2 0,2 6 0,3 7 0,2 8 11,2 5 0,0 9 0,2 8 0,2 4-540,6 6 1,-1-3 0,4 8 0,3-1-2005,0-2 2199,6-1 0,0 0 0,6 2 0</inkml:trace>
  <inkml:trace contextRef="#ctx0" brushRef="#br0" timeOffset="62">26417 8089 7847,'0'-14'276,"0"0"1,3 1 0,5 4 0,8 4 0,4 3 425,6 2 0,1 11 0,1 7 1,0 5-1,1 9-370,-1 3 1,-6 7 0,-3 7 0,-4 2 0,-6 1-137,-4-1 1,-4 4 0,-2-5 0,-6 3-445,-7-1 1,-2-8 0,-6-1-1,0-9-221,0-4 1,0-3-1,-3-3 1,3-7 286,1-6 1,-3 0 0,5-6-1,2-2 712,1-1 0,4-4-160,2-2 0,4 0 1,7-5-1,6-1-375,7 2 1,6-3 0,9 5 0,1-2-524,3-3 0,3 3 0,5-1 1,-1-1-470,-2 2 1,-2-3 0,2 5-756,-5-2 1752,-9-1 0,3-6 0,-5 1 0</inkml:trace>
  <inkml:trace contextRef="#ctx0" brushRef="#br0" timeOffset="63">27227 8260 7965,'-14'0'0,"5"0"900,-1 0 1,1 11-1,-4 3 1,2 3 0,2 4-92,-2 3 0,-2 7 0,-1 4 0,-1 1-640,1 4 0,5-1 0,-1 1 1,1-2-420,1 1 0,-3-4 0,5-2 0,-1-3-1329,1-1 1,-4-7 0,4-3 1578,-2-4 0,-8 0 0,-6-1 0</inkml:trace>
  <inkml:trace contextRef="#ctx0" brushRef="#br0" timeOffset="64">26829 8445 7965,'15'-8'0,"0"3"0,4 3 0,-1 9 0,5 2 0,4 4 0,5 1 0,3 5 0,4 0 0,-1 0 0,1 1 0,3-4 0,0 11 0,1-5 0</inkml:trace>
  <inkml:trace contextRef="#ctx0" brushRef="#br0" timeOffset="65">27711 7890 8044,'-6'-13'1243,"-4"4"0,4 11-922,1 12 1,3 13 0,4 12 54,3 7 1,-2 6 0,5 8 0,0 3 0,-2 2-94,0 3 1,1-3 0,-4-1 0,2 0-254,-2-4 1,3-3 0,-1-5 0,-2-5-1,0-4-350,2-5 1,-4-5 0,4-8 0,-2-4-373,2-6 0,-2 1 692,7-11 0,-7-7 0,3-6 0</inkml:trace>
  <inkml:trace contextRef="#ctx0" brushRef="#br0" timeOffset="66">27682 8046 8025,'0'-42'0,"2"1"434,3 3 0,3 3 0,6 7 0,0 1 24,0 3 0,5 4 0,2 5 0,1 3 5,3 2 1,0 4 0,1 6-1,-3 2-146,3 2 0,-6 10 0,-2 12 0,-7 4-60,-7 3 0,3 11 0,-3 0-253,0 5 0,-9-3 0,-3 2 0,-2-3-862,1 3 0,1-6 0,-3 1 858,2-8 0,-1-5 0,-4-2 0</inkml:trace>
  <inkml:trace contextRef="#ctx0" brushRef="#br0" timeOffset="67">28251 8018 8004,'-6'14'102,"-1"0"0,-2 2 328,4 3 0,-1 8 1,1 6-1,0 0 0,1 2 189,-1 3 1,0 5 0,5 3 0,0 3 0,0-1-419,0 1 1,7-1 0,2-7-1,5-3-312,5-5 0,-3-5 0,5-5 0,-3-8-448,1-4 1,2-7-1,-2 0 1,5-2-878,2-2 0,3-6 1436,-1-4 0,1-3 0,-1-1 0</inkml:trace>
  <inkml:trace contextRef="#ctx0" brushRef="#br0" timeOffset="68">28848 7947 7962,'-8'0'1125,"-4"0"1,9 6-680,-7 4 0,7 9 0,-3 4-83,-1 4 0,4 8 0,-5 3 1,0 3-1,0 5-156,-3 6 0,0 0 1,0 10-1,2-5 0,-2-5-387,-2-5 1,0-6-1,2-6 1,3-7-843,2-1 1,-3-6 1021,4-2 0,-12-10 0,1-3 0</inkml:trace>
  <inkml:trace contextRef="#ctx0" brushRef="#br0" timeOffset="69">28493 8075 7909,'6'-8'1133,"4"3"-678,2 4 0,4 12 0,3 5 0,5 3 0,3 3-95,1 0 0,5 1 1,0 6-1,0-1-188,2 1 0,-5 4 0,3 0-498,-3-1 1,-1-2 0,-1-3 0,-1-2-1992,-3-1 2317,3-7 0,-11 3 0,4-5 0</inkml:trace>
  <inkml:trace contextRef="#ctx0" brushRef="#br0" timeOffset="70">29175 8217 7941,'2'-9'-253,"3"-1"0,-4 1 0,5-6 0</inkml:trace>
  <inkml:trace contextRef="#ctx0" brushRef="#br0" timeOffset="71">24171 8132 7929,'0'-14'152,"-7"6"1,-1 1 0,-6 11-1,0 7 160,0 12 1,4 17 0,1 13 0,-2 9 0,0 11 0,5-33 0,2 2 84,1 2 1,1 0 0,1-1 0,1 0-1,0 34 1,0-3-29,0-4 0,6-10 0,4-5 1,2-11-1,3-11-201,-1-7 1,5-12-1,1-9 1,4-7-350,6-7 0,-2-9 0,6-18 1,-6-10-235,-4-9 0,-1-7 0,-7 4 0,-3-1-68,-1 4 0,-5 3 0,-4 0 130,-6 4 1,-5 11 0,-8 5 0,-3 7 247,-5 6 0,-9 4 0,-3 6 0,-2 4 359,0 4 0,2 15 1,-2 11-1,6 15 313,7 10 0,6 12 0,8 6 2,1 6 1,7-1-1,0-1 1,6-9-48,7-10 0,4-9 1,3-8-419,2-7 1,7-14 0,-1-10 0,6-5-246,7-5 0,-1-15 0,1-15-342,1-9 1,-4-13 0,-2-9 0,-3-5-290,-15 33 0,-1 0 1,8-30-1,-3-2-1843,-4 6 2418,-7 2 1,-3 15 0,-10 4 0,-6 5 125,-6 8 1,-12 5-1,-7 3 1,-2 7 359,0 9 1,2 8 0,-2 10 237,5 17 1,4 13 0,6 20-1,4 6 163,3 6 1,8 4-1,5-38 1,1 0 0,1 36-285,1-3 1,6-5 0,4-5-1,2-8-289,2-4 1,7-6 0,3-7 0,2-6-770,3-7 1,-1-11 0,1-9 0,-2-3-1112,-4-2 0,3-13 1763,-7-6 0,0-13 0,-5-4 0</inkml:trace>
  <inkml:trace contextRef="#ctx0" brushRef="#br0" timeOffset="72">23744 7620 8065,'-14'-14'439,"4"1"0,2 2 0,1 3 284,-1 2 1,5 14-1,-2 11 1,3 9 0,4 8-239,3 7 0,2 11 0,8 1 0,-1 5 0,0 0-563,0-1 1,-4-4-1,-1-3 1,2-3-1,2-2-2314,1 1 2392,7-7 0,-6 0 0,6-5 0</inkml:trace>
  <inkml:trace contextRef="#ctx0" brushRef="#br0" timeOffset="73">29232 8217 7125,'-9'0'1566,"1"-1"-719,1-4 0,4 3 0,8-4 1,4 1-391,4 0 0,8 1 0,2 2 1,4-1-1,2-2 0,-1 0-247,1-1 1,-1 5 0,0-4-1,-1 3-792,-3 2 1,1 0 0,-6 0 0,-1 0-3053,-3 0 3634,0 7 0,-1 7 0,0 8 0</inkml:trace>
  <inkml:trace contextRef="#ctx0" brushRef="#br0" timeOffset="74">29303 8388 8273,'-14'0'1214,"6"0"0,3-5-774,10 0 0,3 0 0,8 4-154,3-4 0,3 4 1,6-4-1,2 3 6,3 2 0,-2-4-461,2-1 0,1 0 0,1 3 0,0-1-2764,0-1 2933,-2-1 0,-11 5 0,-1 0 0</inkml:trace>
  <inkml:trace contextRef="#ctx0" brushRef="#br0" timeOffset="75">29829 8032 8266,'10'0'562,"-1"0"1,2 0-180,2 0 1,1 2 0,0 3-1,1 4 1,-1 4 94,0 1 0,-5 5 1,1 1-1,-1 3-287,-1 2 1,-1 6 0,-7 3 0,-2-3 0,-3 1-134,-4 1 0,-4-5 0,-1 2 0,0-6 0,0-3-61,-1-4 0,-2-1 0,1-4-83,4-2 182,0-4 0,5-7-105,2-4 0,11 2 1,7-7 0,4-1 0,8 0 0,-1 0 0,3 3-455,1 2 0,1-4 0,-1 4 0,-1 0-1912,-3-1 2375,3 3 0,-5-3 0,6-1 0</inkml:trace>
  <inkml:trace contextRef="#ctx0" brushRef="#br0" timeOffset="76">30156 7919 8067,'0'-8'558,"0"1"0,2 7-83,3 0 0,-2 2 1,5 4-218,-2 8 0,3 9 0,-4 10 0,-2 6 0,-1 7-152,-2 6 1,0 3 0,0 4 0,-2 2-507,-2 6 1,-9-4 0,-6-1-570,2-4 701,-5-7 0,-7 4 0,-7-5 0</inkml:trace>
  <inkml:trace contextRef="#ctx0" brushRef="#br0" timeOffset="77">20289 10719 8131,'-17'0'1363,"10"0"0,17 0-1140,9 0 0,5 0 0,4 0 1,0 0-1,1 0-135,-1 0 1,7-1 0,3-3 0,1-2-426,-1-2 0,2 0 0,-5-3 337,1 2 0,-4-1 0,2-4 0</inkml:trace>
  <inkml:trace contextRef="#ctx0" brushRef="#br0" timeOffset="78">20730 10236 8044,'-36'22'0,"7"0"0,10-3 811,3 5 1,2 4-1,0 4 1,0 1-1,1 0-282,4 2 1,2 1-1,7 5 1,2-1-746,3-2 0,3-7 0,7 2 0,4-3 216,5-1 0,3 6 0,1 1 0</inkml:trace>
  <inkml:trace contextRef="#ctx0" brushRef="#br0" timeOffset="79">21398 10719 8021,'-12'8'222,"4"5"26,-7-4 0,3-1 0,5 0-592,0-2 1,5-1 0,2-7 343,8-2 0,4-4 0,3-6 0</inkml:trace>
  <inkml:trace contextRef="#ctx0" brushRef="#br0" timeOffset="80">21810 10705 6176,'8'0'1443,"-1"-2"-1538,-7-2 1,6 0-1,3-5 278,4-2 0,6 3 0,0-1 0,-2-1 368,-1 2 0,3-3 1,0 6-21,-2 2 0,-5-3 0,-3 1-25,2 2-506,2 1 0,1-4 0,0-2 0</inkml:trace>
  <inkml:trace contextRef="#ctx0" brushRef="#br0" timeOffset="81">23943 10136 7947,'0'-14'-408,"0"0"0,-1 0 1,-3-1-1,0 1 392,0 0 0,3 0 1,1 0 25,0-1 1,0 1 0,0 0 0,0 0 112,0-1 0,0 6 0,0 0 0,0-3 115,0 0 1,0 2 0,0 1 84,0-2 0,0 3 748,0-2-260,0 7 0,0 14 1,0 15-347,0 7 1,0 16 0,1 11-1,3 6 36,0 7 1,1 6 0,-5-3 0,0-2-148,0-2 1,5-4 0,1-6-1,2-10-355,3-6 1,2-10 0,1-4 0,0-7-121,0-6 0,1-9 0,-1-6 0,0-2-212,0-2 1,1-11 0,-3-5 0,-2-4-336,-6-6 1,-2-1 0,-4-1 0,-2 1 315,-6 3 1,-9-1-1,-3 6 1,-2 2 286,1 1 1,1 2-1,-4 1 1,4 2-31,2 2 0,5 5 0,6 0-433,-2 2 0,6-3 0,5-1 528,8-2 0,11 5 0,3-3 0</inkml:trace>
  <inkml:trace contextRef="#ctx0" brushRef="#br0" timeOffset="82">24682 10151 8014,'-7'1'666,"2"4"165,3 4 1,-3 4-1,-1 3 1,-2 3-1,-3 6 522,-1 7 1,-3-1 0,3 7-1,1 0-1010,1-2 1,1 4-1,-6-5 1,3-1-1040,2 1 1,-2-2-1,2-6 1,-2-2-1,-1-3-1174,3-1 0,-2-7 0,1-6 1870,-7-2 0,-4-1 0,-6-5 0</inkml:trace>
  <inkml:trace contextRef="#ctx0" brushRef="#br0" timeOffset="83">24270 10350 8014,'0'-15'467,"6"6"1,4 1 13,3 2 0,7 1 1,4 6-1,4 4-259,5 5 1,4 2-1,7 4 1,2 2-1340,1 0 1117,7 8 0,-4-4 0,7 6 0</inkml:trace>
  <inkml:trace contextRef="#ctx0" brushRef="#br0" timeOffset="84">25351 9966 7931,'-7'-15'193,"1"1"1,-3 0 789,4 0 1,3 8-510,2 6 0,5 7 0,1 14 0,2 9 0,5 11 26,4 10 1,-1 10 0,5 6 0,-2 4 0,-1 4-149,-9-34 0,0-1 0,7 39 0,-4 0 0,-1-2-23,-1-2 1,-7-9 0,2-4-310,-4-4 0,4-14 0,0-6 1,-2-6-1550,-1-4 0,-1-6-811,4-3 1,-4-11 2339,4-8 0,-10-13 0,-2-9 0</inkml:trace>
  <inkml:trace contextRef="#ctx0" brushRef="#br0" timeOffset="85">25308 10122 7931,'0'-50'583,"6"1"1,4 6-95,2 0 0,9 7 1,3 4-1,3 7-26,1 6 0,0 10 0,1 4 0,-1 3 0,-1 4 165,-3 3 0,1 4 1,-4 10-1,-1 5-253,1 3 1,-9 7 0,-7 6 0,-3 4-384,-2 3 0,-7 6 1,-4-4-1,-4 0-329,-4 0 1,-5-4-1,5-5 1,2-4-1215,1-1 1,2-7 1550,-1-4 0,-5 0 0,-2 4 0</inkml:trace>
  <inkml:trace contextRef="#ctx0" brushRef="#br0" timeOffset="86">26175 9909 7964,'-20'14'597,"4"7"1,-3 4-157,3 6 1,4 6 0,2 5 0,5 0-1,4-3 116,1-1 1,0 5 0,3 2 0,5-2 0,6-5-188,2-3 1,6-2 0,2-5-1,1 1-893,-1-1 0,7-6 1,-2-4-1,1-6-431,0-2 1,-2-7-1,1 2 1,-1-4 953,0-1 0,-5-6 0,-3-2 0</inkml:trace>
  <inkml:trace contextRef="#ctx0" brushRef="#br0" timeOffset="87">26716 9923 7934,'-7'-8'-1119,"4"2"1999,-6 6 0,1 1 1,-2 4-1,6 5 3763,2 2-4091,-4 9 1,4 3 0,-4 9-221,-1 5 1,6 3-1,-6 1 1,3 1-321,-1 0 0,-4 4 1,4-1-1,0-4-628,-1-2 1,3-8-1,-5-1 1,1-6-1445,4-6 0,0 2 1,-2-4 2059,-4-4 0,-4-5 0,-1-8 0</inkml:trace>
  <inkml:trace contextRef="#ctx0" brushRef="#br0" timeOffset="88">26403 10179 7934,'1'-21'0,"3"-1"363,0 0 1,3 3 0,-1 8 0,7 3 340,4 2 1,8 3 0,-1 8 0,3 4-250,1 4 0,7 7 0,3 4 1,3 3-569,2 1 0,-1-4 1,1 0-656,0 1 1,-1-3 0,1 2-1,-2 1 768,-3 2 0,-3 1 0,-7 1 0</inkml:trace>
  <inkml:trace contextRef="#ctx0" brushRef="#br0" timeOffset="89">27227 10136 7922,'-14'-6'149,"6"3"0,5-5 0,6 2 559,7 2 1,4-2 0,5 0-1,5-2 1,4-2-463,5 3 1,-3 0-1,5 7 1,-2 0 0,2 0-663,1 0 1,-6 0 0,0 2 0,-6 3 0,-3 4 415,-4 4 0,-8 1 0,-2 0 0</inkml:trace>
  <inkml:trace contextRef="#ctx0" brushRef="#br0" timeOffset="90">27327 10293 7922,'-14'8'2332,"0"-4"-2140,6-2 1,3-2 0,10 0 95,4 0 1,12 0 0,5 0 0,8-2-834,2-2 1,2-3 0,5-4-1,-2 3-1550,-3 2 2095,-4-5 0,1-3 0,1-8 0</inkml:trace>
  <inkml:trace contextRef="#ctx0" brushRef="#br0" timeOffset="91">27853 9681 7922,'-14'7'268,"6"7"1,2 10 396,-1 2 0,6 9 1,-4 3-1,3 5 1,2 4 359,0 5 1,2-1-1,3-1 1,4-1-668,4-3 0,3-8 1,1-6-1,3-7-514,3-6 1,0-5-1,4-4 1,-2-6-293,-1-2 1,-6-4 0,0-2 0,-2-6-421,-2-3 1,-6-1 0,-3 0-1,-5 0 265,-5 0 1,-4 1 0,-10 2 519,-5 1 0,-3 7 1,-1-1-1,0 2 51,-1 2 0,2-2 1,4-1-1,4-3-604,3-2 0,8-3 636,3-8 0,-3 3 0,0-4 0</inkml:trace>
  <inkml:trace contextRef="#ctx0" brushRef="#br0" timeOffset="92">28336 9497 7885,'15'0'402,"-1"1"1,0 5 539,0 9 0,0 0 0,1 9 0,-1 3 1,0 5 78,0 6 1,1 7-1,-3 4 1,-2 0-586,-6 0 1,3 5-1,-4 0 1,-5 4-1,-6 4-505,-4-2 1,-4 0 0,-3 0 0,-3 0-722,0-5 1,-10 0 0,4-7 789,-2-2 0,-13-2 0,-1-2 0</inkml:trace>
  <inkml:trace contextRef="#ctx0" brushRef="#br0" timeOffset="93">28791 10435 7863,'-8'-8'1083,"2"2"1,6 4-1615,0-3 531,0-3 0,0-6 0,0 0 0</inkml:trace>
  <inkml:trace contextRef="#ctx0" brushRef="#br0" timeOffset="94">17048 8317 8019,'-7'-21'345,"-1"4"0,-6-5 1,1 1-1,2 4 1245,2 1 0,-1 3-797,-4 4 1,2 17 0,2 17 0,4 14-545,-1 12 1,4 15-1,-5 7 1,2 4-1,4-36 1,-1-1-1,-1 39-44,-1-3 1,0-10 0,5-6-1,0-6-169,0-7 0,2-4 0,2-5-322,6-5 1,3-9 0,1-5 0,2-5 24,3-5 1,3 2 0,6-6 182,1-2 0,4-1 0,1-2 0,3-2 0,1-1-56,-2-2 1,4-1 0,-6 3-10,3-2 0,-6-4 1,2 2-1,-3-1-445,-1-3 1,-5-1 0,-2-4-1,-2-1-404,-2-2 1,-4 0 0,-3 3 0,-3-2 991,-2 0 0,-1-8 0,-5 4 0</inkml:trace>
  <inkml:trace contextRef="#ctx0" brushRef="#br0" timeOffset="95">17076 8345 8019,'0'-20'0,"0"4"0,0-3 801,0 3 1,6 8 0,4 3-1,4 4-305,5 1 0,3 1 0,6 4 0,1 6-736,-1 6 0,-1 1 1,-2 6-1,-1-1-1694,1-1 1934,-4 5 0,6-5 0,-5 7 0</inkml:trace>
  <inkml:trace contextRef="#ctx0" brushRef="#br0" timeOffset="96">17104 8757 8109,'-28'8'210,"7"0"0,6-5 324,4 2 0,7 1 0,1-3 1,8 2-1,9-2-321,8-1 0,13-4 0,6-1 0,8-3-1433,6-2 0,-1-1 1220,8-6 0,-4 1 0,-1 0 0</inkml:trace>
  <inkml:trace contextRef="#ctx0" brushRef="#br0" timeOffset="97">18014 8416 8088,'-1'-8'-13,"-4"5"762,-4 6 1,-4 11 0,-1 10 0,1 5 316,4 4 1,-4 8-1,5 8 1,0 1-339,3 4 0,4 0 0,2-1-329,4 0 0,5-8 1,9 1-449,4-6 1,6-1 0,2-6-470,2-1 1,7-8 0,-2-7 0,1-6-1283,-1-6 1,6-4 0,-4-2 1799,-1-4 0,1-9 0,3-8 0</inkml:trace>
  <inkml:trace contextRef="#ctx0" brushRef="#br0" timeOffset="98">18768 8388 7991,'0'-29'1248,"0"7"0,0 3-795,0 3 0,-2 8 0,-2 4 0,-6 4 740,-3 4 1,4 8-1,-1 13 1,-1 13-315,-1 11 0,-4 8 0,-1 4 0,-2 6-1028,1 2 1,4 2-1,3-1 1,2-2-508,-3-2 0,5-8 1,-1-1-1,0-8-305,0-5 1,0-12 960,-2-4 0,-8-2 0,2 2 0</inkml:trace>
  <inkml:trace contextRef="#ctx0" brushRef="#br0" timeOffset="99">18299 8587 7991,'0'-14'1241,"1"1"1,4 3-493,4 6 0,6 8 0,2 7 1,4 7 267,1 6 0,8 4 1,8 5-1,4 5-899,6 3 0,-2 0 1,6-1-1,0-4-1572,-2-1 0,-1-4 0,-6-7 1454,0-5 0,-7 3 0,-1 0 0</inkml:trace>
  <inkml:trace contextRef="#ctx0" brushRef="#br0" timeOffset="100">19038 8274 7974,'-6'-14'2070,"4"4"-822,-3 1 1,5 6 0,5-2-544,5 3 1,7 9 0,3 5 0,1 10-1,0 13-31,-4 9 0,3 8 0,-1 12 0,-1 7-602,-2 8 0,-10-38 1,0 1-1,-1 1 1,0 0-1,-2 0 0,-2 1-369,1 1 1,-2 0 0,0 35-1,0-1-1313,0-9 1,0-9 0,0-10 1609,0-8 0,6-1 0,2-6 0</inkml:trace>
  <inkml:trace contextRef="#ctx0" brushRef="#br0" timeOffset="101">19507 8843 7922,'16'-8'4844,"3"3"-3812,5 3 0,4 1 0,4-2 0,1-2 1,-2 2-382,-1 1 1,4 2 0,0 2-1,1 1-1581,0 2 0,-2 6 0,-5-2 0,-1 4 930,-3 1 0,-3 7 0,-7 1 0</inkml:trace>
  <inkml:trace contextRef="#ctx0" brushRef="#br0" timeOffset="102">19692 9155 7906,'-22'15'882,"9"-8"0,15-2 485,10-3 1,9-2-1,9 1-427,3 4 1,4-3-1,5 4 1,2-1-2066,4 0 0,-2 1 0,4-1 1125,-1 4 0,-8 4 0,-6 1 0</inkml:trace>
  <inkml:trace contextRef="#ctx0" brushRef="#br0" timeOffset="103">29644 10051 8130,'-42'-8'367,"5"-5"1,15 6 0,14-8 0,12 1 304,10 0 0,8 0 1,11-1-1,5 1 0,3 2-372,2 2 1,-1-1-1,1 6 1,0 2-1,-1 2-465,1 1 1,-5 1 0,-2 4-1,-1 4 1,-5 2-1490,-5-1 1,1 4 1653,-7 0 0,-1 7 0,-3 7 0</inkml:trace>
  <inkml:trace contextRef="#ctx0" brushRef="#br0" timeOffset="104">29801 10236 8355,'-14'0'1660,"6"0"-1390,1 0 1,18 0 0,5 0 73,5 0 0,2 0 0,6 0 0,1 0-361,3 0 1,3 0 0,7 0 0,-2-2-1506,-3-2 1,2 2 1521,-7-3 0,6 4 0,-2 1 0</inkml:trace>
  <inkml:trace contextRef="#ctx0" brushRef="#br0" timeOffset="105">30412 9809 8160,'-8'-14'497,"2"-5"158,6 0 0,11 2 0,3 6 1,2 3 366,0 2 1,-2-4 0,0 8-679,0 9 1,-4 4 0,-2 16 0,-2 4 0,-3 4-374,-1 5 1,-8 1 0,-4 1 0,-1 1-776,2 0 1,-4-6 0,5 0 355,0-2 1,-3-2 0,5-6 0,-1-4-682,1-4 1,0-5 1165,1-4 0,5-4 1,0-6 461,8 0 0,5 0 0,1 0 0,2 2 72,3 3 1,-2-2 0,5 5-1,-1 0-130,-4-1 0,-1 3 0,-4 4 0,-2 2-79,-5 3 0,-4 1 0,-1 6 0,-3-3 1,-6 3 1,-1-4-1,-10 0-445,-1-2 0,4 4 0,-5-5 0,-1-2-428,1-1 1,3-2 0,-3 1-732,2-1 1,1-5 0,5-1-1356,-1-1 2596,1-3 0,0 3 0,0 1 0</inkml:trace>
  <inkml:trace contextRef="#ctx0" brushRef="#br0" timeOffset="106">30640 10478 8521,'22'-15'901,"-2"7"-1514,-5 4 3207,-1 2-2871,-6 2 0,4 0-2049,-2 0 2326,2-6 0,3-2 0,-1-6 0</inkml:trace>
  <inkml:trace contextRef="#ctx0" brushRef="#br0" timeOffset="107">31052 9937 8160,'8'-28'0,"3"6"0,-6 3 1397,-2 3 0,-2 7-592,-1-1 0,0 8 1,0 2-1,0 10-117,0 7 1,-4 4 0,-1 4 0,0-1-240,-1 1 1,4-3 0,-2 0 0,4 0-327,4 1 1,-1-5-1,7 5 1,1-3-116,2-2 0,6-3 1,1 1-1,1 1-89,-1 2 1,1 0 0,-4-4 0,2-1-12,-2 0 1,-1 0-1,-3 2 296,-4 3 1,2-3 0,-6 3-1,-2-3 217,-1-2 1,-2 0-1,0 0 1,-2-1 67,-2-4 1,-4 4 0,-7-4-351,1 4 1,0 0 0,-2-2 0,-1-3 0,-4-2-649,-1-3 0,5 0 1,-4 0-765,1 2 1,2 0 0,-4-5-1,0-2-618,0-2 1,5-1 0,-4-8 1890,1-3 0,-3-14 0,-5 0 0</inkml:trace>
  <inkml:trace contextRef="#ctx0" brushRef="#br0" timeOffset="108">30924 10122 8160,'14'-22'0,"-1"-3"0,-2 6 517,-2 1 0,6 3 1,4 0-1,0 1 74,1 0 0,2 1 0,7 4 0,1 4-941,3 3 0,2 2 0,4 2 350,-1 3 0,0 3 0,5 6 0</inkml:trace>
  <inkml:trace contextRef="#ctx0" brushRef="#br0" timeOffset="109">31663 10207 8129,'-19'10'3185,"0"-1"-579,7-5-633,5 8-2332,7-10 0,2 4 0,3-6-3014,4 0 3373,-2 0 0,5-6 0,-4-2 0</inkml:trace>
  <inkml:trace contextRef="#ctx0" brushRef="#br0" timeOffset="110">19848 11928 8023,'-14'0'3319,"0"0"-2522,6-7 0,3 6 0,10-4 2698,5 3-3154,2 2 0,9 0 0,2 0 0,3 2 1,-1 3 69,-1 4 0,-2 4 1,1 1-1,-4 2 0,-3 1-344,-2 2 1,-1 6 0,-3-1-1,-6 3 1,-2 1-256,-2 1 0,-6 4 0,-5 0 0,-5-1-54,-3-2 1,-7-2 0,3-1 0,-4-2 240,-2-1 0,3-7 0,2 2 374,5-3 1,3-6 1601,2-1-1357,0-6 0,9 2 0,8-10 0,11-4-206,7-4 0,-1-1 0,7 0-185,3 0 0,4-1 1,-1 3-1,3 1-352,0 1 1,1 5 0,-6-3 0,2 1-1762,-1-1 1,3 5 0,-2-4-166,-1 1 1,-1 4 2050,2-2 0,-3-4 0,5 0 0</inkml:trace>
  <inkml:trace contextRef="#ctx0" brushRef="#br0" timeOffset="111">21000 11544 7845,'0'-8'4081,"0"-5"-3081,0 12 0,0-3 1,-2 14-1,-2 9-339,-6 6 1,2 10-1,-1 3 1,-2 3-574,-2 2 0,-1-6 1,0 0-1,1-4 0,2-6 1,3-7-88,2-4 0,0-6-326,1-1 0,5-6 0,0 0 169,8-6 0,4-5 0,4-6 0,3 0 300,5 0 0,-2-1 1,3 1-1,4 2-164,2 2 0,2-1 0,-4 6 1,-2 2-410,-4 2 0,-1 1 0,-4 0-2376,1 0 2219,0 0 0,-11 1 1,-4 4-674,-2 4 0,-8-1 0,-4 0 693,-2-1 0,-4-1 0,-2-3 0,-2 2 653,-2-2 1,4-2-1,-1-1 205,4 0 0,0 0 0,1 2 474,0 3 0,6-2 0,3 6 0,4 4 856,1 4 1,0 6-1,0 5 1,0 0-657,0 1 0,4 6 1,3 1-1,-1 2-730,0 0 0,5 0 1,-3 4-1,2 1-861,-1 0 0,1-5 1,2-2-1,-1-1-646,-1-4 1,-5-1 1270,4-1 0,1-1 0,4 1 0</inkml:trace>
  <inkml:trace contextRef="#ctx0" brushRef="#br0" timeOffset="112">21739 11430 7859,'-6'-8'4126,"-2"-5"-3574,0 12 0,2-4 125,6 10 1,0 4-1,2 10 1,1 5-1,3 3-127,2 1 1,-3 1 0,3 1-1,-1 1 1,0 1-596,-1-5 1,0 0 0,-2-7 0,2 1-591,2-1 1,-4-1 0,6-6-4467,1-4 5101,-5-2 0,7-7 0,-5 0 0</inkml:trace>
  <inkml:trace contextRef="#ctx0" brushRef="#br0" timeOffset="113">21782 11501 7859,'0'-14'0,"-5"0"1254,1-1 0,-1 6-104,5-1 1,1 3 0,4-4 0,6 1-706,7-1 0,-1 3 1,5 0-1,-1 0-372,-4 0 0,4 4 0,-3-4 0,0 1-127,-2 4 1,-7 2 0,1 1 166,1 0 1,-5 6-1,-1 3 28,-4 4 0,-1 1 0,0 2 0,0 2 138,0 0 0,0 1 0,0-3-426,0 3 1,-4-3 0,-1 3 0,0-3-341,-1-2 1,4 0-1,-4 2-285,0 3 0,-1-3 0,-4 3 0,2-4-392,-2 0 0,-4-1 1,-2-1-1,-2-4 286,2-4 0,1-4 1,2-1 1040,-1 0 1,6 0 663,-1 0 1,7-1 99,-1-4 0,8 2 0,6-5 180,2 2 0,3 1-880,-1 5 0,0 0 0,-1 1-464,-4 4 1,-1-2-1,-5 7-609,2 1 0,-2 2 1,-8 1 67,-4 0 0,1-5 0,-1 1 0,-2-1 303,-2-1 1,-1 3 0,-1-4 637,1 1 1,2 1-1,1 5 1,3 0 573,1 1 0,3-1 0,4 0 0,-2 0 227,-3 1 1,4-1 0,-4 0 0,3 2-276,2 3 1,0-3 0,0 3-324,0-4 0,0 0-1368,0-1 493,0-6 1,0-8 0,0-10-1,2-2-201,3-3 1,-2 1 0,5 0 0,0-2 616,0-3 0,3 3 0,6-3 0,4 4 199,1 0 1,1 3 0,4 1 0,-2 1 331,-1-1 0,0-2 1,4 1-1,-1 2 49,-3 6 0,-4 2 0,-5 2-134,-1 0 1,-6 2-263,-4 2 0,-4 3 0,-4 5 0,-6 1-254,-2 3 0,-3 1 1,0-3-1,-4 1-549,-5-1 1,2 5 0,0 0-3,1-2 1,2-3 0,7-3 530,2-1 1,-3-1-1,6 6 711,-1-1 0,1 0 0,7 2 390,0 3 1,0-3 0,0 4-1,0 1-120,0 2 0,0 4 0,0 2 1,0-1-208,0 0 1,2 1 0,1-1-1,2 1-525,-2-1 1,3-6 0,-1-3 0,0-3-1364,1-2 1,-3-6-369,7-3 0,-6-10 1,4-4-1,-1-6-13,-4-4 0,-2-3 1678,-1-6 0,-6 0 0,-2-1 0</inkml:trace>
  <inkml:trace contextRef="#ctx0" brushRef="#br0" timeOffset="114">21896 12240 7859,'0'-19'277,"0"0"0,0 0 1,0 5 964,0 0 0,0 5 1,0-1-738,0-1 0,1 5 1,4-1-1,5 3 1,2-3-16,2-1 0,1 5 0,-1-3-561,0 0 1,0 4-1,2-3-369,3 4 1,-3 1 239,3 0 0,-8 1 1,-3 4-1,-2 5 391,-3 2 1,-1-2 0,-2-1-1,0 4 59,0 4 0,-5-1 1,0 4-1,2-1 213,2 0 1,1 7 0,0-4-181,0 0 1,0 0 0,0-5-399,0 2 0,0 5 1,0-5-2027,0-2 1194,0-1 0,-2-10 1,-3-6 46,-4-7 0,1-12 0,0-5 0,0-3 307,0-1 1,3-1 0,-2 1 582,0-1 1,3 7 0,4 3 0,0 3 2121,0 2-1574,0 6 1,0 4-1,0 10 1,0 7-48,0 4 0,0 7 0,0-5 0,0-2-181,0-1 1,0-2-1193,0 0 101,0-6 1,0-9 0,0-12-173,0-4 0,1-4 1,2 4-82,2-2 1034,6-7 0,-3-2 0,6-8 0</inkml:trace>
  <inkml:trace contextRef="#ctx0" brushRef="#br0" timeOffset="115">22194 11771 7859,'8'-28'312,"-1"4"1,-7 2 575,0 1 1,0 2 303,0 5 0,-7 8 1,-1 6-198,0 8 1,2 6 0,5 5-462,-4 5 1,2 3-1,-5 1-395,1 0 0,-2 1 0,4-1 0,0-1-416,-1-3 0,5 1-915,-4-6 0,5-2 357,5-7 0,-2-5 1,6-10-1,2-6-2,2-7 1,-4-4 0,1-6 0,-1-1 670,-1 1 1,3 6-1,-4 3 1,-1 3 780,0 2 1,1 1 597,-3 4 1,4 3-494,6 6 1,-6 1-1,-1 4-346,-1 4 1,-4 4 0,2 1 0,-2 0-327,-2 1 1,0 4-1,0 1 1,0 1-90,0-1 0,-5-1 0,0-5 0,1 1 1,-3-1 0,6 0 110,-4 0 1,8 0 0,3-1 0,2-3-93,3-6 1,7 3 0,1-3-494,-2 0 0,-1-1-224,-2 1 1,-6 0 0,-3 5-98,-4 2 1,-7-3-1,-5 1 1,-5 1 420,-3-2 0,-1 3 1,2-5-1,-1 1 337,2-1 1,6-1 0,1-5 1977,-1 0-1016,5 0 1,1 1 0,10 2-7,5 2 0,-3 1 0,3-1-372,1 5 0,2-2 0,-1 1 0,-1 2-66,-1 2 1,-7 1-1,2 0 1,-4 2 96,-1 3 0,0-3 0,0 3 1,-1-4 9,-4 0 1,2 2-1,-7-1-956,-1-4 1,3-2-1,-1 1-805,-2-2 1,-2-5 0,-1 0 285,0-2 0,3-4 0,-2-2 1,-3-6-342,0-2 1,-4-7 0,1 0 0,3 0 619,5-2 0,0 4 0,6-5 1,2 1 636,2 4 0,1 1 1521,0 2 1,6 6-267,3 3 0,6 5 0,4 5 0,4 4-238,4 4 1,-2 1 0,2 0-504,3 1 1,7-1 0,-3 2-1,1 1-599,0 2 0,0-2 1,-4-6-1,2-1-1129,-1 1 1,-7-5 0,-3-1 0,-1-3-3437,-4-2 4662,-1 0 0,-8 0 0,-2 0 0</inkml:trace>
  <inkml:trace contextRef="#ctx0" brushRef="#br0" timeOffset="116">22664 11686 7883,'-16'0'4074,"9"-5"-3181,17 0 0,3-4 0,2 4-452,4 2 0,-1 1 1,5 2-1,3 0 1,0 0-602,3 0 0,-7 0 1,-3 0-1,-3 2-248,-2 3 0,-6-2 1,-3 6-1,-4 2 255,-1 2 0,-1-3 1,-3-1 525,0 2 1,-6 2 0,6 3 0,-1 1 682,-2 2 1,6 0 0,-4-3 0,4 1-411,1 2 0,0 6 1,1-1-150,4 3 0,-2 1 0,7 2 1,-1 2 81,-1 1 1,3 5-1,-5-3 1,2-1-152,3 1 1,-3 3 0,0-3-1,-2-2-335,-2-3 1,-3 5-1,-1-10 1,0-1 72,0-2 1,-1-3 0,-6-5-167,-7 0 0,-2-6 0,-8-3 0,-1-4 0,-3-2 0,-5-4-2233,-5-4 0,1-10 0,-1-5 0,1-3-101,0-1 1,9-1-1,10 2 1,6 2 2586,2 1 0,7 7 0,0-2 0,6 3 465,7 2 1,7 1 0,3 2 0,3 4 1075,2 0 1,6 1 0,4 3-1039,2-2 0,0 0 0,5 4 0,-3-2-1503,-1-2 1,0 0-1,3 5-639,-3 0 1,1 0 0,-5 0 1385,-3 0 0,-7 0 0,-4 0 0</inkml:trace>
  <inkml:trace contextRef="#ctx0" brushRef="#br0" timeOffset="117">23360 12155 7848,'-14'8'3152,"1"5"-567,4-4 0,3-1-1758,6 1 1,6-1 0,3 2-3443,4-5 0,1-9 2615,0 0 0,1-14 0,-1 2 0</inkml:trace>
  <inkml:trace contextRef="#ctx0" brushRef="#br0" timeOffset="118">25635 11714 7821,'-2'-8'360,"-1"5"0,-1 6 1,0 7 455,3 3 0,-4 9 0,-1 6 0,-2 8 0,-3 9-268,-2 7 0,-1 1 0,-2 12 1,-1-3-185,-2-7 0,-5 2 0,4-6 0,-1 1 1,-1-2-163,0-1 1,4-8 0,-1-6 0,4-3 0,2-4-736,4-6 1,-4-1-1,5-6 1,-1-2-1001,-1 0 1,5-7 0,-4-1 1532,-2-4 0,-2-1 0,-1 0 0</inkml:trace>
  <inkml:trace contextRef="#ctx0" brushRef="#br0" timeOffset="119">25095 11928 8035,'-7'-30'0,"6"3"723,-4 12 1,5 8 0,5 3 0,6 8 889,6 5 0,5 10 0,7 5 0,1 4-455,3 5 0,-1 4 0,6 5 0,1 1-583,2 0 1,-3-1 0,0-1 0,1-1-804,3-2 0,-5-8 1,0 0-1,-1-5-574,0 0 0,-4 1 0,1-1 0,-3-3-941,-1-2 0,-6 4 1,-1-5-1,-1-1 1743,-4-3 0,-1 0 0,-2-1 0</inkml:trace>
  <inkml:trace contextRef="#ctx0" brushRef="#br0" timeOffset="120">26104 12454 7983,'-6'-8'5343,"-2"1"-1813,0 7-3302,2 0 0,7 0 0,4 2-3459,5 3 3231,-4-4 0,7 6 0,-6-7 0</inkml:trace>
  <inkml:trace contextRef="#ctx0" brushRef="#br0" timeOffset="121">26559 11686 7990,'-14'-14'153,"1"-1"1,2 1-1,3 0 1,2 0-1,1 0 335,-1-1 0,4 1 0,-2 0 1,1 1-1,-1 2 681,0 2 0,0 6 1,9-2-489,5 3 0,2 10 0,4 8 0,1 9 1,4 8-125,1 4 0,-4 1 0,0 3 0,-2-2-422,-2-1 1,1-5 0,-1 4-1,0-4-453,0-6 0,-4 0 0,-1-7 0,1 1-2599,-2-1 1,4-2-1193,-2-9 4109,2-3 0,3-6 0,-1 0 0</inkml:trace>
  <inkml:trace contextRef="#ctx0" brushRef="#br0" timeOffset="122">27000 11615 7990,'20'-21'526,"-4"1"705,-5 2 0,-8-1-178,2 10 0,-3 4 0,-4 7 132,-3 10 1,-2 9 0,-8 9-820,1 3 1,-5 3 0,-1 7 0,-1 0-327,1-1 0,-4 4 0,5 0 0,2-3-373,1-2 1,3 1 0,2-10-1,3-5-182,2-7 0,0 1 0,2-2 1,0-2 194,0-1 1,3-2-1,1 2 1,0 1 550,0 2 1,0 7 0,0-4 0,0 1 458,0 1 0,1 0 0,3 4 0,2 2 90,2 3 1,-3-3-1,2 4 1,1-3-266,0 2 0,-3-3 0,3 4 1,-2-4-321,-3-2 1,4 0-1,-3-1-139,0-3 1,-3-3 0,1-7-2486,3 0-4544,-4 0 6973,5-6 0,-6-2 0,0-6 0</inkml:trace>
  <inkml:trace contextRef="#ctx0" brushRef="#br0" timeOffset="123">27171 12653 7990,'7'0'5075,"0"0"-4751,-14 6-769,6-4 445,-5 4 0,12-12 0,2-2 0</inkml:trace>
  <inkml:trace contextRef="#ctx0" brushRef="#br0" timeOffset="124">19848 13562 7938,'-14'-6'203,"0"-2"1,0-6 0,1 0 0,2 0 0,3-1 966,2 1 1,-4 5 0,4 1-220,-2 1 0,3 4 0,-2 11 0,0 13-318,4 15 0,0 13 0,0 13 0,-2 2-323,2 1 1,-4 8 0,3-7-1,1-3-148,1-3 1,2-9-1,0-2 1,0-3-201,0-4 1,0-2 0,0-13 0,2-4-150,2-4 0,3-3 0,4-3 0,-2-4 105,2-4 0,7-3 0,2-2 0,2 0 148,4 0 1,0 0 0,4 0 0,2 0 20,1 0 1,5 0 0,-5-2-1,0-1-287,2-2 0,-5-4 0,3 2 0,-3 1-552,-1 0 1,-5-4 0,-2 4 0,-2-2-564,-2-3 1,-7 0-1,-3 0 1,-2 1-1709,-3-1 3023,-1-1 0,-2-3 0,0 1 0</inkml:trace>
  <inkml:trace contextRef="#ctx0" brushRef="#br0" timeOffset="125">19877 13548 8023,'-22'-14'1646,"6"1"168,6 4 0,9-2-961,1 6 0,8 0 0,11 5 0,4 0-917,4 0 1,3 2 0,2 3 0,1 4-949,-1 4 0,2 1 0,0 0 0,-4 0 1012,-5 1 0,-5-1 0,-5 0 0</inkml:trace>
  <inkml:trace contextRef="#ctx0" brushRef="#br0" timeOffset="126">19976 13861 8023,'-23'14'1642,"-3"-1"-314,1-4 1,6 2-109,0-6 1,13 5-886,11-6 0,15 6 1,18-5-1,5-1-754,4 3 0,-1-6 1,6 6-1,0-3-1304,-1 1 0,4 0 1723,-3-5 0,-3 6 0,0 2 0</inkml:trace>
  <inkml:trace contextRef="#ctx0" brushRef="#br0" timeOffset="127">20744 13562 7912,'-14'-7'563,"4"0"0,1 9 0,-2 3 644,-2 4 0,-1 5 0,0 7 0,0 6-190,-1 4 1,1 10-1,2 0 1,2 4-319,5-4 1,4 6-1,2-4 1,6-1-601,7-2 1,2-1-1,9-5 1,3-3-553,4-1 1,7-6-1,-1-4-552,3-4 0,-3 0 1,0-11-1,0-2-676,-1-2 1,-1-2-1,-5-4-966,3-4 2647,-1-4 0,-5-8 0,1-1 0</inkml:trace>
  <inkml:trace contextRef="#ctx0" brushRef="#br0" timeOffset="128">21384 13605 7912,'0'-28'400,"0"1"1011,0 3 0,5 4 1270,-1 5 1,-5 6-1460,-9 9 0,2 6 1,-1 23-1,-2 5-666,-2 6 0,4 9 1,-1 3-1,1 3-282,1 2 0,-5-2 0,5-2 0,1-6-736,2-3 1,3-3 0,2-3 0,0-5-1251,0-3 0,-1-8 1,-3-3-316,0-3 0,-3-3 0,3-4 2027,-6-4 0,-9-10 0,-3-3 0</inkml:trace>
  <inkml:trace contextRef="#ctx0" brushRef="#br0" timeOffset="129">21043 13790 7912,'-7'-29'729,"1"7"1137,-3 3 0,2 8-917,7 2 1,11 17 0,5 3-123,5 8 0,2 4 0,7 6-703,4-1 1,2 6 0,7-1-1,-2-2-1150,-3-1 0,3 3 1,-3 2-1,3 0 1026,1 0 0,-5 4 0,-3-2 0</inkml:trace>
  <inkml:trace contextRef="#ctx0" brushRef="#br0" timeOffset="130">21626 14046 7912,'-15'-6'1070,"6"2"218,-1-5 0,9 1 0,1-3 0,9 3-540,9 2 1,5-4 0,11 4 0,4 0-444,3-1 1,1 3 0,2 4-738,4 0 0,-4 1 0,3 2 1,-4 4-1,-3 0-1043,-2 5 1,-7-5 0,1 1 1474,-7-1 0,2 10 0,-5-1 0</inkml:trace>
  <inkml:trace contextRef="#ctx0" brushRef="#br0" timeOffset="131">22081 13719 7912,'-29'-21'756,"5"7"0,2-2 242,2 5 1,6 7-1,4-4 2558,-1 1-2926,5 3 1,1 16-1,10 9 1,3 7 0,1 7 12,1 1 0,-1 4 0,5 6-591,1 1 1,3 2-1,1-2 1,-1 4-708,-2-1 1,-2-1 0,0-8 0,0-1-462,0-2 1,4-8 0,-2-2 0,-4-7 1115,1-5 0,6-9 0,3 0 0</inkml:trace>
  <inkml:trace contextRef="#ctx0" brushRef="#br0" timeOffset="132">22308 13548 7815,'-14'-8'5601,"0"2"-4667,6 6 0,3 8 0,10 6-216,4 8 1,5 7-1,4 4-716,1 5 1,4-3 0,-2-2 0,1-3-576,3-2 0,-2 1 1,-1-3-1,-2-2-2751,-2-5 3324,4-3 0,-7-8 0,6-2 0</inkml:trace>
  <inkml:trace contextRef="#ctx0" brushRef="#br0" timeOffset="133">22749 13591 7815,'8'-22'317,"-2"1"1,-6 7 3435,0 0-1701,0 0 0,-6 6 0,-4 5-1326,-2 6 0,-3 6 0,3 9 0,1 2-697,1 2 1,2 2 0,-3 4 0,3 2-86,2 4 1,-3-4 0,4 3-1,2-3 157,1-2 1,2 5 0,0 2 0,0 1 313,0 4 1,2-4-1,1 2-113,2 2 0,4-1 1,-3 1-1,2-2-47,3 1 1,-3 0 0,0-1-377,-2-4 0,4-4 0,-5-4 0,-1-2-1306,3-5 0,-4-5-975,6-4 0,-4-5 0,3-10 2402,-2-5 0,5-9 0,-3-3 0</inkml:trace>
  <inkml:trace contextRef="#ctx0" brushRef="#br0" timeOffset="134">23005 13548 7815,'6'-22'427,"-4"2"1,4 5 1039,0 1 0,-3 2 1,5 0-618,-1 3 0,4 6 0,-2-2 0,4 5 0,1 5-284,0 4 0,5 6 0,0 3 0,0 6-277,2 3 0,-6 6 0,4 4 1,-3 2 1,-2 5 1,-1 7 0,-3-2-27,-6 1 0,-2 2 1,-2 5-1,-2-1-661,-2-4 1,-4 1 0,-8-4 0,-3 0-1104,-5 0 1,-3-1-1,-3-6 1499,-3 1 0,-3-7 0,-7-1 0</inkml:trace>
  <inkml:trace contextRef="#ctx0" brushRef="#br0" timeOffset="135">24043 13861 7797,'-15'0'4205,"-5"0"-3652,10 0 0,1 0 0,18 0 0,10 0-65,7 0 0,8 0 0,4 0 0,3 0 0,2 2-800,0 2 0,-5-1 0,-2 5 0,-3 0 1,-4-1-1770,-4-1 0,-8 3 2081,2-4 0,-3 6 0,-2-3 0</inkml:trace>
  <inkml:trace contextRef="#ctx0" brushRef="#br0" timeOffset="136">24085 14160 8047,'-34'6'830,"10"-5"0,2 6 546,9-1 1,7-3-1218,6 7 0,12-6 0,9 4 0,9-1-349,8-4 1,5-2-1,4-1 1,5 0 189,3 0 0,-4 0 0,-2 0 0</inkml:trace>
  <inkml:trace contextRef="#ctx0" brushRef="#br0" timeOffset="137">24896 13790 7994,'-7'-14'2424,"6"-1"-1216,-6 8 1,6 2-1,-2 11 43,-2 8 0,-1 9 0,3 11 0,-2 7-362,2 5 0,-1 8 0,1-2 0,-1 3-440,0 2 0,3 0 0,1-2 0,0-3-236,0-4 0,1-9 0,4-2 0,5-4-186,2-6 1,2-5 0,1-8 4,-1 0 0,5-1 0,1-2 0,3-3-180,2-2 0,3-1 0,4-5 0,1 0-142,-1 0 1,2 0 0,0 0-1,-3 0-182,-1 0 0,-3 0 0,-2-2 0,-3-1-564,-1-2 1,-4-6 0,-7 2 0,-4-4-376,0-1 0,-4-2 0,3-1 0,-5-4 1411,-5-1 0,-3-2 0,-6-4 0</inkml:trace>
  <inkml:trace contextRef="#ctx0" brushRef="#br0" timeOffset="138">24910 13833 7994,'-2'-24'0,"-1"2"952,-2 1 0,1 7 0,5 5 0,4-1 8,5 2 1,8-3 0,6 6 0,3 2-475,1 2 0,6 2 0,-1 4 1,-2 4-1020,-1 4 1,-1 3 0,-2 1-1,-4 4-2388,-4 1 2921,-3 2 0,-2 10 0,1 3 0</inkml:trace>
  <inkml:trace contextRef="#ctx0" brushRef="#br0" timeOffset="139">24938 14103 7994,'-23'0'0,"-1"0"3187,7 0-2004,2 0 1,12 0 0,13 0-1,10 0-1056,10 0 0,8-2 0,8-1 1,3-2-616,1 2 1,1 1 0,3 2 0,-2 0 487,2 0 0,-5 7 0,0 1 0</inkml:trace>
  <inkml:trace contextRef="#ctx0" brushRef="#br0" timeOffset="140">25735 13847 7947,'7'-14'303,"-5"-1"1,-8 1-1,-2 2 1,-3 2 725,-2 5 0,-1 4 0,0 2 0,-1 6-421,1 7 0,0 11 0,0 11 0,1 4 0,2 4-25,2 0 1,5 5 0,0 0 0,4 0 0,6 0-300,8-3 1,2-6-1,9-4 1,4-3-725,2-6 0,7-5 1,-3-9-1,1-4-573,4-4 1,1-4-1,2-2 1,-1-5-416,1-9 0,-5-5 1,-2-9 1427,-1 1 0,-2 0 0,-4-1 0</inkml:trace>
  <inkml:trace contextRef="#ctx0" brushRef="#br0" timeOffset="141">26374 13875 7960,'0'-22'0,"-1"2"0,-2 5 713,-2 1 0,-6 6 0,1 4 0,-2 2 856,-3 2 0,6 6 1,0 5-1,-3 8-679,0 10 1,2 5 0,1 11 0,-1 0-470,2 3 1,-4 6-1,4-4-354,0 1 0,-3-1 1,6-6-1,1 1-924,-3-4 0,6-8 0,-6-1 0,3-7-2025,-1-6 1,-1-5 2881,1-5 0,-3-2 0,-6-7 0</inkml:trace>
  <inkml:trace contextRef="#ctx0" brushRef="#br0" timeOffset="142">26033 14060 7960,'-6'-36'527,"4"7"612,-3 10 1,7 5 0,6 6-375,6 8 1,10 8 0,0 11-1,4 5-522,5 3 1,-3 6 0,3 0-1,-3-1-450,-1-2 1,-1-2 0,1-1 0,-1-2-648,1-1 0,-6-12 854,1 3 0,-7-4 0,4 3 0</inkml:trace>
  <inkml:trace contextRef="#ctx0" brushRef="#br0" timeOffset="143">26559 13705 7960,'0'-10'116,"2"2"261,3 2 0,2 1 0,8 5 0,0 2 796,4 3 0,-1 7 0,5 10 1,1 4-570,-2 4 1,-1 6 0,-7 0 0,0 4 0,0 4 250,1 0 0,-7 5 0,-4 0-518,-2 2 0,-4-1 1,-2 4-1,-6-2-1109,-3 2 1,-1-7 0,-2-3-1,-3-4 772,-4-1 0,-4-4 0,-2 0 0</inkml:trace>
  <inkml:trace contextRef="#ctx0" brushRef="#br0" timeOffset="144">27043 14216 7964,'-7'-9'1238,"1"1"-298,3 2 1,11 1 0,15 5 0,4 0 0,3 0-514,3 0 1,9 2-1,5 1 1,-1 1 0,-2 0-537,-1-3 1,-1-1-1,-1 0 1,-1 0-1,-5-1-4013,-5-4 4122,1 3 0,-15-10 0,5 4 0</inkml:trace>
  <inkml:trace contextRef="#ctx0" brushRef="#br0" timeOffset="145">27412 13861 8658,'-14'2'1679,"1"2"-1137,4 6 0,-2 9 0,6 6 0,2 7 70,1 6 0,2 6 0,0 6 0,2 9 0,1 2-648,2 3 1,1-3-1,-3-4 1,4-2-1393,1-3 1,-1-4-1,3-9 1428,-5-1 0,-4-6 0,-1 3 0</inkml:trace>
  <inkml:trace contextRef="#ctx0" brushRef="#br0" timeOffset="146">28095 13861 8206,'-2'-14'1223,"-3"1"-473,-4 4 1,1 17 0,0 15 0,2 14-215,3 8 0,-4 6 1,1 6-1,0 0 0,-2 0-176,0-1 1,5 0 0,-2-3 0,3-4 0,2-3-192,0-5 1,0-12 0,0-2 0,0-4-92,0-1 1,2-9 0,3 1 0,6-3-109,6-3 1,1-2 0,4-6 0,0 0 137,0 0 0,2-4 0,4-3-22,0 0 1,6 3 0,-3-2 0,-2 1-294,-4 1 1,-1-6-1,2 5 1,0 1-534,-3-3 1,-4 6 0,4-6 0,-3 3-542,-3-1 0,-1-5 1,-2 4 1280,1-2 0,-7-8 0,-2-6 0</inkml:trace>
  <inkml:trace contextRef="#ctx0" brushRef="#br0" timeOffset="147">28208 13861 8171,'-14'0'1649,"13"0"1,-3 2-781,14 2 0,-1 3 0,7 4-518,3-2 1,-3 2 0,3 7 0,-2 1 0,1-2-759,1-1 1,0 3 0,-5 0 406,0-2 0,0 5 0,0 0 0</inkml:trace>
  <inkml:trace contextRef="#ctx0" brushRef="#br0" timeOffset="148">28137 14231 8123,'-12'1'0,"2"4"478,4 3 0,6 1 1,1-1 78,4-1 1,9 4 0,10-3 0,5 1 0,4-1-885,5-2 0,-2-1 0,2-5 0,1 0 327,2 0 0,2 0 0,0 0 0</inkml:trace>
  <inkml:trace contextRef="#ctx0" brushRef="#br0" timeOffset="149">28905 14003 8035,'-14'0'1551,"0"-5"-737,-1 1 1,1 1 0,2 7 0,1 7-1,1 7-128,-1 5 0,0 4 0,0 3 0,3 3-182,2 5 0,1 2 0,5-1 0,0-1-188,0 2 1,6-1-1,4-1-426,2-5 1,7 2-1,2-2 1,1-3-447,3-4 1,1-1 0,-1-8 0,-1-3-508,1-3 1,2-7-1,1 0 1,1-2-170,-1-2 0,-4-2 1232,-1-2 0,-5-11 0,2-7 0</inkml:trace>
  <inkml:trace contextRef="#ctx0" brushRef="#br0" timeOffset="150">29147 13932 8035,'0'-14'2243,"0"6"-1799,0 8 1,0 8 0,0 6 0,0 2 321,0 3 0,6 3 1,4 6-1,2 1-694,2-1 0,2-4 1,2 0-1,2-1-723,2-1 0,-3 4 0,3-7 0,0-2-1647,1-1 1,-6-7 2297,2 1 0,-3-7 0,-2 3 0</inkml:trace>
  <inkml:trace contextRef="#ctx0" brushRef="#br0" timeOffset="151">29488 14202 8035,'8'-23'296,"-3"0"-22,-4 3 0,-1-4 0,0 5 0,0 2 1244,0 1 1,0 2-374,0 0 1,-6 6 0,-4 5-618,-2 6 0,-2 5 1,1 7-1,2 3-487,1 1 1,3 6 0,-5-3 0,3 2 16,-2 0 1,5-2-1,1 3-149,3-1 1,2-5 0,0 3-1,0 0-33,0 0 1,0 2-1,0 4 1,0-1 463,0-3 1,0 2 0,0-2 41,0 3 0,0 0 1,0-2-1,0-1-197,0 1 0,5-3 0,0 0 0,-2-1-264,-1-4 1,-2-1-2138,0-2 407,6 0 0,-3-6 0,5-5 1809,-2-6 0,5-5 0,-3-6 0</inkml:trace>
  <inkml:trace contextRef="#ctx0" brushRef="#br0" timeOffset="152">29602 13918 8035,'1'-13'384,"3"2"369,0 2 1,7 6 0,-1-2-162,2 3 1,3 5-1,-1 5 1,0 8 252,0 5 0,1 4 0,-1 8 0,0 5 25,0 3 0,-1 2 1,-2 1-45,-2 3 1,-5-1 0,0 6-478,-2 2 0,-4-4 1,-1 1-1,-3 0-725,-2-1 1,-6-4 0,-5 1 0,0-2-464,-2-3 0,1-5 0,-6-4 0,3-5-3840,-3-4 4679,0-4 0,-3 1 0,1 1 0</inkml:trace>
  <inkml:trace contextRef="#ctx0" brushRef="#br0" timeOffset="153">30028 14614 8048,'-15'0'3307,"2"0"-2683,13 0 1,1-6-414,4-3 1,-2 1 0,5-2 0,0 1 0,-2-1-811,1 1 1,-1 4 598,-1-4 0,-4-1 0,6-4 0</inkml:trace>
  <inkml:trace contextRef="#ctx0" brushRef="#br0" timeOffset="154">25052 12837 7974,'-20'-7'-70,"4"0"358,-3 7 1,8-5-9,1 1 0,7-3 1,2 4-1,7-3-25,8-2 1,10 3 0,-1-3 0,4 2 0,3 3 71,4 1 1,-3-2-1,5-1 1,1 2-256,-1 1 0,-4 2 0,2 0 0,0-1-262,-1-4 1,0 3-1,-5-3-385,1 4 0,1 1 1,1 0-1,3 0 575,-3 0 0,-7-6 0,-4-2 0</inkml:trace>
  <inkml:trace contextRef="#ctx0" brushRef="#br0" timeOffset="155">26431 12852 7974,'-14'-8'886,"12"1"-612,4 7 0,19 7 0,4 2 20,6 4 1,6-4-1,5 1 1,1 1-147,0 2 0,-2-4 1,0-1-1,-2-2 1,2-3-1,-1-1-297,1-2 0,-5 0 0,1-2 0,-4-1-186,-6-2 0,0-1 1,-7 3-1,1-3 335,-1-2 0,-1-2 0,-5-4 0</inkml:trace>
  <inkml:trace contextRef="#ctx0" brushRef="#br0" timeOffset="156">19237 15027 7910,'21'0'-6,"2"0"0,10 1 0,5 4 0,5 5 0,6 1-105,8-2 0,0 2 0,8-6 0,1-2 0,5-1 106,2-2 0,4 0 0,2 0 1,-37-1-1,0 0 0,3 0 1,0-1-63,0 0 1,1-1-1,3 0 1,-1 1-1,-3 2 1,0 0-1,0 0 1,1 0 3,3 0 0,-1 0 0,-2 0 0,1 0 0,3 1 0,1-2 0,-3 1 0,0-1 0,0-1 0,-1 1 24,0-1 1,-1-1 0,3-2 0,0 0 0,-1 2 0,-1 0-19,2-1 1,0 0 0,1 2-1,0-1 1,-1 0 0,0-1-1,-1 0 1,0 0 76,-1 0 1,1 0 0,-1 1 0,1 1-1,1-2 1,1 0 0,-1 1 0,0 0 44,-2 1 0,1 1 0,1-2 0,0-1 0,-2 2 0,1 0 5,0 0 0,1 0 0,3 1 0,1 1 0,0 0 0,0 0 0,0 0 0,-1 0-6,1 0 1,0 0 0,2 0 0,-1 0-1,-1 0 1,0 0 0,1 0 0,0 1-34,1 2 0,0-1 0,-1-1 1,0 0-1,0 1 0,1 1 0,0-2 1,0-1-24,1 0 1,0 0 0,-1 0 0,-1 0 0,1 0 0,-1 0-33,2 0 0,-1 0 0,0 0 1,0 0-1,1 0 0,-1 0 0,0 0 1,-1 0 1,1 0 1,1 0-1,0 0 1,0 0 0,0 0-1,0 0-49,-2 0 1,1 0-1,1 2 1,0 1 0,-1 0-1,-1 0 1,2 1 0,0 0 67,1 1 0,0 1 1,-1 0-1,0 1 0,0 0 1,-1 0-1,-1 1 0,-1 0-1,0 1 1,0 1-1,-1-2 1,0 1-1,-2 2 1,0 0-1,-1 0 1,0-1-49,-2-2 0,1 1 0,1 1 0,-1 1 0,-1-1 0,0 0 0,-1 0 0,1 1 63,-2-1 1,0 0 0,-2 2-1,-1 0 1,0-2 0,-2-1-1,0 0 1,-1 1 10,39 10 0,-38-12 0,0 0 0,36 11 0,-3-3-14,-5-2 0,1-1 0,-4-2-24,0-2 0,-2-6 0,-6 2 1,-2-3 13,-3-2 0,2 0 1,-7 0-1,-1-2-153,-2-3 155,-1-2 0,3-6 0,-3 0 0,-7 2 0,-4 0 0,-4 2 0</inkml:trace>
  <inkml:trace contextRef="#ctx0" brushRef="#br0" timeOffset="157">30469 14245 8368,'-14'0'1221,"3"0"-418,6 0 1,18-2 0,14-1 0,1-2-609,2 2 1,-5 2-1,8 1 1,-1 0-1,0 0-321,1 0 1,0 4 0,-5 3 0,-1 1-339,-3 3-2090,3 8 2554,-18-4 0,10 12 0,-11-5 0</inkml:trace>
  <inkml:trace contextRef="#ctx0" brushRef="#br0" timeOffset="158">30540 14529 8244,'-9'7'2832,"-1"2"-2768,7 4 0,5-5 1,12-4-1,8-2-249,5-2 1,8-2 0,2-1-112,5-2 0,2-6 1,2 2 295,1-4 0,0-7 0,-4-2 0</inkml:trace>
  <inkml:trace contextRef="#ctx0" brushRef="#br0" timeOffset="159">31066 14231 8244,'-1'-8'636,"-3"1"-441,0 1 1,-1 3 0,7-5-1,2 0 529,6 0 0,2 5 0,4-3 1,3-1-329,5-2 0,1 1 1,2-1-1,-2-1-271,1 2 0,4-3 1,-8 5-83,0-2 1,3 5 0,-6-4 0,-2 3-5,-1-1 1,-2 0 61,1 5 0,-3 7 0,-1 2 0,-1 5 1,-1 5 247,-1 5 1,3 6 0,-4 6-188,0 7 1,-3 6-1,0 1 1,0 7-229,0 2 1,-2 5 0,3 3 0,-4 1-913,-1-2 0,0-3 1,0-6-1236,0 0 2213,0 0 0,6-13 0,2-3 0</inkml:trace>
  <inkml:trace contextRef="#ctx0" brushRef="#br0" timeOffset="160">24896 12766 8249,'-8'15'623,"1"-8"-445,7 0 1,0-9-1,-1-3 12,-4-4 0,4-5 1,-4-4-1,3-2 0,1-2-63,-4-4 1,3 4-1,-4-1 1,0-4-117,-4-5 0,-2-3 0,-3-4 1,1 1-1,0-1-342,0-2 1,0-7 0,-2-1 86,-3-1 0,1 2 0,-4-4 0,0-2 85,0-1 1,5-2-1,-2 2 1,3 1 140,2 2 0,-1 11 0,3-2 76,2 2 0,4 5 0,6 1 1,0 4 91,0 4 1,0 3 0,0 0 0,2 5 24,2 4 1,0 2 0,3 2 0,1 3-150,0 2 1,2-1 0,4 4 0,0-1 23,0 0 0,2 3 0,3 1 0,3-2-40,0-3 0,5 4 0,-3-5-7,3-1 1,6 4 0,0-5-16,-1 2 0,2-5 0,1 3 0,2-2-59,2 1 1,2 4 0,0-3-1,-1 2-60,-2 3 1,-2 1 0,3 2 105,-1 0 0,-6 0 0,1 0 1,-4 0 20,-6 0 1,3 0 0,-8 0 0,0 2 104,-2 3 0,-2-2 0,0 6 0,-1 2 126,-4 2 1,2 1 0,-4 0-1,0 1-15,5-1 0,0 5 1,2 1-1,1 2-32,-1 4 1,0 1 0,2 3-1,1 3 69,2 5 1,0 9 0,-5 7 0,1 4 55,-1 4 0,0 6 0,0-4 0,0 3 24,1-1 1,-6-1 0,1 3 0,1-2-228,1 2 1,-2-5 0,-2-3-115,-2-6 1,3 0-1,-2-7 1,1-3-526,3-4 1,-3-7 0,1-9 0,2-5-1130,2-4 0,7-7 1666,4-3 0,3-10 0,1-3 0</inkml:trace>
  <inkml:trace contextRef="#ctx0" brushRef="#br0" timeOffset="161">26303 11387 8275,'-20'-20'215,"4"9"-324,-3-3 0,9 12 1675,6 7-1172,2 9 1,2 24 0,2 8 0,2 12-127,6 10 1,1 11-1,-5-34 1,-1 2 0,0-1-1,0 1 1,-1 0 0,1 1-213,-1-2 1,0 1 0,2 0 0,1 1 0,-3-5 0,-1 0 0,2-1-1,0-1 7,4 38 1,-1-10-1,3-9 1,-3-6-246,-1-7 1,4-4 0,-2-7 0,2-6-481,-1-5 1,2-7 0,-2-1-228,2-6 0,-2-6 1,-1-10 888,2-4 0,2-17 0,1-4 0</inkml:trace>
  <inkml:trace contextRef="#ctx0" brushRef="#br0" timeOffset="162">26275 11060 8291,'0'-14'122,"12"6"0,4 2-361,13 6 0,1 5 0,3-1 510,5 0 1,0 3 0,1 3 0,2 3 0,-1 1-121,1 0 1,-5 0 0,1 0 0,-3 1-1,-2-1-202,-2 0 0,-6 0 1,-2 1-1,-2-1 0,4-2 0,-5-1 1,-2-3-9,-1-1 0,-2 4 45,0-2 0,-1-1 1,-3 2-1,-4-1 127,0-1 0,-3 6 0,5-1 0,-1 6 118,-4 3 0,0-3 0,0 5 35,2 1 1,4 8 0,-2 5-1,-1 3 112,0 2 1,4-1 0,-4 2 0,0 5-90,1 8 0,2 2 0,-2 6 0,-1-1 20,0 1 0,-1 3 1,-5 6-1,0 4-64,0 1 0,0-5 1,0 2-1,0-4-182,0-1 0,5-11 0,1-3-244,2-1 1,0-12-1,3-3 1,-2-5-283,2-4 1,2-4 0,1-4-1,0-5-449,1-3 1,-1-8-1,0-4-1198,0-2 2110,1-2 0,-1-6 0,0-2 0</inkml:trace>
  <inkml:trace contextRef="#ctx0" brushRef="#br0" timeOffset="163">3484 8246 8259,'-14'0'-304,"-1"0"0,1 0 0,0 0 395,0 0 0,4 0 230,1 0 1,6-2-232,-2-3 0,6 4 1,9-4-1,9 3 1,9 2-1,9 2 209,5 3 1,17 4-1,4 8-219,10 2 0,1 0 0,-34-11 1,0-1-1,2 0 0,0 0-44,2 0 0,1 0 0,-2 0 0,0-1 1,2-1-1,-1-1 0,-2-1 0,0-1-110,38-1 0,-6-1 1,2-1-1,-3-4 0,-4-4-311,-2-4 1,-4-1 12,-6 0 0,0-1 1,-2 1-1,-1 2-1059,-2 2 1431,-6 4 0,3 6 0,-7 0 0</inkml:trace>
  <inkml:trace contextRef="#ctx0" brushRef="#br0" timeOffset="164">3413 9809 8167,'-15'7'-594,"9"-6"0,8 4 523,10-3 1,17-2-1,15 0 1,13 0-1,14 0 1,-30 0-1,2 0 283,3 0 0,1 0 1,0 0-1,1 0 1,1 0-1,1 0 1,2 0-1,1 0 1,0 0-1,1 0-137,1 0 0,-1 0 0,-3 0 0,-1 0 0,0-1 0,0 0 0,-4-1 0,-1-1-124,-1-1 1,-1-1-1,36-8 1,-3-1-1,-5 0-85,-5-1 1,-7 1 0,-9 0 0,-1-2 0,-3-1-283,-2-2 1,-6 0 415,0 5 0,-6-7 0,3-1 0</inkml:trace>
  <inkml:trace contextRef="#ctx0" brushRef="#br0" timeOffset="165">7863 8345 8414,'-14'0'-202,"4"-5"1,2-1 205,2-2 1,8 3-1,9-4 1,6-1-1,8 1 1,7-1 205,6-1 1,11-1 0,8-2 0,7-1-160,6 1 0,-30 9 1,2 1-1,0-1 0,1 2 1,2-1-1,0 1 0,3 2 1,1-1-1,2 1 0,2 1-100,2 0 0,1 0 1,0 0-1,1 0 1,0 0-1,0 0 0,1 0 1,1 1-182,2 1 1,1 1 0,-1 0 0,0 0 0,3 3 0,0-1 0,-4 0 0,0 0 124,-2 0 0,-1 1 0,2 0 0,1 1 0,-1 0 0,0 0 83,0 0 1,-1 0-1,-2 0 1,-1 0 0,-2 0-1,1 0 1,-1 0 0,0-1 11,-2-1 0,1 0 1,0 1-1,1 0 1,0-1-1,-1 0 1,-1 1-1,0 0 1,0 1-1,-1-1-2,0-1 0,0-1 0,-3 1 1,1-2-1,-1-1 0,1-1 81,0 2 0,0-1 0,1 1 0,0-1 0,1-2 1,1 0-113,1 0 1,0 0-1,-3 0 1,-1 0-1,1 0 1,1 0-1,-2-1 1,0 0-96,-1-1 1,0 0 0,-3 1-1,-1 0 1,36-5 0,-2-1 137,-3-2 0,-4-1 0,-2-1 0,0-3 0,-5-2 0,-3-3 0</inkml:trace>
  <inkml:trace contextRef="#ctx0" brushRef="#br0" timeOffset="166">4834 3213 7946,'-4'22'905,"-3"-5"0,1-4 36,0-3 0,3-3 0,7 3 0,7-5 0,5-4-474,3-1 0,2-1 1,-4-3-1,4-2 1,1-2-1,1-3-284,0-1 0,3-3 0,-3 3 1,0 1-343,1 1 0,-7 2 0,2-3 0,-1 2-673,1-2 1,-4 3-1,4 0-677,-3 2 1506,-2 1 0,-4 5 243,-1 0 313,-6 0 1,2 1 0,-8 4-1,-3 5 1,-1 2 205,1 2 1,-3 1 0,2 0 0,-1 3-116,-3 1 1,0 6-1,0-1 1,2 3-320,-2 1 0,-2 2 1,0 2-1,2 1 0,2-2-185,-2-1 1,3-1 0,0-1-610,2 1 1,-4-6-1,4 0 1,0-3-1541,-1-3 1,1-1-2627,1-2 2287,4-6 2258,-6-1 1,9-7 358,3 0 0,-2-5 82,6 0 1,-4-4 0,4 2 1186,3 0-1273,0 3 1,1-4 0,-2 5 318,-2-1 0,-1-3 0,3 4 1,-1-2 132,1 2 0,-3 2 201,1 1-595,1 0 1,4 0-1,-1-2-273,-4-3 1,4 4 8,-4-4 1,-1 2-344,2-2 0,-1 2 38,5-7 506,0 7 0,-1-1 100,-3 8 1,-4 4 0,-6 6 0,0 1-60,0-1 0,0 0 0,-2 0-309,-2 0 0,0-4 0,-5-1-222,-2 2 0,-2 1 1,-1-3-1,0-4-556,0-4 1,-1-1 0,1 0-358,0 0 1,4-6 0,3-3-6,0-4 0,2-3 1,5-1-1,2-2-958,3 1 2106,3 3 0,12-6 0,2-1 0</inkml:trace>
  <inkml:trace contextRef="#ctx0" brushRef="#br0" timeOffset="167">5432 3099 7909,'-15'0'4170,"1"0"-2495,6 0 1,-1-1 0,9-4-943,6-5 1,7-7 0,4-2 0,4 2 0,1 1-736,3 2 0,-3-1 0,2 1 0,0 2 1,-2 2-1947,-3 5 0,-4 4 0,0 1-6516,-1 0 8464,0 0 0,-6 12 0,-2 4 0</inkml:trace>
  <inkml:trace contextRef="#ctx0" brushRef="#br0" timeOffset="168">5446 3256 7909,'-6'23'2765,"-4"1"0,2-7-1741,-1 2 1,1-1-1,-3-1 166,1 2 1,7 0 0,-2-3-213,4 3 1,2-4 0,4 6 0,3-2-831,0 0 0,4 0 1,-2-5-1,3 0-1889,1 1-1240,0-1 0,0-6-2528,0-4 4248,-6-2 0,-1-4 0,-9-2 996,-3-6 1,2 2 0,-6-1-1,-1-2 1,1-2 0,1-1 1304,2 0 0,1 4 0,5 1-402,0-2 0,0-2 0,0-1 0,0 0 0,1-1 1003,4 1 0,0 0 0,8 0-1099,2 0 1,3-1 0,-2 1 0,1 0-111,2 0 1,0-1-1,-5 1 1,0 2-370,0 2 1,4-3-186,-4 4 1,3 3 0,-7 1 0,3 3 475,1 2 1,-5 0 500,1 0-520,-7 0 0,3 7 0,-6 2-377,0 4 0,0 1 1,0 0-1,0 0 1,0 1-989,0-1 1,-5 5 43,1 0 0,-7 6 1,1-3 151,-2 0 1,-4 4 0,-2-7 0,-2-2-1,-1-1 1,1-2-1327,2 0 1882,3-6 0,0-2 487,1-6 1,5 0 446,-1 0 0,7-1-237,-2-4 1,10 3 0,5-2 0,2 2 0,4 2-57,3 0 1,-3 0 0,3 0-611,-4 0 0,0 6 0,-3 4-118,-2 3 1,-4 1-1,-6 0 1,0 0-324,0 0 0,-6-4 826,-4-1 1,-2-1-1,-1 3 1,2-3 1074,1-1 0,6 2-415,-6-4 1,9-1-212,1-4 1,6 0 0,10 0 0,1 0-679,2 0 1,0 0-1,-3 0 1,1-1-876,2-4 0,0-1 1,-5-5-1,-1 1-130,-3-1 1,1-1 0,-7-3 1095,-1 1 0,-1 0 0,-2 0 0</inkml:trace>
  <inkml:trace contextRef="#ctx0" brushRef="#br0" timeOffset="169">5574 3142 7909,'0'-14'826,"0"6"1,-2 1 451,-3 7 1,4 7 0,-4 4-1,4 6 561,1 7 1,0 4 0,0 5-872,0 5 1,0 5-1,0 4 1,0 6-574,0 2 0,0-3 0,0 0 0,0-1 0,0-4-1382,0-4 1,0-5 369,0-1 1,-5-2 0,-1-8 0,-1-3 0,-1-5-1964,0-3 1,-1-4 0,-5-2 1459,-1-6 0,1-2 1,2-4 1318,2-2 0,-1-4 0,5-5 0,-1 2 1,1 2 921,3-2 0,3-2-98,5-1 0,3 4 1,7 2-1,4 2-265,5 3 0,9 0 1,5-1-1,3 0-441,2 1 1,0 1 0,-2 2-134,-3 0 1,1-2 0,-6-1 0,-1-1 0,-2-1-2165,-2-2 0,-6 4 1,-3-6 1979,-3-2 0,-2-2 0,1-1 0</inkml:trace>
  <inkml:trace contextRef="#ctx0" brushRef="#br0" timeOffset="170">6057 3042 7836,'0'-22'2284,"0"3"1,-5 8-156,1 2 799,-1 6 1,5-1-2200,0 14 0,-5 3 1,-1 13-1,0 4 0,-2 2-783,0 3 0,-2-1 0,-2 4 1,1-4-1,3-6-914,1-4 1,-2-4 601,4-6 1,0 1 207,5-1 1,7-5 0,2-1 223,4-1 1,0 4 0,-2-2 0,-2 4 764,2 1 0,2 2 0,-1 1 1,-1 2-570,-1-2 1,-7-1 0,2-2-455,-4 1 0,1-1 1,1 0-3314,2 0 1680,0-6 1,-10-3 0,0-10 1295,2-4 0,1 1 0,2-2 0,0-1 1025,0-1 0,0 2 0,2 1 0,3-2 0,4-2 911,4-1 0,6 4-959,0 1 1,6-5 0,0-5 0,5 1 0,4 3-21,-3 0 0,-1-2 0,-3 1 0,-2 3 0,-3 2 263,-1 4 0,-2 0-368,-5 7 0,0 0 0,1 2 0,-3 3 0,-1 6 119,-1 6 0,-2 5 0,3 7 1,-3-1-112,-2 0 0,-1-4-404,-5 0 0,0-2 0,0 2 0,0-5 0,0-4-1843,0 0 1,-2-3 982,-3-2 1,-4-4 0,-9-6 0,-1 0-447,2 0 1,-5-6-1,-2-5 1,-3-7 0,-1-5-231,0-4 0,5-2 0,3-1 1272,-1-3 1,6 1-1,-3-4 665,7 1 0,0 2 0,5 6 0,-1 4 0,1 4 1472,3 3 0,1 2 0,4 1 940,3 4 0,4 9-1305,10 9 1,-3 10-1,3 5 1,-2 4-913,2 5 0,2 5 0,4 10 0,-3 4 1,-1 5-524,-4 4 0,4-1 0,-2 7 0,0-7 0,-7 1 0,-1-6-333,-1-7 0,-2-2 1,3-15-1,-3-4 1,-2-6-5770,-3-6 4415,-1-7 1,-4-8 1686,-3-9 0,-3-10 0,-6-3 0</inkml:trace>
  <inkml:trace contextRef="#ctx0" brushRef="#br0" timeOffset="171">9512 2630 7545,'-5'-14'120,"1"0"0,0-1 0,3 1 1419,1 0 0,0 4 118,0 1 1,0 9-1124,0 5 0,0 9 0,0 16 0,0 3-182,0 5 1,0 9 0,0 6 0,0 3 0,-2 6 17,-2 4 0,0 2 0,-3 0 0,-1-3-244,0-2 0,3-3 1,-3-6-1,0-5-414,0-5 1,5-1 0,-2-13 0,4-5-727,1-3 0,-2-4-1913,-3-9 1,4-4 2926,-4-10 0,4-9 0,1-8 0</inkml:trace>
  <inkml:trace contextRef="#ctx0" brushRef="#br0" timeOffset="172">9270 2914 7943,'0'-14'2000,"-6"0"-890,-2 0 326,0 6 0,5 2-134,13 6 0,5 7 0,14 6-681,-1 4 0,2 9 0,2-1 1,3 5-504,1 3-211,-4 0 0,7-4 0,-6-2-292,-1-4 0,3-1 1,-2-4-1,-2-1 1,-1-3-1992,-1-3 0,-1-3 2376,1 2 0,-1 2 0,1-4 0</inkml:trace>
  <inkml:trace contextRef="#ctx0" brushRef="#br0" timeOffset="173">9853 2957 7943,'8'-14'2438,"-1"4"-1795,-7 1 1,4-1 0,3-2 0,1 1 1102,3 1 1,1 1-1,4-4-1425,3 4 0,-2-2 0,7 6 0,0 2-622,-2 1 1,5 2-1,-5 0 1,2 0 0,-2 0-1152,-2 0 0,-1 5 1,-5 3-2216,1 4 3667,-8-1 0,0 16 0,-7-5 0</inkml:trace>
  <inkml:trace contextRef="#ctx0" brushRef="#br0" timeOffset="174">10010 3113 7927,'-14'5'0,"-1"0"0,6 4 4335,-1-4-3481,7 0 1,5-5 0,12-2 0,8-2-557,5-6 0,3-3 1,3 1-1,5 1-902,3 1 1,0 2 0,-1-3-1,-4 3-1457,-1 2 1,-2 0 2060,-5 1 0,1-3 0,-1-6 0</inkml:trace>
  <inkml:trace contextRef="#ctx0" brushRef="#br0" timeOffset="175">10550 2673 7919,'0'-15'0,"0"6"2855,0 0 1,-5 4-1418,1-5 0,-1 9 1,6 2-1,3 14-785,0 11 0,9 6 1,-2 12-1,5 10-1222,1 9 1,-9 8 0,6 3-145,-1 2 1,0 2-1,-1-6 346,-2-1 1,9 4 0,-4-11-1</inkml:trace>
  <inkml:trace contextRef="#ctx0" brushRef="#br0" timeOffset="176">12668 2459 7909,'0'-7'341,"-4"-6"0,-3 5 0,1-1 1,-2 1 1223,0 1 0,4 4 0,-4 8-1069,1 4 1,3 10-1,4 7 1,-2 5-1,-1 9 1,-3 5 128,-2 8 0,3 3 0,-5 5 0,1 2-276,1 1 1,-5 3 0,4 2 0,-4-2-388,-1-6 1,5-9-1,1-3 1,0-3-545,0-3 1,5-4 0,-2-10 0,2-2-4062,-2-4 2145,3-2 2498,-4-13 0,6-8 0,0-8 0</inkml:trace>
  <inkml:trace contextRef="#ctx0" brushRef="#br0" timeOffset="177">12384 2829 8062,'-14'0'3671,"6"0"-1996,2 0-953,25 6 0,-7 2 1,18 7-1,0 0-79,2 4 1,1 3 0,-3 5 0,2-2-702,1-1 0,0 0 0,-5 4 0,1-1-832,-1-3 1,1 1 0,-2-6 0,-2-2 889,-1-1 0,-1-2 0,6 1 0</inkml:trace>
  <inkml:trace contextRef="#ctx0" brushRef="#br0" timeOffset="178">12867 2929 8041,'0'-8'4386,"2"0"-3595,3 3 1,7 2 0,7-5 0,0 2-203,2 3 0,1 1 0,6 2 0,1 0-829,-1 0 1,1 0 0,-1 0-1,-1 2-542,-3 2 1,1 4 0,-6 6 0,-2 1 781,-1-1 0,-2 0 0,1 0 0</inkml:trace>
  <inkml:trace contextRef="#ctx0" brushRef="#br0" timeOffset="179">13095 3113 7984,'-16'15'0,"-3"-1"5081,10-6-4168,-10 4 1,20-10-1,4 3 1,12-5-787,9-5 1,4 2-1,3-7 1,5 1-798,3 1 0,-3 0 1,0 5-1,0-2-1209,-2 2 1879,-1 1 0,0-4 0,1-2 0</inkml:trace>
  <inkml:trace contextRef="#ctx0" brushRef="#br0" timeOffset="180">13692 2872 7984,'8'-8'2750,"-2"8"-1860,-6 8 1,0 11 0,0 1 0,0 2 151,0 4 1,7-4 0,4 0 0,5-2-489,2-2 0,8-4 0,-3-5 1,4-4-434,2-3 0,-1-2 0,-1-2 0,-2-3-306,-1-4 1,-7-5-1,2-4 1,-4-2-197,-6-2 0,2 0 0,-6-4 0,-2 3 159,-1-3 1,-13 1 0,-4 1 0,-2 5 190,-4 4 0,-1 2 0,-6 4 0,-1 4 80,1 3 0,0 2 0,-1 2-201,1 3 1,1 2 0,2 9-441,1 3 1,6-1-1,1 5 1,4 1-2918,4-2 3509,6 5 0,-4-5 0,7 6 0</inkml:trace>
  <inkml:trace contextRef="#ctx0" brushRef="#br0" timeOffset="181">14673 3327 7951,'-8'12'2757,"-6"-2"0,6-2-1607,-1-4 1,-1-2-1,1 3-2177,-4-4 0,4-1 1027,-1 0 0,1-6 0,-6-2 0</inkml:trace>
  <inkml:trace contextRef="#ctx0" brushRef="#br0" timeOffset="182">6342 4279 7883,'-19'-9'859,"0"1"0,3 0 0,3 2 222,4-1 1,1 4 0,-2 9 0,6 10 0,2 13-480,2 12 1,0 9 0,2 12-1,1 4 1,2 4-381,-2 1 0,-2-6 1,-1-4-1,0-4-163,0-5 1,5-4 0,1-12-1,1-6-92,-1-5 0,3-7 1,-2 0-1,1-3 0,4-6-388,6-4 0,-1-4 329,7-1 1,-5 0-1,4-1 1,3-4 149,1-4 0,1-4 1,0-1-1,1 0-74,-1-1 1,-1 6 0,-3 1-138,-5 2 0,1-4 0,-1 4 1,-1 0-808,-3-1 1,0 1 0,-1 3 0,0-2-585,0 2 0,-4-3 0,-2-1 1544,-2-1 0,-1-1 0,-5-5 0</inkml:trace>
  <inkml:trace contextRef="#ctx0" brushRef="#br0" timeOffset="183">6441 4421 8924,'-14'-6'3811,"0"4"-3238,6-4 0,3 6-59,10 0 0,4 0 0,10 0 0,5 0 0,3 2 1,1 2-713,1 6 1,-1-2-1,0 1 1,1 1-1773,-1-2 0,1 4 0,-2-2 1970,-4 2 0,-2 3 0,-7-1 0</inkml:trace>
  <inkml:trace contextRef="#ctx0" brushRef="#br0" timeOffset="184">6583 4777 8021,'-31'14'2188,"2"0"58,4-6-1571,11 5 1,7-12 0,9 4 361,11-3-878,13-2 0,11 0 0,5-2-878,1-3 0,1 2 0,2-6 0,3-2-2802,2-2 3521,-5-1 0,9 0 0,-5-1 0</inkml:trace>
  <inkml:trace contextRef="#ctx0" brushRef="#br0" timeOffset="185">7266 4507 7997,'0'-8'1258,"0"3"0,-2 11-227,-3 9 1,-4 5 0,-8 10 0,-2 3 233,1 5 0,7 5 0,3 1 0,2 0 763,3-3-1728,1-1 1,2-4 0,2-4-77,2-7-309,11 2 1,2-16-1,7 3-996,1-1 0,2-7 0,3-3-635,3-6 1,2-6-1,3-9 1,-5-2-2759,-3-2 4474,5-8 0,-5-7 0,4-5 0</inkml:trace>
  <inkml:trace contextRef="#ctx0" brushRef="#br0" timeOffset="186">7820 4379 7951,'0'-15'5005,"0"8"-3500,0 0 1,-5 9 0,-1 4-263,-2 8 1,-1 7 0,-5 7 0,-1 2-395,1 3 0,5 4 0,1 7 0,0 2 1,0 3-1216,-3 1 0,3-4 0,0 2 0,2-6-1985,3-4 1,1-3 0,2-8 211,0-4 0,0-2 0,-2-8 2139,-2-4 0,2-3 0,-4-6 0</inkml:trace>
  <inkml:trace contextRef="#ctx0" brushRef="#br0" timeOffset="187">7593 4691 7951,'-5'-19'3354,"0"1"-2023,0 5 0,7 7-595,3 6 1,4 1 0,9 4 0,2 6-200,2 6 1,7 1-1,6 4 1,1 0-1142,3 0 0,1-5 0,-1 2 0,-2-3 0,-3-2-2225,-2 1 2829,4-8 0,-6 6 0,5-5 0</inkml:trace>
  <inkml:trace contextRef="#ctx0" brushRef="#br0" timeOffset="188">8161 4393 7951,'0'-14'2261,"0"4"0,2 2-1348,3 2 0,3 0 1,6 2-1,0 0 1,2 1-73,3 1 1,3 4 0,6 2 0,1 7-97,-1 7 1,1 5-1,-1 11 1,-1 5-249,-3 7 0,-4 4 1,-6 9-1,-1 3-1162,-3 4 0,-4 2 0,-6 0 0,0-5-449,0-5 1,-8 7 0,-6-8 1113,-8 1 0,-12 7 0,-2 0 0</inkml:trace>
  <inkml:trace contextRef="#ctx0" brushRef="#br0" timeOffset="189">9171 4492 8038,'-14'0'4743,"-1"0"-3853,1 0 1,8 0-1,7 0-235,12 0 1,9 0 0,11 0 0,5 0-267,3 0 0,2-4 1,0-1-1,-2 2-662,-3 1 1,1 2 0,-4 0-1,0 0 1,-2 0-1375,-6 0 0,1 0 1,-6 0-1,0 0 1647,-3 0 0,-9 6 0,-4 2 0</inkml:trace>
  <inkml:trace contextRef="#ctx0" brushRef="#br0" timeOffset="190">9341 4691 7908,'-36'21'1833,"3"-5"0,9 3-1009,5-4 1,10-5-1,4-1-256,4 3 1,2-5 0,5 1 0,9 0-101,7 0 0,13-5 0,6 2 0,6-5-1484,4-5 1,5-7 0,6-7 1015,-2 1 0,-1-4 0,-3 0 0</inkml:trace>
  <inkml:trace contextRef="#ctx0" brushRef="#br0" timeOffset="191">10294 4407 6358,'-8'0'159,"2"0"-171,6 0 1,-2-5 3,-2 1 0,0-1-10,-5 5 1,4 0-110,-4 0-46,6 0 1,-4-2-30,7-2 195,0 2 7,7-11 0,-4 12 0,5-6 1,-1 3-1,1-1 0,-4 0 0,8 5 0,-4 0 0</inkml:trace>
  <inkml:trace contextRef="#ctx0" brushRef="#br0" timeOffset="192">10251 4379 8105,'-14'0'-64,"0"1"0,0 2 132,0 2 1,-1 1 0,1-2 0,0 0 942,0 0 1,4-1-269,1 1 0,6 0 0,-1 3 42,8 0 0,10-2 1,11-4-305,7 4 0,9-4 1,6 4-1,1-3 0,0-2 170,5 0 0,2 0 0,2-2-419,0-3 1,-2 4 0,-3-5-411,-5-1 1,-2 4-1,-4-5 1,-3 0-401,-5 0 1,-8 5 0,-3-2-1,-1 2-912,-4-1 1,-6 2 79,-1-3 0,-9 5 0,-1 5 1410,-8 4 0,-17 4 0,-5 1 0</inkml:trace>
  <inkml:trace contextRef="#ctx0" brushRef="#br0" timeOffset="193">10436 4720 13042,'0'-8'1512,"7"2"1,2 6-1,5 0-692,5 0 1,2 0 0,4 1 0,-3 4-225,-1 4 0,-1 6 0,-4 2 0,0 4-637,-4 1 0,-2-5 0,1 4 1,-3-1-187,-2 4 1,-1-2 0,-5 0 0,-2 0 0,-1-1-299,-2-1 0,-6-1 0,2-5 76,-4 1 0,-6-3 0,0-2 308,2-6 1,1 3 0,2-2 821,0-2 1,4-2-481,1-1 1,9-4 0,3-3 0,11-1-347,7-3 0,2-1 0,7-3 0,2 1-303,1 0 0,5 0 0,-3 0 0,0-1-91,-1 1 1,0 0 0,-6 0-835,0-1 1,-1 1 0,-3-2 0,-5-1 1372,-3-2 0,-2-6 0,0 3 0</inkml:trace>
  <inkml:trace contextRef="#ctx0" brushRef="#br0" timeOffset="194">10664 3398 7991,'-19'-10'2814,"0"1"-2252,6 6 1,5-4 0,5 10 0,-2 5 508,2 7 1,2 15-527,1 3 0,1 13 0,2 4 1,4 4-689,1 3 0,1-4 0,5 9 1,1-4-1950,-1-1 1,0-5 2091,0 1 0,7-8 0,1 4 0</inkml:trace>
  <inkml:trace contextRef="#ctx0" brushRef="#br0" timeOffset="195">9583 5303 8081,'-27'0'1405,"4"0"-324,4 0 0,9 6 0,9 4 0,7 2-381,8 2 0,8 5 1,0 2-1,4-1-393,4 1 1,1 3-1,-2-4 1,-1 1-1,1-1 242,-1-2-984,0-3 0,1 0 1,-1-1-1,1-2-1369,-1-2 1,1 1-303,-1-6 1,-4-1 2105,-1-4 0,1 0 0,5 0 0</inkml:trace>
  <inkml:trace contextRef="#ctx0" brushRef="#br0" timeOffset="196">10195 5317 8081,'-15'-8'2660,"1"3"-2010,0 10 1,-2 3 0,-1 8-1,-2 3 91,1 4 0,3 4 0,0 2 0,1-1-325,0 1 0,0-1 1,1 2-1,2 2-317,2 1 1,5 0 0,0-5 0,2-1-123,2-3 1,0 6-1,0-5 1,2 0-66,2 2 1,0 5 0,5 1 0,1-1-48,-3-2 1,6 3 0,-3 0 73,2-1 0,-2-2 1,-1-2-1,1 0 1,-3-1-320,-2-3 0,2 1-346,-3-6 0,6 0 0,-4-6 0,2-2-3345,3-2 4071,2-5 0,7 2 0,2-6 0</inkml:trace>
  <inkml:trace contextRef="#ctx0" brushRef="#br0" timeOffset="197">10308 5843 8038,'0'-14'1734,"0"0"0,2-1 728,3 1-1945,3 6 0,6-3 0,2 6 0,1 2 0,3 2-355,3 1 0,0 0 0,6 0 0,-2 1 0,-2 2-1214,-1 2 1,-1 6 0,4-1 1051,-3 2 0,-4 9 0,-5 1 0</inkml:trace>
  <inkml:trace contextRef="#ctx0" brushRef="#br0" timeOffset="198">10479 6028 8038,'-14'14'869,"1"-5"577,4 1 1,1-7-882,3 2 1,10-4-1,1-1 1,10-1-493,7-4 1,6-3 0,4-6 0,5 0-807,3 0 0,-3-1 1,-2 0 732,-1-4 0,5 3 0,-4-5 0</inkml:trace>
  <inkml:trace contextRef="#ctx0" brushRef="#br0" timeOffset="199">10991 5502 8038,'-7'-21'853,"-2"-2"-426,3 2 1144,-7 0 1,10 12 1447,-7 0-2470,7 5 1,-2 6 0,10 14-1,5 12 1,4 13 0,3 11-376,2 8 1,0 13 0,-11-32-1,0 2-311,1 0 0,1 2 0,-1 5 1,-1 1-1,3-2 0,0 0-3290,-1 0 0,1-1 3427,1-1 0,1-1 0,-2-3 0,0-1 0,4 1 0,-1-1 0</inkml:trace>
  <inkml:trace contextRef="#ctx0" brushRef="#br0" timeOffset="200">12612 5175 8033,'-19'-2'2260,"0"-3"-1231,6 4 1,8-5 0,10 7 0,6 4-303,6 4 0,2 10 1,7 3-1,2 2-438,2 0 1,-3-2 0,6 3 0,-3-3-1,0-1 1,2-4-840,1-1 0,0-2 1,-4-1-1,-1-4-788,0-4 0,1-3 0,-2-2 1,-2 0 1337,-1 0 0,-1-7 0,6-1 0</inkml:trace>
  <inkml:trace contextRef="#ctx0" brushRef="#br0" timeOffset="201">13237 5089 8033,'0'-22'1776,"-5"2"-663,1 6 1,-7 6-1,1 3 1,-2 3 230,-3 2 0,1 7 0,0 4-934,0 6 1,4 2 0,1 8 0,-1 3 0,2 2-350,4 2 1,2-4-1,2 5 1,0-2-238,0 0 1,0 2 0,0-3 73,0 1 0,6 6 0,2-2 83,0-1 0,5 5 0,-5-5 0,1 2 277,1 0 1,-6 0 0,4 5 0,0 0 94,0-1 1,-5-4 0,2-2 0,-2-1-588,2-3 1,-4-7 0,4-3-1,-3-1-1199,-2-4 0,4-6 0,3-3-1169,1-2 0,-4-1 2602,6-5 0,-1-13 0,6-2 0</inkml:trace>
  <inkml:trace contextRef="#ctx0" brushRef="#br0" timeOffset="202">13436 5587 8092,'0'-8'1200,"0"-4"1,2 4-212,3 0 0,2-3 0,8 4 0,-1 1 109,0 0 0,2-1 0,1 4 0,4-2-1188,1 2 0,0 2 1,3 1-1,-3 1-1244,-1 4 0,3-2 0,-5 7 1,-2 2 1333,-1 6 0,-2 4 0,0 6 0</inkml:trace>
  <inkml:trace contextRef="#ctx0" brushRef="#br0" timeOffset="203">13593 5815 8063,'-15'0'5986,"7"0"-4603,2 0 0,8 0-985,2 0 1,11-2 0,10-1 0,5-4-1067,3 0 0,5 2 1,-3-3-1,0 0-1308,-1 0 1,4-1 1975,-5-6 0,1 1 0,-6 0 0</inkml:trace>
  <inkml:trace contextRef="#ctx0" brushRef="#br0" timeOffset="204">14147 5473 8063,'2'-8'669,"1"5"1,2 6 426,-2 7 1,-2 4-1,-1 5 1,2 5 424,3 3 1,3-4-1,6-1-1095,0-1 0,2-2 0,3-6 0,4-4-410,4-4 1,2-4 0,-1-1-320,1 0 0,-3-11 0,0-5 0,-4-2-148,-2-3 0,-2-4 0,-9 3 0,-4-2 119,-3 0 0,-2 7 0,-4-1 1,-4 6 333,-6 2 0,-9 7 0,-1-2 1,-3 4-224,-1 1 0,-1 1 1,1 3-1,-1 0-2479,1 0 2700,-1-3 0,1 5 0,0 2 0</inkml:trace>
  <inkml:trace contextRef="#ctx0" brushRef="#br0" timeOffset="205">6797 6554 8176,'-2'-14'410,"-3"-2"1,-3-2 0,0-1 0,4 2 0,2 1 1060,2 2 0,-3 9 0,1 12-699,4 15 0,3 12 0,-1 14 1,4 4-367,0 3 0,0 2 1,-5 0-1,2 0-266,-2 0 1,3-7 0,-1-4 0,0-6-227,1-7 1,-3-3 0,5-3 0,0-4 0,-1-4 13,-1-3 0,5-3-121,-2-4 0,4-2 0,3-7 1,1 0-1,4 0 211,1 0 0,0 0 158,2 0 1,3-2 0,-4-1-1,3-4 1,-1 1-175,-2 0 1,0-4 0,2 4-136,-1-2 0,-5 0 0,3-3 0,-2 3 0,-2 0-951,-3 0 0,0 1 134,-1-3 0,0-3 0,-1 4 1,-2-4-1,-3-1 950,-2 0 0,-1-7 0,-5-1 0</inkml:trace>
  <inkml:trace contextRef="#ctx0" brushRef="#br0" timeOffset="206">6910 6440 8154,'-36'0'2343,"7"0"2598,15 0-3898,8 0 1,14 0 0,6 0-1,8 0-630,5 0 0,6 2 1,2 2-606,1 6 1,-4-2-1,3 0 1,-1 0 0,3-2-1578,-1 0 1,-1 5 0,-7-1-1801,1 2 3569,-1 3 0,-6 5 0,-1 2 0</inkml:trace>
  <inkml:trace contextRef="#ctx0" brushRef="#br0" timeOffset="207">7124 6795 8088,'-27'13'3010,"3"-3"-1039,3-4-1628,14-6 1,2 0 0,11 0 0,8 0-1,8-2 111,5-2 1,6-4-1,4-7-693,4 1 1,-2 5 0,9-1-1,-4-1-1229,-1-1 0,-1 2 1,1 2-1549,0 2 3016,-1 1 0,1-1 0,0-2 0</inkml:trace>
  <inkml:trace contextRef="#ctx0" brushRef="#br0" timeOffset="208">7934 6568 8219,'-22'0'3407,"1"0"-2646,7 0 0,0 6 0,1 4 0,2 2 0,3 3-16,2-1 0,-4 6 1,6 6-1,1 4 1,3 3-128,4-2 0,-1 1-484,7 1 0,1-3 1,8 3-1,3-4 1,2-5-673,-1-6 0,1-2 0,6-2 0,2-1-251,1-3 0,5-4 0,-5-6-568,-1 0 0,2 0 1,0-2-1,-4-4-1200,-5-8 2557,2 0 0,-5-13 0,6 5 0</inkml:trace>
  <inkml:trace contextRef="#ctx0" brushRef="#br0" timeOffset="209">8360 6412 8121,'-14'-23'2266,"0"3"-1116,0 6 1,4 6 1328,1 3 1,6 7-1844,-2 7 1,10 1 0,4 10 0,4 1-1,3 1-682,3 0 1,-4 5 0,4-2-1,-3 5-1271,-2 3 0,1-4 0,-1-6 736,0 3 1,0-4-639,0 1 0,1-7 0,-3 0 0,-1-6 1219,-1-4 0,-1-8 0,6-6 0</inkml:trace>
  <inkml:trace contextRef="#ctx0" brushRef="#br0" timeOffset="210">8687 6440 8151,'0'-14'5231,"0"0"-4065,0 6 0,-1 1-14,-4 7 1,2 2-1,-6 4-919,-3 9 0,5 0 0,-1 7 1,0 1-240,0-1 1,3 0-1,-3 3 9,2-1 1,1-5 0,4 3 0,-3 0-97,0 0 1,-1-5 0,5 4 0,-2-2 72,-2 0 1,2 5 0,-3-6-1,4 1 1,1 0 447,0 0 1,0 0 0,0-3-94,0 3 1,0-3 0,1 4-1,2-1-14,2 0 0,0 5 0,-3-3 1,1-1-1,1 1-352,0-4 1,-1 4 0,0-3-881,2 0 0,-1-2-2543,-4-2 1,5-5-1578,0 1 5031,6-7 0,-9 3 0,4-6 0</inkml:trace>
  <inkml:trace contextRef="#ctx0" brushRef="#br0" timeOffset="211">8858 6369 8093,'-8'0'6701,"2"0"-6032,6 0 0,5 2 0,1 2 1,2 6 290,3 2 0,2 9 0,1 1 1,0 3-461,0 4 0,0-2 0,-1 11 0,-2 1-256,-1 2 1,-7 6 0,3 1 0,-1-2-225,0-2 0,-1 3 0,-5-1-807,-4-5 1,2 5 0,-7-7-1,-1-1-836,-1-1 0,-1-4 0,2-6 1,1-4 1622,-1-4 0,-1-9 0,-2-4 0</inkml:trace>
  <inkml:trace contextRef="#ctx0" brushRef="#br0" timeOffset="212">9498 6682 7944,'-10'8'6257,"1"-4"-4602,6-2 31,-4-2-989,20 0 1,-3 0-1,10 0 1,1 0-753,2 0 0,-1 0 0,2-2 0,0-1-734,-2-2 1,0 1 0,-5 4 0,2 1 788,-1 4 0,-9 3 0,-2 6 0</inkml:trace>
  <inkml:trace contextRef="#ctx0" brushRef="#br0" timeOffset="213">9541 6952 7944,'-21'14'2984,"5"-6"-1775,-4 5 0,10-12 108,1 4 1,9-4 0,4-1-1168,14 0 1,9-4 0,6-3 0,5 0-1222,3-5 1,2 5-1,-1-1 1071,1 1 0,-7 3 0,-1 4 0</inkml:trace>
  <inkml:trace contextRef="#ctx0" brushRef="#br0" timeOffset="214">10536 6938 8023,'-22'0'647,"3"0"0,4-2 365,6-3 0,3-3 0,7-6 0,6 0 0,7 0 0,6 0-148,2-1 1,10 1 0,-4 0-1,4 1 1,1 2-723,0 2 1,5 6 0,-3-4 0,0 2-804,0 1 1,-2-1 0,-5 5 0,1 0-992,-1 0 0,-1 2 0,-3 1 1652,-5 1 0,3 14 0,0-2 0</inkml:trace>
  <inkml:trace contextRef="#ctx0" brushRef="#br0" timeOffset="215">10777 7051 8023,'-30'21'0,"7"-7"6138,5-8-2347,10 2-2703,2-6 0,8 4-541,2-6 0,4 0 0,8 2 1,2 1-376,1 2 0,-1 1 0,-3-3 1,-1 3-1,0 1-148,0-1 1,-6 5-244,-3-1 0,-3 2 1,-2 3-1,0-1 10,0 0 0,-7 0 1,-2 0 303,-4 1 0,-1-3 0,0-1 0,-1-3 1202,1-2-1493,0-1 0,8-5 53,6 0 0,11-1 1,9-4-1,2-5-337,4-2 1,1-2 0,1-1 0,0 3-341,1 2 1,-2-2 0,-2 2 0,-1-2-885,1-3 1,-4 1 184,-3 0 673,-2 0 1,-6-1 845,-1 1 0,-6-6 0,4-2 0</inkml:trace>
  <inkml:trace contextRef="#ctx0" brushRef="#br0" timeOffset="216">10834 6255 8023,'-14'-14'1741,"0"0"-701,0 0 1,4 9-1,2 10 1,2 12-301,3 8 1,1 10-1,2 4 1,0 7-1,2 6-1083,3 4 1,-2-1 0,8-1 0,3-4-3150,3-1 3492,2-8 0,2 0 0,1-4 0</inkml:trace>
  <inkml:trace contextRef="#ctx0" brushRef="#br0" timeOffset="217">16920 10165 7815,'0'20'132,"1"-9"0,5 5 0,10 2 1,13 4 208,12 4 1,3-3-1,7-6 1,1-6 0,1-8-427,6-6 0,1-6 1,-2-12-1,2-4 1,4-4 170,0 2 1,-2 2 0,3-2 0,-2 4-74,-3 4 1,0 4 0,0 4 0,2 3 91,-2 2 1,0 0-1,0 3 1,1-2-3,-1 2 1,4 1 0,-4 1-1,-4-3-30,-2 0 1,-2-6 0,5 6-1,-2-1-43,-2-2 0,-3 6 0,-4-4-23,1 4 0,1 1 1,-6-2-1,1-1-216,0-2 1,-1-8 0,1 2 0,0-4 208,-1-3 0,1-13 0,0-14 0</inkml:trace>
  <inkml:trace contextRef="#ctx0" brushRef="#br0" timeOffset="218">9242 2289 8327,'0'8'-23,"-2"0"0,-2-5 0,-4 3 0,-2 0-361,1 1 0,4-3 297,-4-4 0,4-1 0,-3-4 305,2-4 0,-5-4-101,1-1 1,-3 1-1,-1 4 137,0 4 1,0 3-1,0 2 1,-1 2-63,1 3 1,-5 3 0,0 7-1,0 4-23,-1 5 0,4 5 1,-5 4-132,1 5 1,4 3-1,-3 3 1,3 3 11,2 5 1,0-1 0,1 1-1,2 2 27,2 1 0,6-3 0,-2-1 0,3-1-4,2 1 0,3-5 0,5 1 0,6-3 81,2-1 0,5 0 1,-1-2-67,2-3 0,2 1 0,5-6 0,-1-3 1,2-3-1,2-5 18,1-1 1,6-4 0,1-7 0,4-6-12,3-2 0,7-2 0,-2 0-6,4 0 0,0-6 0,1-4 30,0-3 0,0-1 1,0 0-1,1 0-62,4 0 0,-4-1 0,4 1 0,-2 0-57,2 0 0,-4 1 0,4 2-28,-4 2 0,-1-1 0,2-4 0,1 0 0,1-1-91,-1 1 1,-1-6-1,-4-4 1,-1-4 91,-2-6 1,-6 4 0,1-3 0,-4 3 24,-5 2 1,-4-1 0,-5 1 0,-2-2 112,-4-3 1,3 3-1,-7-3 1,-2 3-23,-1 1 1,-4-6-1,-1-3 1,-3-1-41,-1 1 0,-3-1 0,-5 4 0,-4-2 84,-4-2 1,-6-2 0,-4 0 0,-6 3-15,-6 5 0,-6-2 0,-7 2 0,-3 1-97,-6 2 0,1 2 0,-3-1 42,-3 1 0,-9-1-144,1 1 1,-2 6-1,0 1 1,2 2-23,-2 0 1,-2 1 0,-1 3 0,2 3 3,2 2 1,-7-1-1,5 6 1,1 2-1,4 2-309,6 1 0,6 0 1,1 0-32,2 0 1,7 0 0,7 0-79,5 0 1,0 4 0,12 3 0,6 1-1339,6 3 1854,4 1 0,2 3 0,0-1 0</inkml:trace>
  <inkml:trace contextRef="#ctx0" brushRef="#br0" timeOffset="219">12498 1948 8005,'-37'0'-82,"3"-5"0,5 0 0,1 2 1,-1 1-1,1 4 322,0 3 1,-2 4-1,-2 10 1,-1 5 3,1 3 0,-3 7 0,2 6 0,2 6 0,2 6 0,6 3-195,4 2 1,3 3 0,3 3 0,2 5-67,2 0 1,5 0 0,0 2-1,2-3 1,4 0-6,2 1 0,6 0 0,9 0 28,5-2 0,9-9 1,5 3-1,4 0-47,6-2 1,4 1 0,-23-30-1,2-1 1,1 0 0,1-1-1,0 0 1,2 0-144,0 0 1,2-2 0,2-5-1,1-1 156,-2 1 0,0-2 0,3-2 0,0-2 0,0-1 0,0-2 0,2-1 0,1-1 1,1-1 0,0 0 1,0-4-1,0-1 0,-1 0 1,-1-1-1,1-1 1,-1-2-1,1-1 0,1-1 86,-1 0 0,0-3 0,-1-3 0,-1-3 1,5-1-1,0-2 0,-1-2 0,1-2-107,0-1 0,-1-1 1,-4-1-1,0 1 80,0 0 0,1-1 0,-2-1 1,0-1-1,1 0 0,0-1 1,-1 1-1,-2-1 0,-1 0 0,-1-1-44,-3 1 0,0 0 0,0 1 1,0 1-1,26-28 10,-5 2 1,-1-3 0,-10 4-1,-5 1 1,-4 0 3,-8-1 1,-2-1 0,-9 5 0,-5 0 152,-3 3 0,-6 1 1,-12-1 137,-9 3 1,-9-3 0,-9 5 0,-7-2-174,-5 0 0,-9 7 1,-12-4-126,31 17 0,-1 1 0,0 2 0,0 0 0,-6-2 0,0 1-1151,0 0 1,0 2 1086,0 2 0,-1 2 1,-2-1-1,0 1 1,1 3-1,0 0 1,0 0-1,1 1-276,-1 1 0,0 1 0,-3 0 1,-1 2-1,0 1 0,0 2 345,0-2 0,1 2 0,2 1 0,0 0 0,1 1 0,0-1 0,-1 0 0,1-1 0,2 0 0,1 0 0</inkml:trace>
  <inkml:trace contextRef="#ctx0" brushRef="#br0" timeOffset="220">9711 5175 8264,'-6'-14'-111,"-4"-1"1,-7 3 0,-4 1 0,-1 1 0,-1 1-1,-1 1 535,0 3 0,1-1 1,-4 1-1,1 3-118,3 6 0,4 0 1,-3 11-1,1 5-267,4 5 0,1 10 0,2 5 0,-1 5 1,3 9-1,2 6-125,6 6 0,2 2 1,4-1-1,2-4 39,6 0 1,4-4 0,5 2 0,5-4 15,3-5 0,7-1 0,4-5 0,5-1-25,4-4 0,4 0 0,6-7 1,3-3-4,6-1 0,2-3 1,-29-15-1,1-2 0,0-2 1,1-2 53,0-2 1,1-1-1,37-2 1,-34-1-1,0-1 1,1-2-1,0-1 69,0-2 0,0-2 0,2-1 0,0-2 0,-3-3 0,0-1 0,0 0 0,0 0-39,1-1 0,0-1 0,-3-3 0,1-1 0,0-2 0,0-1 0,-2 0 0,0 0 71,-1 0 0,-2-1 0,-4 3 0,0 0 0,0-2 0,-1-1 0,31-22-62,-5-1 0,-8 1 1,-6 6-1,-6 1-22,-7 2 1,-10 2-1,-4-3 1,-4 2 68,-6 2 1,-4 1 0,-10 2-1,-6-1 52,-6 1 1,-12 4 0,-10 3 0,-7 1-108,-6-1 0,-10-1 0,-7 1 0,31 13 0,-2 0-161,-2 0 0,-1-1 0,-2 0 0,0 1 0,0 0 0,0 0 101,-2 2 1,-1 1-1,2 1 1,0 0 0,1 2-1,0 0 1,3 1-1,-1 0 1,2 3 0,0 0-181,-40 0 0,9 2 0,1 2 0,7 2-382,6 6 1,7 2 0,4 3-1028,3-1 1623,7 0 0,3-3 0,5 0 0,1 0 0,-1-1 0</inkml:trace>
  <inkml:trace contextRef="#ctx0" brushRef="#br0" timeOffset="221">12754 4620 8217,'-35'27'156,"0"-2"1,-4 13 0,2 3-1,1 5 1,1 6 318,1 4 0,-1 5 0,3 1 0,-1-2-33,1-2 1,4-1-1,4 0 1,5 0-258,4 0 1,7 0-1,5 0 1,6-2-1,8-3 1,8-3-72,9 0 1,7-5-1,9 2 1,3-7-161,6-5 0,10-1 0,8-3 1,-32-17-1,1-1-24,1 0 1,2-2-1,0-2 1,2-2 0,1-1-1,1-2 1,3 1 0,0-1-111,0-2 0,1 1 0,0-1 0,1-1 0,-2 0 0,1 0 147,-2 0 0,1 0 0,4 0 0,0 0 1,-4 0-1,-1 0 0,2 0 0,-1-1 4,1-2 1,-1 1 0,0 1 0,-2-1 0,0-3 0,-1-1 0,-2-1 0,0 0-22,-1-1 1,-1-2 0,-3-1 0,-1-1 0,35-9 25,-6-1 1,-5-2-1,-7-4 1,-4-2-20,-5-3 1,-10 1 0,-9-6-1,-7-3-1,-6-5 1,-7 0 0,-5-4-1,-6-1 100,-6 1 1,-17 2 0,-8-4 0,-11 0 87,-7 2 1,22 22 0,-1 0-121,-2 2 0,-1 0 0,-1 1 1,-1 0-1,-1-1 0,-2 1 1,-1 0-1,-2 1 4,-2 0 1,0 2 0,1 3 0,-1 0 0,-1 2 0,0 1 6,1 1 0,1 0 0,1 3 0,0 2 0,1 0 1,0 1-1,1 1 0,0 2 0,-1 1 0,-1 0-23,1 3 1,-1 0-1,-37 0 1,3 4-1,3 2-82,2 6 0,0 7 0,0 4 0,0 1-761,0 3 0,1 2 0,6 0 831,7-3 0,0 4 0,5-6 0,0-5 0,4-2 0,7-6 0</inkml:trace>
  <inkml:trace contextRef="#ctx0" brushRef="#br0" timeOffset="222">14773 1137 7971,'-15'0'162,"1"0"1342,0 0 0,5 0 0,2 0-646,6 0 1,4 0 0,13 0-1,3 0 1,4 0-138,4 0 0,3-1 0,2-2 1,2-2-1,1 0-152,0-1 1,3 4-1,-3-3 1,-1 2-542,1-1 0,-2 2 0,-4-4 0,-1 1-603,1 0 1,-3-1-1,-2 3 1,-5-2-1241,-3 2 0,-2 1 0,0 2-3179,1 0 4994,-8 0 0,0 0 0,-7 0 0</inkml:trace>
  <inkml:trace contextRef="#ctx0" brushRef="#br0" timeOffset="223">14958 1279 7891,'-24'13'0,"0"-3"0,13-3 4213,2-2-2930,-1-3 0,10 4 0,2-6-169,10 0 1,4 5-1,8 0 1,1-1-484,2 3 1,1-4 0,-1 6-1,-3 2-740,-5 2 0,1 1 1,-2 0-1,-4 1 42,-3-1 0,-8 0 0,2 2 0,-3 1-306,-2 2 1,-7 2-1,-2-4 1,-5 2-234,-5-2 0,3-1 0,-5-2 0,2-1 360,0-3 1,0 1 0,5-7 0,0 0 570,0-3 0,4-1 15,1 0 1,7 0-1,2-1-109,8-4 1,11-3-1,3-5 1,2 2 122,0 2 0,-1-1-1,7-4 1,2 1-518,1 4 0,0-2 1,-4 5-1,-3-1-858,-2 1 0,1-4 1,-6 6-1,-1-1-70,-2-1 1,-2 2 0,-2-5-8,-2-2 1099,3-2 0,-12-1 0,5 0 0</inkml:trace>
  <inkml:trace contextRef="#ctx0" brushRef="#br0" timeOffset="224">15157 341 7989,'-15'-8'3211,"1"2"-1493,6 6-702,2 0 0,6 2 1,0 4-326,0 8 1,0 7 0,1 9 0,3 3 0,2 5-1073,2 3 1,1 6 0,6 2 0,-1 0-4012,0 0 4392,7-2 0,-12 2 0,4 2 0</inkml:trace>
  <inkml:trace contextRef="#ctx0" brushRef="#br0" timeOffset="225">15768 697 8082,'0'-8'572,"0"-5"0,1 4 0,3-4 2302,0-1-2046,1 6 0,-5 9 1,0 12-1,0 6-130,0 3 1,0 2 0,0 6 0,0 1-527,0 3 0,-5 4 0,1-4 0,-1 1 0,0 1-764,0 1 0,-6-6 0,3 2 0,1-4-467,2-5 1,-1 1 0,1-6-3335,2-2 4393,1-1 0,-4-8 0,-2-2 0</inkml:trace>
  <inkml:trace contextRef="#ctx0" brushRef="#br0" timeOffset="226">15626 853 8082,'-7'-14'1718,"0"0"-1187,-1 6 1,0-3 1216,3 6 1,5 2-1177,0 7 1,11 4 0,10 8 0,2 3-691,7 5 0,0 1 0,7 0 0,-3-3-1012,-2-1 0,4-2 1,1-5 1129,-1 0 0,5 1 0,-5-1 0</inkml:trace>
  <inkml:trace contextRef="#ctx0" brushRef="#br0" timeOffset="227">16266 597 7942,'-13'-8'1174,"10"0"1032,-7 4-1078,7 2 1,3 7 0,2 11 0,2 6-461,6 8 0,-2 4 0,1 9 0,2 1-662,2 4 1,6 7 0,0 8 0,-3 2-1653,-5 3 0,1 0 1646,-2-2 0,2-3 0,3-6 0</inkml:trace>
  <inkml:trace contextRef="#ctx0" brushRef="#br0" timeOffset="228">15128 2374 8179,'-14'0'1874,"4"0"124,1 0 0,7 0-1340,2 0 0,8 0 1,10 0-1,2 0 0,2 0 1,5 0-8,5 0 1,-2-1 0,5-3 0,-1-2-635,4-2 0,-3 5 0,-2-3 0,-3 1-578,-1 0 0,-3-4 1,-2 4-1,-3 2-2316,-1 1 0,-4 2 2877,3 0 0,-3 7 0,-2 0 0</inkml:trace>
  <inkml:trace contextRef="#ctx0" brushRef="#br0" timeOffset="229">15256 2587 8098,'-6'8'3304,"-2"5"-1804,0-11 1,2 10 0,7-4 488,4 0 1,3 3-1147,6-6-568,7 6 1,-4-3 0,5 6-150,-1 0 0,-2 2 0,-5 1 1,0 2-433,0-1 0,-1-3 1,-4 0-1,-4-1-224,-3 0 1,-2 0 0,0 1 13,0-1 0,-7 0 0,-2 0 0,-4 0 145,-1 1 0,-5-8 1,0 0-1,2-2 439,1-1 0,2 1 190,0-5 0,4 0 367,1 0 1,5-6-324,0-4 1,10-1-1,8 0 1,8 2 5,5-2 1,2 3-230,-1-2 0,5 7 0,0-3 0,-1 1-591,-2 0 0,3-1 0,0 3 1,-1-2-420,-2 2 0,-3-3 0,-3 1-588,-6 2 1,3-5 126,-2-2 1,-2-2 1391,-7-3 0,-4 1 0,-6 0 0</inkml:trace>
  <inkml:trace contextRef="#ctx0" brushRef="#br0" timeOffset="230">15498 1564 7984,'-14'-14'785,"1"4"1,2 2-88,1 2 0,7 14 0,-2 12 0,4 10-566,1 8 1,0 6-1,0 7 1,1 7-1378,4 6 1245,3 2 0,6 11 0,1 2 0</inkml:trace>
  <inkml:trace contextRef="#ctx0" brushRef="#br0" timeOffset="231">16166 2047 7796,'-8'0'5204,"-5"0"-4092,12 0 0,-5 2-645,6 2 1,0 9-1,0 8 1,0 1 0,-2 3-1,-1 2-41,-2 1 0,-4 5 0,2 2 0,-1 0-322,-3 0 1,3 3 0,-1-5 0,-1-2-762,3-1 1,-4-3 0,4-1 0,1-4-2450,0-2 1,-4-1 3105,5-5 0,-12-6 0,1-1 0</inkml:trace>
  <inkml:trace contextRef="#ctx0" brushRef="#br0" timeOffset="232">15910 2218 10113,'-6'-14'1043,"4"4"2371,-3 1-2289,4 5 1,9-2 0,4 8-790,6 2 1,7 4 0,-1 7 0,3 0-1,1 3-683,0 1 1,1 4-1,-2-2 1,-2 1-775,-1 3 1,-1-4-1,6-4-1726,-1-6-290,-6 2 3137,5-12 0,-5 12 0,7-5 0</inkml:trace>
  <inkml:trace contextRef="#ctx0" brushRef="#br0" timeOffset="233">16564 2104 8085,'-6'14'440,"-1"0"0,-2 1 571,4-1 1,5 5 0,3 1-1,4 2 1,2 2 416,7-2 0,0 0 0,8-4-1223,1 1 1,2-7 0,3-7 0,1-3-430,2-2 1,1-2 0,-6-4 0,0-7 17,1-4 0,-7-7 0,-3 4 111,-3-3 1,-8 0 0,-4-4-1,-2 2-34,-2 1 1,-8 7 0,-6-2-1,-8 4 288,-5 6 1,-2-2 0,-1 6 0,-1 2-755,-2 1 1,0 4-1,6 1-457,3 2 0,-1 4 1,4-2 1051,-1 1 0,5 1 0,-4 5 0</inkml:trace>
  <inkml:trace contextRef="#ctx0" brushRef="#br0" timeOffset="234">14673 3952 8206,'-14'0'595,"6"-1"1,5-3 0,8 0 0,7 1 0,7 1 209,3 2 1,4 0 0,5-2 0,4-1-579,1-2 1,-3-1-1,4 3 1,-1-2-442,0 2 1,-4 2-1,1-1 1,-4-1-1,-4-2-858,-1 2 0,-7 1 0,2 4 1072,-3 3 0,-8 3 0,-2 6 0</inkml:trace>
  <inkml:trace contextRef="#ctx0" brushRef="#br0" timeOffset="235">14844 4236 8118,'-14'8'2518,"6"-1"-1764,-5-1 1,13-4 0,0 2-321,8-2 0,12-2 0,7 0 0,6 0-308,4 0 0,5-6 0,7-4 1,2-3-678,3-1 1,-1 2 0,1 1-1,-3 1 1,-2-1 550,-4-2 0,0 6 0,-3 0 0</inkml:trace>
  <inkml:trace contextRef="#ctx0" brushRef="#br0" timeOffset="236">15597 4109 8069,'-8'-7'1877,"2"6"0,12-12-562,4 4 0,4 1 0,7-3-604,7-5 1,1 2 0,5-5 0,-1 3-934,1 2 0,4 4 0,-5 2 0,-2 2-210,-1 3 1,-6 1 0,-2 2-1,-1 0-1711,-4 0 1,-7 6 2142,-6 4 0,-2 9 0,-2 3 0</inkml:trace>
  <inkml:trace contextRef="#ctx0" brushRef="#br0" timeOffset="237">15739 4236 8050,'-14'7'1690,"0"2"0,6-1-789,3 2 0,4-6-278,1 6 0,0-5 0,3 3 0,5-1 413,6 1 1,8 2 0,-1 4 0,-1 0-206,1 0 0,-1 2 0,-2 2 1,-1 2-157,-4 2 0,-1-3-505,-7 5 1,0-2 0,-5 3 0,0-3-105,0-1 0,-5-2 0,-1-5 1,-2 0-284,-3 1 0,-2-6 1,-1-1-1209,0-2 298,0-1 739,6-5 1,8-5 0,11-1 126,6-2 0,-1-1 1,4-6-357,1 1 0,0 0 1,4 0-1,-3-1-296,-2 1 0,1 0 0,-4 0 1,2-2-137,-1-3 1,-4 3 0,-5-4 0,-2-1 1048,-1-2 0,-4-4 0,4-2 0</inkml:trace>
  <inkml:trace contextRef="#ctx0" brushRef="#br0" timeOffset="238">15839 3412 8014,'-2'-51'1340,"-2"4"-835,2 9 1,-6 10 0,5 9 531,-2 3 1,-1 6 0,1 4-212,-4 5 1,2 12-1,3 17 1,2 12-664,2 10 0,5 4 0,1 12 1,1 2-876,-1 2 1,5-6 0,-2-4 711,4-6 0,-5-5 0,-2-6 0</inkml:trace>
  <inkml:trace contextRef="#ctx0" brushRef="#br0" timeOffset="239">9683 13733 8091,'-22'-6'1068,"1"-1"1,7-2 138,0 4 1,4 4 0,2 2-1,2 6 1,3 7-472,1 8 0,4 11 1,1 5-1,3 3-402,2 2 0,2 4 1,4 2-1,0 0 0,0 0 1,2-3-153,3-2 0,-2-6 1,6-2-1,-1-1-170,0-3 0,0-2 1,3-2-1,-3-1-44,-1-3 0,3 1 0,-7-6 0,-3-2 355,-3-1 0,-3-2 0,2 0 127,-6 1 0,-4-1 0,-4 0-463,-6 0 0,-4-4 0,-5-2 0,-3-2-1143,0-3 0,-5-1 1,3-2-1,-3 0-361,-1 0 1,-1-3 0,1-5 1516,0-7 0,-7-15 0,-2 0 0</inkml:trace>
  <inkml:trace contextRef="#ctx0" brushRef="#br0" timeOffset="240">9555 14174 8091,'0'-14'410,"0"-1"634,0 1 0,1 0 1,6 0-469,7-1 1,2 6 0,9 1-1,3 0-759,4 0 0,7 4 0,-2-4 0,2 0 183,4 0 0,-4 5 0,10-4 0</inkml:trace>
  <inkml:trace contextRef="#ctx0" brushRef="#br0" timeOffset="241">10209 14060 8091,'0'21'985,"0"2"1,-2 9-543,-3 1 1,4 2 1316,-4-2 0,4-5 1,1 2-1,0-6-636,0-3 0,1-4 0,4-8 1,6-4-823,6-3 1,1-2-468,5 0 1,-4-13 0,3-6 0,1-6-318,-1-3 0,-5-6 0,0 3 0,-5 2-54,-8 4 1,-2 3 0,-4-2 0,-4 5-20,-8 3 1,-7 9-1,-7 0 1,-1 3 165,1-1 1,-1 2 0,3 7 0,2 6-394,5 2 0,3 3 1,3-1-1,4 0 782,4 0 0,4 1 0,1-1 0</inkml:trace>
  <inkml:trace contextRef="#ctx0" brushRef="#br0" timeOffset="242">10934 13506 7964,'0'-15'4061,"0"7"-2319,0 2 0,-5 12-973,0 4 1,-1 10 0,1 9-1,-3 7 94,1 5 1,-5 13-1,6 4 1,0 6-218,0 4 0,-1 6 0,4 2 1,-2-1-307,2 3 1,2-7-1,1 0 1,0-8-627,0-4 0,0-10 0,0-5 0,0-8-2351,0-6 0,4 0-3830,1-11 6467,0-6 0,-5-13 0,0-8 0</inkml:trace>
  <inkml:trace contextRef="#ctx0" brushRef="#br0" timeOffset="243">10578 13619 7934,'-20'0'4939,"10"7"-4079,-2-6 0,13 6 0,4-7-192,5 0 0,9-4 0,3-4 0,1-7-1051,1-6 1,-7-1 0,2-2-1,-4 5-104,-6 4 0,-3 0 0,-6 1-72,0 0 0,-8 6 315,-6 3 1,-5 5 0,-6 5 0,3 6 330,1 6 1,-2 1 0,4 6 0,1 1-317,3 2 0,2 0 1,3-2-1,6-3-1141,2-2 0,2 6 1370,0-3 0,13 11 0,3 2 0</inkml:trace>
  <inkml:trace contextRef="#ctx0" brushRef="#br0" timeOffset="244">11133 14273 8061,'0'22'4453,"0"-3"-2275,0-9-1133,0-4 1,0-7-766,0-4 1,0 2 0,0-7-61,0-1 0,-11 3 0,-3 0 0,-4 2-159,-2 3 0,-2 1 0,-7 2 0,2 0-716,4 0 1,-3 2 0,7 1 0,2 3-3359,1 2 4013,8-5 0,-4 16 0,4-3 0</inkml:trace>
  <inkml:trace contextRef="#ctx0" brushRef="#br0" timeOffset="245">13706 13164 7948,'0'-14'460,"-1"0"1,-2 0 840,-2 0 0,-1 7 0,2 7-430,0 8 0,-1 17 0,5 10 0,0 11 0,-2 9-115,-2 5 1,2 10 0,-3 1 0,2 6-402,-2 2 1,5-38-1,-1 0 1,-6 35 0,3-3-620,-1-5 1,0-5 0,5-9 0,0-5-1224,0-7 1,0-13-1,2-2-3614,3-5 5101,2-10 0,8-18 0,-1-10 0</inkml:trace>
  <inkml:trace contextRef="#ctx0" brushRef="#br0" timeOffset="246">13337 13449 8086,'-7'-8'0,"-2"3"982,3 4 1,1 1 148,10 0 1,4 1 0,10 4-1,5 4-310,3 4 0,7 7 0,6 4 0,4 3-501,3 1 1,6 1 0,-6 1-662,-1 3 1,-2-3 0,-1 3-530,-1-3 0,-1-3 0,-3-3 0,-5-5-3258,-3-3 4128,-7-2 0,-3 0 0,-6 0 0</inkml:trace>
  <inkml:trace contextRef="#ctx0" brushRef="#br0" timeOffset="247">13991 13562 8086,'8'-14'1676,"-4"0"0,6 5-1413,4-1 1,0 1-1,7-4 55,-1 3 1,2 3 0,7 3-1,-1 0 1,1 1-1007,-1 1 1,1 2-1,-1 2 688,0 2 0,1 10 0,-1 9 0</inkml:trace>
  <inkml:trace contextRef="#ctx0" brushRef="#br0" timeOffset="248">14190 13776 8031,'-29'28'914,"6"-6"1,2-3 493,5-3 0,0-2-965,12 0 0,7-6 0,13-3 0,11-3-664,9-2 0,7 0 0,4 0 0,3 0-4354,1 0 4575,-2-7 0,-6-1 0,-1-6 0</inkml:trace>
  <inkml:trace contextRef="#ctx0" brushRef="#br0" timeOffset="249">14758 13349 8016,'-28'0'6775,"11"0"-5663,2 0 1,11 7-1,-1 2 1,3 5-1,4 7-78,3 7 1,3 10-1,7 13-1271,4 6 0,-1 15 1,4 4-1,-12-35 0,0 0-582,-1 2 1,0-1-1,-1-1 1,0-1-1,-1 0 1,0 1 538,0 0 0,0 0 1,-3 0-1,0 1 0,-1 1 1,0 0-1</inkml:trace>
  <inkml:trace contextRef="#ctx0" brushRef="#br0" timeOffset="250">10138 15368 7935,'-29'0'409,"7"0"0,3 2 0,5 2 0,3 6 799,1 2 0,7 4 1,0 3-1,6 6-539,7 7 0,4 0 0,3 6 1,4 1-440,1 2 1,2-3 0,4-2-1,2 1 1,2-3-115,1 1 1,-1-2 0,-7-3 0,-3 2-1,0 1-25,0-1 0,-4-2 1,-1-2-1,-4 1 9,-4-1 1,-1-6 0,1-1 48,-4-1 1,-3-9 0,-2 3-203,0-1 1,-2-2-1,-3 0 1,-4-3-226,-4-2 1,-3-1 0,-2-5 0,-6-1-1315,-3-4 1,-1-5 0,-2-10 1591,-4-9 0,4-5 0,-4-9 0</inkml:trace>
  <inkml:trace contextRef="#ctx0" brushRef="#br0" timeOffset="251">10109 15752 7946,'0'-14'240,"0"-1"0,0 1 487,0 0 0,2 4 0,4 3-62,8 0 0,4-4 0,10 3 0,5-1-965,2-1 0,11 2 0,-3-3 0,1 2-540,0-2 1,-1 3 0,-1 0 0,1 0 295,0 0 1,-7 5-1,-4-2 1,-6 5 618,-2 5 1,-6 3 0,-1 8 0,-4 3 801,-4 4 1,-4 9-1,3 3 1,-2 0 532,-3-1 1,0-5 0,0-7 0,2-2-111,-2-2 1,5-9-1186,2-4 0,2-3 1,3-2-1,-1-2-117,0-3 0,0-9 0,-1-10 1,-2-1-274,-2 1 0,-4-3 1,3 5-1,-2-1-353,-2-1 0,-11 7 1,-7-1-1,-8 6-156,-5 2 1,-6 7 0,0-2-1,-1 4-783,0 1 0,8 1 1567,-2 4 0,9 3 0,-1 6 0</inkml:trace>
  <inkml:trace contextRef="#ctx0" brushRef="#br0" timeOffset="252">11673 15084 8095,'-9'4'5123,"-1"1"-3740,7 0 0,-8-4 0,5 4 0,-1 5-102,1 2 0,-5 7 0,3 3 0,-1 5-692,-1 8 0,1 6 0,-6 8 1,1 8-1,0 8-127,0 4 1,-5 2 0,0 0 0,3-3-558,5-6 1,0 3 0,5-12-1343,-2 1 1,5-7 0,-2-1-1,3-8-1512,2-9 0,2-3 1,3-8 2948,4-6 0,4-10 0,1-10 0</inkml:trace>
  <inkml:trace contextRef="#ctx0" brushRef="#br0" timeOffset="253">11318 15084 7939,'-14'9'1441,"-1"1"0,7-6-156,4 6 1,4-7-921,4 2 1,4-4 0,7-2 0,0-4-608,4-5 0,-3-2 0,3-2-928,-3-1 0,-4 1 889,-2 0 1,-15 12 158,-9 7 0,-5 6 0,2 3 0,-2 2 0,1 2-337,3 1 0,0-1 0,3-2 0,2 2 459,5 1 0,4 6 0,1-3 0</inkml:trace>
  <inkml:trace contextRef="#ctx0" brushRef="#br0" timeOffset="254">11759 15738 8978,'0'22'1471,"0"3"0,1-6-668,4-2 0,-2-7 0,6-5-646,3-4 0,0-12 1,2-5-1,1-4 1,-3-6-1,-2 0-239,-6-3 1,-2 5 0,-2 2 13,0 2 0,-6 2 0,-4 9 0,-4 4 19,-5 4 1,2 1 0,-7 1 0,0 4-537,2 4 90,2 4 0,5 1 0,1 0 0,2 1 495,2-1 0,-3 6 0,6 3 0</inkml:trace>
  <inkml:trace contextRef="#ctx0" brushRef="#br0" timeOffset="255">14531 14970 8013,'-14'-6'522,"0"4"1,1-4 0,2 1 0,1 0 2255,-1 2 0,-1 3-1945,-3 5 0,8 7 0,0 11 0,2 2 0,1 6 0,1 4-122,1 5 0,-3 2 1,1 6-1,0 2-762,3 1 1,1 2-1,0-7 1,0-5-1523,0-6 1,-5-5 0,0-3-1658,2-3 1,0-5 3229,-2-10 0,-3-9 0,-6-8 0</inkml:trace>
  <inkml:trace contextRef="#ctx0" brushRef="#br0" timeOffset="256">14190 15155 8013,'0'-8'0,"6"3"1474,4 10 0,4 3 0,5 7 0,6 3-433,7 1 0,4 5 0,8-6 0,2 0-885,1-2 0,7-2 0,-2 0 1,2-1-773,-2-4 1,-1 2 0,-7-4 0,0-1-2498,-3 0 3113,-8-1 0,2 1 0,-6 2 0</inkml:trace>
  <inkml:trace contextRef="#ctx0" brushRef="#br0" timeOffset="257">14830 15098 8018,'-15'-8'3292,"7"0"-2585,4 3 1,4 2 0,6-5 0,7 2-136,4 3 1,10-4-1,0 3 1,6 1-847,3 1 1,-4 2 0,3 0 0,-2 2 273,0 2 0,-6 4 0,-7 6 0</inkml:trace>
  <inkml:trace contextRef="#ctx0" brushRef="#br0" timeOffset="258">15029 15368 7910,'-21'0'5360,"12"0"-5052,-4 0 1,21 0 0,6-2-196,8-2 1,10-4-1,4-8 1,2-1-902,2-2 0,4-5 0,-6 3 231,3-1 0,-5 3 1,-3-3-1,-3 0-686,-1 0 0,-2 3 900,-4-5 0,-2 7 1,-7-2-1,-1 3 717,-4 2 0,4 6 1,-4 3 731,4 4 1,0 9-269,-4 6 1,4 6-1,-5 10 1,1 2-1,0 1 94,3-1 0,0-4 0,4-4-511,3-5 1,-2-10 0,5-4 0,-1-3-364,-4-2 0,4-2 0,-2-4 1,-2-7-1,-3-6-30,-4-3 1,1 3-1,-6-3 1,-2 0 86,-2 0 0,-2 6 0,-2 0-192,-2 5 0,-11 3 0,2-1-226,-2 4 0,-4 3 0,-1 2 0,1 0-1325,-1 0 1,-3 0-1,4 2 1628,-2 3 0,-2-4 0,-4 6 0</inkml:trace>
  <inkml:trace contextRef="#ctx0" brushRef="#br0" timeOffset="259">13920 16434 7910,'-13'2'903,"2"2"1,3 6-1,0 4 1,2 5-89,-1 5 0,3 4 0,4 5 0,0 7 0,0 4-417,0 4 0,0 1 0,0-4 1,0 4-1,1 0-645,4 0 0,-3-6 0,2-7 0,-2-1-933,-2-3 1,0-4 0,0-3 1179,0-1 0,-6-7 0,-2 4 0</inkml:trace>
  <inkml:trace contextRef="#ctx0" brushRef="#br0" timeOffset="260">13507 16747 7925,'0'-22'3512,"7"8"-2330,2 9 0,5 5-532,5 5 1,5 7 0,9 9-1,5 1-24,3 3 1,7 7 0,2 1 0,4-1-1013,4-2 1,-1-8 0,-3-3 0,3-4-4047,1 0 4432,-9-7 0,13 4 0,-12-4 0</inkml:trace>
  <inkml:trace contextRef="#ctx0" brushRef="#br0" timeOffset="261">14915 16719 7918,'-14'-7'756,"-1"6"0,9-12 1,6 3-1,10-1 1,5 0 104,4 2 1,7 1 0,-1-3-1,6 3-489,7 2 1,3 1-1,1 5 1,-3 0-1,-3 0-582,-1 0 0,3 2 0,-5 2 0,-1 4 0,-2 2-971,-2-1 1,-1-4 1180,-3 4 0,-4 7 0,-5 6 0</inkml:trace>
  <inkml:trace contextRef="#ctx0" brushRef="#br0" timeOffset="262">15071 16960 8061,'-30'14'3131,"3"-6"-2275,19 5 0,8-11 0,12 2-432,5-2 1,7-2 0,7 0 0,6 0 0,4-2-410,8-2 0,0-4 0,1-7 1,1 1-1505,-1 0 1,-4 0 1488,1 0 0,-2-1 0,-3 1 0</inkml:trace>
  <inkml:trace contextRef="#ctx0" brushRef="#br0" timeOffset="263">15725 16747 7952,'-16'-6'5446,"10"-2"-3728,16-6 1,7-1-1098,2 1 0,11 0 0,0 0 0,5-1-110,4 1 0,7 0 0,1 1 0,-1 2-700,-2 2 1,-6 6 0,-3-2 0,-3 3-1335,-5 2 1,-8 2 0,0 3-1,-5 4 1523,-5 4 0,-2 14 0,-7 3 0</inkml:trace>
  <inkml:trace contextRef="#ctx0" brushRef="#br0" timeOffset="264">15811 16918 7952,'-15'0'6181,"7"6"-4579,2-5 0,8 6-865,2-7 0,8 1 0,10 2 0,6 4 37,2 1 0,5 1 1,-2 5-1,-1 1-667,-2-1 1,-4 2-1,-2 1 1,-5 4-483,-3 1 1,-8 1 0,-3 6 0,-4-2-335,-1-4 1,-11 4-1,-5-5 1,-4 2 171,-6 0 1,0-7-1,-3 2 1,1-5 754,-1-4 1,7-2 0,3-5-1,3 2 555,2-2 1,5-2-200,-1-1 1,15-1-1,3-4 1,11-5-360,8-2 0,-2 2 1,10 2-1,-1 1-385,4-1 0,2 4 1,-1-2-1,-2 1-861,-3 1 1,0-3 0,-6 4 309,1-2 1,-3-4-1,-2 3-62,-5-2 0,-8 3 0,-3-4 0,-2-2-4018,-3-2 4801,-1-8 0,-8-1 0,-2-6 0</inkml:trace>
  <inkml:trace contextRef="#ctx0" brushRef="#br0" timeOffset="265">16010 16050 8088,'-7'-8'1296,"-1"2"881,-6 6 0,5 0 0,1 2-917,1 2 1,3 6-1,4 9 1,1 5-853,4 2 0,3 4 0,5 2 0,-2 3-1389,-2 1 1,1-4-1,4 2 981,0 1 0,0-5 0,0 5 0</inkml:trace>
  <inkml:trace contextRef="#ctx0" brushRef="#br0" timeOffset="266">9000 13122 8072,'-36'8'23,"-4"0"0,7-5 1,2 5-1,1 3 1,1 4 161,1 1 1,4 5 0,0-2 0,-1 0-167,-2 1 0,4 2 0,-1 7 0,-1-1 0,-1 2-84,3 3 1,-3 5-1,7 11 1,0 7-1,0 5 27,1 4 0,-1 6 0,4 8 1,8-38-1,0 2 23,0 2 1,0 1 0,2 3-1,2 0 1,0 4 0,1 0-1,1 3 1,1 0-80,0 2 1,0 1 0,0 6 0,0 1 0,0 0 0,1 1 0,1 2 0,1 1 108,1 1 1,1 0 0,1-1 0,1 1 0,1-1 0,0 0 0,1 1-1,1-1-41,1 2 1,2 0-1,0 0 1,2-1 0,0-2-1,2 0 20,-1-2 0,1-2 0,2-2 0,1-1 0,-1-1 0,0-2 0,2 0 0,1-2-10,1-3 0,1-1 0,-1-1 0,0-1 1,2-2-1,2 0 0,0-2 0,1 0-53,2-1 1,0-2 0,0 0 0,1-2 0,2-1 0,1 0 0,2-1 0,1 0 104,2 2 0,1-1 0,3-4 1,1 0-1,2 0 0,1 0 1,3 0-1,0 0-1,0 0 1,1-1-1,1-2 1,0-2 0,1-1-1,0-2-129,1-1 1,1-2 0,7 1-1,1-2 1,-3-2 0,0-2 0,1-1-1,1-2 95,1-1 1,0-2-1,2 1 1,0-2-1,1-4 1,1-1-1,-1-1 1,0 0-9,2-2 0,0-1 1,5 1-1,1-1 1,-2-2-1,0 0-24,2 1 1,0 0 0,1-2 0,0-1 0,3 2 0,1-1 0,1 0 0,-1-1 0,0 1 0,-1-1 1,0 1 1,0 1 0,-24-1-1,1 0 1,-1 0 0,0 0 0,1-1-1,-1 1 1,25 2 0,0 0-86,-1-1 1,0 2 0,1 3-1,0 0 1,0-3 0,0 1-1,-3-1 1,0 1 84,-4 0 0,1 0 1,5 2-1,0 0 0,-3 0 1,0 0 11,1-1 0,0-1 1,1-1-1,-1-1 1,-1 1-1,-1 0 0,2-2 1,-1 0 10,0 0 0,-1 0 1,2-2-1,0 0 1,-1 1-1,0 0 0,0-1 1,0-2 3,-1 0 0,-1-2 1,-3-1-1,0-2 0,0-2 1,-1-1-1,2-1 1,-1-1 30,0 1 1,-1-2 0,-4 1-1,-1-1 1,1-2 0,0-1 24,-2 1 1,0 0 0,-1 0 0,0-1 0,-5 1 0,-1 0-1,1 0 1,0-1 40,0 1 0,0 0 1,-2 0-1,-1 0 0,0-1 1,-1 1-1,0-1 0,0 0-94,-1-1 1,-1-1 0,-3 1 0,0-1 0,-1-4 0,-1-1-58,1-2 1,-2-1 0,-2-2 0,-1-1 0,-2-3-1,-1-1 1,0-2 0,0-2-72,-1 0 0,-2-2 0,-2-3 0,-2 0 0,-1 2 0,-2 0 0,-1 1 0,-2-1 17,-2 1 1,-1 0-1,17-31 1,-22 31 0,-1 0-1,14-35 209,-4 2 0,-13 6 0,-1 4 1,-5 2 43,-5 2 1,-8 1-1,-6-3 1,-6-3-89,-7-4 1,-4-5 0,12 33 0,-1 0 0,-2-1-1,0-1-92,-2 1 1,1-1 0,-2-2 0,-1 1 0,0 0 0,-1 1 0,-2-2 0,0 0 70,-2 0 1,0-1-1,0 0 1,0 1 0,-1-1-1,-1 0 1,0 1 0,0 1 31,0 0 1,-1 1-1,-3-4 1,0 0-1,1 1 1,-1 0-1,0 0 1,-1-1 61,-1 1 1,1 0-1,-1 0 1,1 0-1,-1 1 1,0-1 0,1 0-1,-1 1-20,1-1 0,-1 0 0,1 1 1,-1-1-1,0 0 0,0 1 0,-1-1 1,-1 1-119,1-1 1,-2 0 0,1 3 0,1 0 0,0 0 0,1 1 0,-1-1 0,0 1-43,-1-1 1,0 1-1,-2 1 1,-1 1-1,3-1 1,0 1 0,1 1-1,-1 1 22,-1 1 1,0 1-1,1 1 1,-1 1-1,-3 2 1,0 1-1,0 0 1,0 1 70,-1 1 0,-1 0 1,-2-1-1,-1 0 1,2 3-1,-1 1 1,0 0-1,0 0 29,0 1 1,0 0 0,-2 0 0,0 1 0,1 0 0,-1 1 0,0 0 0,-2 0 30,1 1 0,-1 1 1,0-1-1,0 1 1,0-1-1,-1 0 0,0 2 1,-1 1 25,1 1 0,-2 0 1,0 1-1,0 1 0,2 0 1,0 1-1,-2 0 1,0 0-53,-1 0 0,0-1 0,2 0 0,0-1 0,-2 0 0,-1 0 0,1-1 0,-1 1-41,2 0 1,-1 0-1,-2 0 1,0-1 0,1 1-1,1 0 1,-2 0-1,-1 1-129,1 1 0,-1 0 0,-1 1 1,0 0-1,1 3 0,-1 1 1,0-2-1,-1 2-134,1 0 1,-1 1 0,0 1-1,0 1 1,-4-2 0,-1 1-1,2 0 1,0 2-69,0-1 0,0 1 0,-1 1 1,0 0-1,-3 1 0,-1 2-1148,-1-2 0,0 2 1445,5 1 0,-2 2 0,-10-1 0,-1 0 0,5 3 0,0 1 0,-3 0 0</inkml:trace>
  <inkml:trace contextRef="#ctx0" brushRef="#br0" timeOffset="267">12270 16505 8092,'-14'-14'33,"0"0"0,1 0 0,2-1 1587,2 1 0,-1 2-737,-4 2 1,6 7 0,3 12 0,4 12-401,1 9 0,0 8 0,0 9 0,0 5 1,0 4-71,0 1 0,0-2 1,0-3-1,0-6 0,0-5-122,0-3 1,6-11 0,4-1-1,4-3-252,5-6 1,3-3 0,6-4-207,1-6 1,4-2 0,0-2 0,0 0-406,2 0 1,-5-6 0,3-4-379,-3-3 1,-1-5 0,-2-1 194,-4 1 0,-2 2 0,-7 2 0,-1 0-524,-4 0 1,2 0 1278,-6-1 0,0 1 0,-5 0 0</inkml:trace>
  <inkml:trace contextRef="#ctx0" brushRef="#br0" timeOffset="268">12341 16392 8032,'-22'0'4634,"3"0"-4403,10-7 1,9 6-1,11-4-171,6 3 1,2 9 0,8 1 0,5 3-1060,2 3 1,3-3 0,2 9 998,-1 1 0,-6-5 0,3 4 0</inkml:trace>
  <inkml:trace contextRef="#ctx0" brushRef="#br0" timeOffset="269">12512 16790 8011,'-51'14'0,"4"-2"0,11 0 1922,7-3 1,12-6-1024,7 2 0,10-4 0,5-1 0,13-1-1412,7-4 0,14-1 0,6-5 0,4 1-1143,4-1 1,3 0 1655,0 2 0,-5-10 0,-2 3 0</inkml:trace>
  <inkml:trace contextRef="#ctx0" brushRef="#br0" timeOffset="270">13251 16434 8083,'-20'29'1100,"1"1"1,-2 1-83,7 2 1,9 7 0,1-2 0,2 3-220,2 2 1,2 1-1,4 2 1,8 1-584,8-1 1,11 3 0,7-2 0,4-3-923,4-4 0,4-1 0,-3-7 0,1-4-3382,4-2 4088,-5-15 0,6 14 0,-4-9 0</inkml:trace>
  <inkml:trace contextRef="#ctx0" brushRef="#br0" timeOffset="271">14261 16150 7927,'-8'-2'2492,"5"-1"-1321,6-2 0,5 1 0,8 4-594,3 0 0,-2 8 0,5 6 0,0 8 720,0 5-1244,2 7 1,4 9 0,1 11-95,-1 6 1,-6 5 0,-3 7 0,-3 6-338,-8-36 1,-2 1 0,-1-1 0,-2 1 0,0 2 0,-1-1-1,-1-2 1,0-1 57,-1 40 1,-6-41 0,-1 1 0,-1 1 0,0 1-1</inkml:trace>
  <inkml:trace contextRef="#ctx0" brushRef="#br0" timeOffset="272">19422 15595 7922,'-8'2'752,"3"3"0,2 4-77,-2 4 0,4 7 0,-4 4 0,3 3 1,2 3-266,0 3 0,0 3 0,0 9 0,0 0 1,0 4-6,0 2 0,-4-4 0,-1 4 0,2-1 0,1-1-252,2 0 1,-5-1 0,1-7 0,1-2-766,1-1 0,2-6 0,0-1 0,0-4-540,0-3 1,0-7 0,2 1 0,1-6 1151,1-2 0,8-1 0,-5 6 0</inkml:trace>
  <inkml:trace contextRef="#ctx0" brushRef="#br0" timeOffset="273">20076 15809 7922,'0'-8'599,"-2"1"0,-2 7 0,-4 2 0,-2 3 618,1 4 1,-1 5-1,-4 5 1,0 5-1,-2 5-739,-3 4 1,3-2-1,-3 7 1,5 0-1,3 0-639,2 0 0,-1-6 1,-3 1-1,2-3 0,3-3-1723,2-4 1,-3 3 0,2-8-1914,-1 0 3797,-1-2 0,-5-8 0,0-2 0</inkml:trace>
  <inkml:trace contextRef="#ctx0" brushRef="#br0" timeOffset="274">19706 16050 7922,'0'-22'912,"0"2"317,0 5 1,2 3-378,3 2 1,9 10-1,9 11-299,4 7 0,2 4 1,-1 6-1,1 2-566,-1 4 0,5-4 0,2 3-561,1-3-139,-4-2 1,3-4-1,-7-2 713,1-2 0,-7-1 0,-2-4 0</inkml:trace>
  <inkml:trace contextRef="#ctx0" brushRef="#br0" timeOffset="275">20645 15766 7922,'0'-22'176,"-5"1"1,-1 7-1,-2 2 448,-3 2 1,3 4 0,-2 6 0,-1 0 0,-1 1 14,-3 4 1,1 8-1,0 7 1,1 4 0,2 6-222,2 6 1,1 1 0,-3 0-1,3 1 1,2 0-161,2 0 1,3-5-1,1 4 1,0-3-51,0-2 0,6-2 0,4-2-117,2 1 1,2-1 0,2-1 0,2-2 1,1-1 1,4-5 0,-4 3 91,-1-1 0,-3 2 1,0-4-1,-3-1 107,-2-2 0,1-2 0,-6 0 1,-2 0 69,-2 0 1,-1 1 0,0-1 0,0 0-3,0 0 0,-6 1 1,-4-1-1,-2-2-660,-2-2 1,-1 1 0,0-6-728,-4-2 1,3-2-1,-5-1 1,2 0-409,0 0 0,-6 0 0,3-1 428,0-4 1,-3-4 0,6-10-1,1-5 1007,2-3 0,-4-1 0,-2-1 0</inkml:trace>
  <inkml:trace contextRef="#ctx0" brushRef="#br0" timeOffset="276">20374 16235 7922,'7'-36'0,"-6"6"545,4 6 0,-2 7 0,0-2-117,2 3 1,6 3 0,-1 4 0,4 3-241,5-1 1,3 6 0,6-4 0,1 3-670,-1 2 1,2 0-1,2 0 1,1 0-575,-1 0 0,-2 0 1055,-2 0 0,7 0 0,1 0 0</inkml:trace>
  <inkml:trace contextRef="#ctx0" brushRef="#br0" timeOffset="277">20915 16065 7922,'9'9'-854,"1"1"0,-2-1 2069,1 5 1,-3 0-531,-6 1 1,0 5-1,0 2 1,0 2 243,0 0 1,-4-1 0,-1 4 0,2-2-239,1-1 1,2-6-1,0 2 1,2-3-329,2-2 0,4 0 0,7-8 0,-1-1-293,0 0 0,2-2 1,1-9-1,4-5-318,1-2 0,-5-4 1,2-3-1,-3-3-217,-2 0 0,-1-4 0,-4 6 0,-4-1 58,-3 1 0,-4-1 0,-4 4 0,-7-2 140,-4 2 0,-9 6 1,1 1-1,-5 1-155,-3 1 1,5 1 0,4 7-235,-1 0 0,4 0 0,2 2-1516,3 3 2172,8-4 0,2 12 0,6-5 0</inkml:trace>
  <inkml:trace contextRef="#ctx0" brushRef="#br0" timeOffset="278">21682 15738 8557,'0'-8'3791,"-6"1"-2306,5 7 0,-7 2-890,3 3 1,2-1 0,-7 11 0,-1 5-1,-1 5 246,-3 4 1,1 6 0,-2 3 0,-1 4-475,-2 6 0,-1 2 1,2 9-1,-1 1-318,2 1 0,1-4 0,2-5 0,0 2-159,-1 1 0,6-6 1,1-5-1,0-7-1347,0-7 1,5 1-765,-2-7 0,4-3 262,1-3 1,0-11 1958,0-12 0,-7-9 0,-1-15 0</inkml:trace>
  <inkml:trace contextRef="#ctx0" brushRef="#br0" timeOffset="279">21370 15837 9959,'-13'2'3112,"4"2"-1500,-4-2-1101,11 11 0,-2-12 1,8 4-1,7-5 1,5-5-733,3-4 1,5-4 0,-5-1 0,-2 0-293,-1-1 0,-7 1 0,-1 0 209,-1 0 0,-4 6 0,-9 3 135,-9 4 1,1 1 0,-5 0 0,2 1 243,-2 4 1,3-2 0,-3 7 0,3 1-29,2 1 1,5 2 0,1 2 0,1 2-1061,4 1 1,2 0 0,2-5 1012,4 0 0,3 6 0,6 3 0</inkml:trace>
  <inkml:trace contextRef="#ctx0" brushRef="#br0" timeOffset="280">21697 16292 7922,'0'28'419,"0"1"0,0-2 643,0-4 0,0 3 1,0-7-1,0-2-30,0-1 1,6-2 0,4-1-641,2-4 0,2-3 0,1-6 0,-3-1-397,-2-4 1,2-3 0,-4-6 0,0 0-192,-3 0 0,-4-1 1,-1 1-1,-1 0-5,-4 0 1,-3 4-1,-6 2 1,0 0-147,0 1 0,-5 2 0,0-3-201,1 2 0,2 1 1,4 3-1145,2-2 0,6 2 1692,8-3 0,4-3 0,6 0 0</inkml:trace>
  <inkml:trace contextRef="#ctx0" brushRef="#br0" timeOffset="281">22109 16278 10510,'-8'0'2349,"2"0"1,7-5-1562,4 0 1,9-1 0,10 3-480,3-2 0,1 0 0,2 5-766,4 0 0,-4-4 0,3-1 1,-3 2-617,-2 1 1,-1 2 0,-2 0 0,-3 0-1392,-1 0 2464,-2 0 0,-11 0 0,-2 0 0</inkml:trace>
  <inkml:trace contextRef="#ctx0" brushRef="#br0" timeOffset="282">22450 16022 7922,'-14'-16'103,"0"-1"1013,0 12 0,4 0 0,1 5-47,-2 0 0,4 7 0,3 4 0,2 6-34,2 7 1,0 4 0,0 4-944,0 1 0,0 11 0,2-1 0,1 1 0,1 0-876,0-1 1,3 0 783,3-1 0,3 7 0,1 2 0</inkml:trace>
  <inkml:trace contextRef="#ctx0" brushRef="#br0" timeOffset="283">23190 16093 7922,'7'-14'-110,"-3"1"1,-8 4 900,-5 4 0,1 14 0,0 7 1,2 5-1,3 6-275,1 4 0,2 1 1,0 4-1,0-1 0,2-4 304,2-1 0,0-3 1,5-3-1,2-5-329,2-3 0,6-4 0,0-2 1,0-5-281,1-4 1,-2-2 0,4-4 0,0-5 0,-3-2 45,-3-2 0,4-7 0,-9-3 1,-1-3 9,-2-1 0,-4 4 1,-5 1-908,-4-3 0,-3 4 1,-8 0-1,-3 2-578,-4 2 1,0 2 0,0 2 0,-2 2 532,-2 2 1,5 4 0,3 6-1,3 0-676,2 0 1,6 1 1360,3 4 0,-3 3 0,0 6 0</inkml:trace>
  <inkml:trace contextRef="#ctx0" brushRef="#br0" timeOffset="284">24199 15937 7959,'-14'-7'0,"4"6"1044,1-4 1,4 8-1,-3 3 1,0 2-1,2 5-54,0 4 1,-1 1 0,4 5-1,-2 3 1,2 1-622,2 1 0,-4 2 0,0 2 1,1 1-1,-1-3-700,0-5 1,-1 0 0,3-4 0,-4-2-1083,-1-3 1,0 1 0,-3-9-3270,2 0 3873,-1-2 0,-5-7 0,-3-4 809,-1-5 0,-6-9 0,3-3 0</inkml:trace>
  <inkml:trace contextRef="#ctx0" brushRef="#br0" timeOffset="285">23815 16093 7959,'0'-19'4284,"0"0"-3282,0 6 0,2 9 0,4 7 1,7 5-216,4 4 1,8-1-1,1 10-581,5 0 0,-1-4 1,3 5-649,-3-1 1,-1 2 0,-1-4-1,1-1-1064,-1-3 0,-4-5 0,-2-2-696,-1-2 1,-3-1 2201,-3-5 0,-1 0 0,0 0 0</inkml:trace>
  <inkml:trace contextRef="#ctx0" brushRef="#br0" timeOffset="286">24427 15851 7957,'7'-14'1996,"6"0"1280,-11 0-2197,4 6 0,-6 8 0,0 9 1,0 4-7,0 1 0,-5 7 0,0 1 0,1 1-406,-3 1 1,6-5-1,-4 3 1,4 0-260,1 0 0,0-3 0,0 3 0,1 1-161,4-1 1,-2-3 0,6 4-191,3 3 1,0-4-1,2 1 1,1 3 53,-1 1 1,0-4 0,0 1-32,0 1 0,-4-3 0,-2 0 0,-2-1 145,-3-4 1,4 4 0,-3-2 0,0-2-226,-3-1 0,-1-2 0,-1 0 0,-4-1 0,-5-3 0,-2 2 0,-3-4 0,0 0-401,-4-3 1,-3-4-1,-7-1 1,1 0-2200,-1 0 0,-1-6 0,-1-5 28,-2-6 0,1-6 2572,8-5 0,-3-13 0,5-3 0</inkml:trace>
  <inkml:trace contextRef="#ctx0" brushRef="#br0" timeOffset="287">24370 16022 7936,'6'-21'0,"3"6"1044,4 4 1,1 3-1,1-2 1,-1 5-308,0 4 1,2-4 0,3 0 0,4 2-1108,4 2 1,-3 1-1,0 0 1,1 0-610,2 0 1,0 4-1,-2 3 1,-3 1 462,-1 3 1,-1 3 0,-3 5 0,2 4 501,-1 4 1,-7 2 0,-2-1 0,1 2 1163,-2 3 0,3-1 0,-5 4 0,0-3 284,1-6 1,4 0-1,-2-8 1,4-1-942,1-3 1,0-2 0,1-4-1,-1-4-363,0-3 1,2-5 0,1-5-382,2-7 0,-1-8 0,-7-1 0,-4-3-172,0-1 1,-2 4 0,-7 2 0,-3 1 16,-4 4 1,-9 1 0,-4 2 3,-5 0 0,2 1 0,-8 4 0,3 2-89,1 1 1,3 5-1,0-4-1719,3 3 2210,5 2 0,4 0 0,8 0 0</inkml:trace>
  <inkml:trace contextRef="#ctx0" brushRef="#br0" timeOffset="288">25607 15837 7832,'7'-14'2045,"0"0"291,-7-1-1108,0 8 0,-2 2 0,-3 10 0,-4 6 1543,-4 6-2146,-1 5 0,-5 13 0,0 3 0,0 6 396,-1 8 1,-1 0-1,-4 11-452,1 1 1,2-6 0,-3 5-1,3-1-336,1-1 0,4 1 0,6-7 1,1-3-494,-1-4 0,5-10 0,0-5 0,1-5-4034,0-4 2219,0-3 1,5-17-1,0-7 675,0-9 0,0-18 0,0-4 0,0-7-2787,0-6 4187,0 3 0,7-18 0,1 4 0</inkml:trace>
  <inkml:trace contextRef="#ctx0" brushRef="#br0" timeOffset="289">25336 15880 7832,'-4'-14'3165,"-1"-1"-2265,0 7 0,5 4-136,0 8 0,2 0 0,3 3 0,4 0-395,4-4 1,6-1 0,0-2-1,0-2-622,1-3 1,-4 2-1,1-6-144,-6-2 0,-4-2 0,-7-1 0,0-1 162,0 1 1,-7 5 0,-4-1 0,-6 1 206,-7 1 0,2 0 1,0 5-1,1-2 392,4 2 0,-3 1-306,1 2 0,0 7 0,6 2 0,3 5-892,6 5 0,2 2 0,2 4-323,0-1 0,8 1 0,5 7 0,6 2 1157,3 3 0,1 1 0,6 4 0</inkml:trace>
  <inkml:trace contextRef="#ctx0" brushRef="#br0" timeOffset="290">25649 16406 7832,'5'14'1049,"0"0"0,-1 0 0,-4 1 2580,0-1-2585,0-6 0,0 0 258,0-4 1,0-4-1324,0 0 1,7-11-1,1-8 1,1 2-554,1 1 1,-7 2-1,2 0 1,-4 0 266,-1-1 1,-1 7 0,-3 2 0,-4 1 336,-4 1 1,1 0 0,-8 8 129,3 0 0,-3 7 0,0-1 1,2 3-106,1 1 0,3 0 0,2 0-864,2 0 1,6-4 0,-4-1-1613,1 2 1,4 2 2420,-2 1 0,2 0 0,2 1 0</inkml:trace>
  <inkml:trace contextRef="#ctx0" brushRef="#br0" timeOffset="291">26019 16434 7808,'-14'-6'1741,"6"4"0,1-10 1,9 4-517,3 0 1,4 2 0,10 6 0,5 0 0,3 0 0,3 0-690,3 0 1,3 1 0,5 2 0,-1 2-1540,-2-2 1,-7-1-1,3-1 1,-4 2-1,-4 2-1809,-2-2 0,-5 1 2812,-9 0 0,-4 4 0,-6 6 0</inkml:trace>
  <inkml:trace contextRef="#ctx0" brushRef="#br0" timeOffset="292">26175 16591 7808,'-20'1'1085,"4"2"1950,5 2 0,8 1-2169,-2-1 0,7-2 1,7 5-1,10-2-803,6-2 1,4-1 0,1 0 0,3 2-971,5-2 0,-2-2 0,1-2 1,-3-2-1329,-2-2 2235,-2 0 0,-8-1 0,-1-2 0</inkml:trace>
  <inkml:trace contextRef="#ctx0" brushRef="#br0" timeOffset="293">26687 16491 7808,'-5'-9'0,"1"-1"3140,-1 7 1,7-3-1405,2 6 0,9-5 1,6 0-1,0 2-659,1 1 0,2 1 0,7-2-857,-1-2 1,-1 0-1,-2 4 1,-1-3-878,1 0 0,-2-1 0,-1 5-2980,-2 0 2685,-1 0 1,-9 0 0,-1 0-1,1 2-1217,-3 2 0,0 4 1,-9 8 2168,-3 3 0,-9 3 0,-8 6 0</inkml:trace>
  <inkml:trace contextRef="#ctx0" brushRef="#br0" timeOffset="294">26815 16619 7808,'-19'2'0,"0"1"2971,2 1 1,1 3 0,2-2-939,0 4 0,6-1 1,3 1-1,3 2-1142,2 2 0,2 1 0,3 1-606,4-1 1,4 5-1,1 1 1,-1 1-286,-4-1 0,2 1 0,-6-4-36,-2 2 0,-1 5 1,-4-5-292,-3-2 0,2-6 0,-6-3 587,-2-2 0,3 1 308,-2-2-568,7-4 0,-2 5 0,10-6 0,8 0 0,6 0 0,0 2 0,1 3 0,1-4 0,4 4 0,-3-3-480,-1-2 1,2 0-1,-4 0-790,-1 0 1,2 0-1,-1 0 141,-1 0 0,-7 0 0,-2 0-398,2 0 0,-5-7 0,-1-2 0,-2-4-110,2-1 1,-3-7-1,2-2 1637,-2-4 0,-2-8 0,0-1 0</inkml:trace>
  <inkml:trace contextRef="#ctx0" brushRef="#br0" timeOffset="295">27014 15866 7808,'-1'-29'2354,"-3"2"-646,0 4 0,-3 7 0,3 8-465,-6 2 0,-1 4 0,0 11 0,3 10-559,2 7 1,-4 8 0,4 6-809,-2 6 1,3 4-1,-3 6 1,2-3-2101,3-1 1,1-6-1,1 0 2224,-4-7 0,-9-4 0,-8-6 0</inkml:trace>
  <inkml:trace contextRef="#ctx0" brushRef="#br0" timeOffset="296">1650 14302 7956,'-15'14'1326,"8"-6"0,2 3-882,10-6 1,-2-1-1,8-4 1,5-1-1,4-4 164,2-4 1,5-4 0,-3-1-1,3 0 1,1-1-255,1 1 1,-1-2 0,0-1 0,1-2 0,-1 2 0,-1 1-271,-3 2 0,1 4 1,-4 1-1,-1-1-345,1 2 1,-2-3 0,-7 5 0,-1 0 0,-1-1-1957,1 4 1,-3 1 800,1 2 1,-6 2 1415,2 3 0,-3 3 0,-2 6 0</inkml:trace>
  <inkml:trace contextRef="#ctx0" brushRef="#br0" timeOffset="297">1962 14259 8569,'0'14'1787,"0"1"1,0 3-1310,0 1 1,2 8-1,3 0 1,6 6 189,6 4 0,1 1 0,4 3-199,-2-3 0,6 1 1,-4-6-1,1-1-362,1-2 1,0-8-1,4-5 1,1-4-1,-3-5-446,-2-2 0,1-3 0,-4-7 0,0-6-188,-1-3 1,-6-2 0,-6-3 243,-2-1 0,-1 0 1,-5 5-1,0 0 1,-1 0-31,-4-1 1,-3 8 0,-8 2 230,-3 3 1,-1 2 0,-6 2 164,3 3 1,5 2-1,-2 8 1,1-3-633,0-2 0,2 2 0,5-4-1223,3 0 1772,6-1 0,-10-7 0,5 0 0</inkml:trace>
  <inkml:trace contextRef="#ctx0" brushRef="#br0" timeOffset="298">1778 13335 8261,'-26'-19'2977,"7"0"226,0 0-2234,18 11 1,-4 10 0,11 12 0,9 10-531,7 7 0,5 14 0,3 10 1,1 6-1463,2 4 1,2-5 0,-3 2 240,1-4 481,6-7 0,-9 4 0,5-4 1</inkml:trace>
  <inkml:trace contextRef="#ctx0" brushRef="#br0" timeOffset="299">4195 13150 11699,'0'14'323,"0"2"0,0 3 0,1 5 1,2 3-1,4 3 0,-1 3 35,0 5 0,4 3 1,-4 3-1,0 2 1,2 1-1,-1 1-364,-1 1 0,0-10 0,-3 4 0,2-4-582,-2-2 1,4-7-1,-3-8 1,0-2-2302,-3-2 2889,-1-3 0,0-7 0,0-1 0</inkml:trace>
  <inkml:trace contextRef="#ctx0" brushRef="#br0" timeOffset="300">4081 13463 7998,'-14'0'1673,"6"0"-1275,1 0 0,9 0 0,3 0 0,4 2 286,4 2 0,3-1 0,3 7-390,4 1 0,4-3 0,2 1 0,-1 1 0,1-1-536,-1 1 1,5-5 0,0 2-761,-1 0 0,-2 2 1,-2-2-1025,1 0 2026,-1-3 0,1 8 0,-1-4 0</inkml:trace>
  <inkml:trace contextRef="#ctx0" brushRef="#br0" timeOffset="301">4664 13406 7957,'-14'0'3398,"-1"0"-2428,1 0 0,6-1 0,5-3-889,6 0 1,7-6 0,7 4 0,4-2-756,1-3 0,-3 5 0,3 1 0,0 2-2299,0-2 2973,-5 3 0,10 2 0,-5 8 0</inkml:trace>
  <inkml:trace contextRef="#ctx0" brushRef="#br0" timeOffset="302">4806 13562 8028,'-21'7'2156,"-2"2"-1132,9 4 1,-4-4-341,13 1 1,1-5 0,5 2-493,4 0 0,3-2 0,8-5 0,3 0-400,4 0 0,4-7 0,2-2 0,1-5-614,3-5 1,-3-4-1,5-5 1,-4 1 821,-2 3 0,9-9 0,-8 3 0</inkml:trace>
  <inkml:trace contextRef="#ctx0" brushRef="#br0" timeOffset="303">5233 13164 8223,'-2'-12'0,"-1"1"1171,-2 1 0,0 5 712,5-4-1493,0 6 0,7 6 1,4 14-1,5 13-528,2 10 1,8 10-1,-3 15 1,6 5 137,-13-32 0,1 1 0,-2-1 0,0 0 0,2 1 0,1-1 0</inkml:trace>
  <inkml:trace contextRef="#ctx0" brushRef="#br0" timeOffset="304">2417 15851 8221,'7'-9'405,"2"-1"1,4-1 0,3-1 0,3-3-1,4 1 1,4 0 223,2 0 0,1 0 0,3-1 0,3 1 0,2 0 0,-2 0-342,-1-1 1,3 1 0,-3 0 0,0-2-433,-1-3 1,0 4 0,-6-4 0,0 3 0,-1 2 0,-3-1-763,-5 1 1,-2 0 0,1 1 0,1 2-676,-2 2 1,-6 6 1581,-1-2 0,-7-3 0,3 0 0</inkml:trace>
  <inkml:trace contextRef="#ctx0" brushRef="#br0" timeOffset="305">2972 15595 8092,'0'15'240,"0"-1"1,0 0 81,0 0 0,0 2 0,0 3 1,0 3-1,0 3 181,0 4 1,6-4 0,4 8 0,4-1-216,5 1 0,-2 2 1,5 3-1,1-5-157,-1-3 1,0-2 0,3-1 0,-3-3-227,-1-5 0,2-10 0,-2-4 1,-1-3-240,1-2 1,-2-2 0,-5-3 0,-1-6-13,-4-6 0,-1 0 0,-5-6 0,2 3 186,-2 2 0,-7 3 104,-6 0 1,-4 3-1,-4 2 1,-2 6 40,-2 2 1,0 2 0,-2 0 0,3 0-1,1 0 0,3 6 0,-6 2 0,3 2-576,2-1 1,3-6-670,0 2 1260,1-3 0,0-2 0,0 0 0</inkml:trace>
  <inkml:trace contextRef="#ctx0" brushRef="#br0" timeOffset="306">2787 14998 8053,'-22'-28'0,"-2"1"0,9 3 1250,2 5 1,7 5-754,-4 5 1,7 6-1,0 12 1,7 12-618,11 9 1,1 7-1,7 11 1,2 2-810,2 1 1,3 3 928,4-7 0,-4 7 0,4-4 0</inkml:trace>
  <inkml:trace contextRef="#ctx0" brushRef="#br0" timeOffset="307">5048 14742 8043,'-10'0'296,"2"2"1,2 3 0,3 4-1,1 4 486,2 1 1,2 8 0,1 5 0,3 8 0,1 4-308,-1 6 1,3 2 0,-2 0-1,1 2-530,3-3-100,-5 8 1,5-18 0,-6 8 0,0-6 0,-1-3-2993,1-3 3147,0-9 0,1 4 0,2-5 0</inkml:trace>
  <inkml:trace contextRef="#ctx0" brushRef="#br0" timeOffset="308">4849 15013 8041,'-7'-8'2432,"6"1"-2010,-6 7 0,15 7 0,5 1 0,6 1-27,3 0 0,7-4 0,5 5 0,3-1-461,2-1 1,-1 3 0,2-6-1,1 0-632,-2 1 698,1-4 0,2 10 0,1-4 0</inkml:trace>
  <inkml:trace contextRef="#ctx0" brushRef="#br0" timeOffset="309">5446 14956 11743,'14'-15'356,"0"1"-411,0 0 0,1 5 0,-1 1 0,0 0 0,2 1-1046,3 1 0,-2 1 1101,7 5 0,0 0 0,4 0 0</inkml:trace>
  <inkml:trace contextRef="#ctx0" brushRef="#br0" timeOffset="310">5659 14998 10800,'0'8'3470,"0"-1"-3300,0-1 0,8-5-413,6 4 0,0-3 1,7-2-1,0 0 0,1 0-2865,0 0 3108,5-7 0,-5 0 0,6-8 0</inkml:trace>
  <inkml:trace contextRef="#ctx0" brushRef="#br0" timeOffset="311">5929 14614 7894,'-6'-7'580,"4"-6"556,-2 3 1,4-2-1,4-2 1,6 1-69,2 3 1,3 4-1,-1 6 1,2 3-342,3 7 1,-4 1 0,4 13 0,-3 1-297,-2 2 1,1 11-445,-1 0 0,-5 6 0,-1-8 0,-1 0-468,-4-2 0,0-4 0,0-4 1,2-2 17,-2-5 0,-1-8-30,-2-1 1,1-7 0,2 0 0,4-5 353,0-2 0,3-7 1,4 1-1,0-3-282,1-1 1,-1-5-540,0 0 1,5 5 0,0 5-316,-2-2 1,-1 0 1274,-2 1 0,1 4 0,-1 6 0</inkml:trace>
  <inkml:trace contextRef="#ctx0" brushRef="#br0" timeOffset="312">4920 15993 8086,'-2'-7'0,"-3"2"-714,4 3 472,-5-4 242,6 4 0,6 2 0,2 8 0</inkml:trace>
  <inkml:trace contextRef="#ctx0" brushRef="#br0" timeOffset="313">5133 16178 8086,'8'7'-63,"-2"1"0,-4 4 0,1-1-96,2-1 0,-1-6 159,-4 6 0,0-7 0,0 3 0</inkml:trace>
  <inkml:trace contextRef="#ctx0" brushRef="#br0" timeOffset="314">5204 16335 8043,'0'14'236,"0"0"1,0 0-351,0 1 1,0-1 0,0 0 0,0 0-607,0 0 508,0-6 212,6-1 0,2-7 0,7 0 0</inkml:trace>
  <inkml:trace contextRef="#ctx0" brushRef="#br0" timeOffset="315">3811 17358 8074,'-5'8'1690,"10"-3"-1084,12-4 0,8-2 0,5-4 0,4-4-315,4-4 1,3-1 0,3-2 0,2-1-1,-1-2 238,-3 1-870,0-4 0,-7 6 0,3-1 0,-5 4-152,-3 4 1,-1 1-1,-3-3 1,0 3-680,-3 2 1,-5 1 1171,1 5 0,-4 0 0,0 0 0</inkml:trace>
  <inkml:trace contextRef="#ctx0" brushRef="#br0" timeOffset="316">4351 17273 8074,'0'22'0,"2"5"0,1-2 629,2 7 1,6 4 0,-3 7 0,3-1 57,3 1 0,-6-5 1,9-2-1,0-3-173,-1-6 1,0 0 0,0-9-507,3-6 1,-3-4-1,4-8 1,-1 0-1,0-3-335,-2-7 0,-2-1 0,-4-12 1,-3-3-247,-2 0 0,-1-3 0,-5 2 0,0 2-34,0 1 0,-7 9 1,-2-1 354,-4 5 0,-7 8 0,-2-1 84,-1 8 0,-3 3 0,3 8 1,0-1-73,-1 0 1,2-4 0,-2-3 0,5 0-474,4-4 713,0-2 0,-5-1 0,-2 0 0</inkml:trace>
  <inkml:trace contextRef="#ctx0" brushRef="#br0" timeOffset="317">4081 16562 7981,'-14'0'2546,"-1"-6"-2199,8 4 1,0-3 0,7 12-110,0 7 1,2 2 0,4 8 0,8 1-398,9 2 1,0 6 0,2 2 0,2-1-1684,-1 1 1842,5-2 0,-1 2 0,5 1 0</inkml:trace>
  <inkml:trace contextRef="#ctx0" brushRef="#br0" timeOffset="318">6100 16292 7946,'-2'-8'3965,"-2"3"-3623,2 4 0,-4 12 0,6 3-3,0 2 1,0 6 0,0 2-1,1 3 1,2 3 0,4 1-30,1 2 1,-1 7 0,3-2-1,-4 1-594,1-1 1,-4 2 0,5-6 0,-2 1-485,-3 0 1,-1-7 0,-1-4 0,2 0 767,2-2 0,-6-2 0,-7-5 0</inkml:trace>
  <inkml:trace contextRef="#ctx0" brushRef="#br0" timeOffset="319">5901 16534 7982,'-14'0'1061,"6"1"-76,3 4 0,5-3 0,5 4-605,4 0 0,10-4 1,5 4-1,4-1 65,5 0 0,4 4 0,7-4 1,2 0-370,1 1 0,1-5 0,-4 4 0,0-3-732,-1-2 1,3 0-1,-10 1 1,0 3-3657,-3 0 4312,-9 1 0,3-5 0,-5 0 0</inkml:trace>
  <inkml:trace contextRef="#ctx0" brushRef="#br0" timeOffset="320">6484 16505 7982,'-7'-12'0,"-2"2"0,1-1 3418,-1 6-2775,5 1 0,4 2 0,11-1 1,7-2-562,6 2 1,2 0-1,3 0 1,-1-2-845,1 2 0,-1-4 1,1 3-144,-1 1 0,-4 1 905,-1 2 0,-5 0 0,2 0 0</inkml:trace>
  <inkml:trace contextRef="#ctx0" brushRef="#br0" timeOffset="321">6669 16591 7982,'-18'4'2476,"4"1"-1762,3 6 0,1-8 426,1 7 0,7-7-996,2 2 1,11-5 0,10-4-1,1-2-682,3-2 1,2-1 0,3-5 0,2-1-589,1 1 1,2 0 0,-4 0 1125,3-1 0,-1 1 0,-5 0 0</inkml:trace>
  <inkml:trace contextRef="#ctx0" brushRef="#br0" timeOffset="322">6967 15681 7873,'-8'-7'409,"3"7"1,4 10 0,1 7 0,1 9 0,6 7 239,7 9 1,7 14 0,7 10-1,0 3 1,1 3-206,-1-1 0,1-7 1,-1-4-1,1-7 0,-1-11-319,0-7 0,-4-11 0,-2-7 0,-1-6-371,-4-6 1,-1-4 0,-2-4 0,-1-6-271,-4-10 0,-2-6 0,-9-4 0,-3 1-44,-4-1 0,-1 7 0,-2 5 0,-4 4 361,0 4 1,-4 5 0,1 1 0,1 6-10,2 7 0,-1 7 0,1 2 0,4-1-945,-1-3 1153,7 0 0,-7-1 0,5 0 0</inkml:trace>
  <inkml:trace contextRef="#ctx0" brushRef="#br0" timeOffset="323">4479 18268 8084,'-14'0'987,"0"0"1,1 2-505,3 2 1,4 9-1,8 8 1,2 1-36,6 3 0,3 3 1,1 6-1,0 2-239,0 0 0,0 1 0,1-6 0,0 2 1,3-3-1,1-3-95,-2-3 0,-1-7 0,0 1 0,1-6-141,2-2 1,2-7-1,-4 2 1,4-4-8,1-1 0,-3 0 0,3-1 0,-2-4-123,-2-5 1,2-1 0,-1 0 0,-1 2-461,-3-2 1,0-2 0,-1-1-194,0 0 1,-1 0 0,-4-1-487,-4 1 0,1 0 1296,-1 0 0,-7-1 0,-6 1 0</inkml:trace>
  <inkml:trace contextRef="#ctx0" brushRef="#br0" timeOffset="324">4564 18368 8014,'-14'0'2649,"6"0"-1626,2 0-737,19-7 0,-2 6 1,11-4-1,0 3-464,0 2 1,2-4 0,4-3-1,1 1-853,-1 0 1,-6 1 1030,-3 5 0,3-6 0,0-2 0</inkml:trace>
  <inkml:trace contextRef="#ctx0" brushRef="#br0" timeOffset="325">4778 18581 8014,'-15'14'0,"1"0"2540,0-6-2378,6-1 1,10-9 0,10-3 0,7-4-386,3-4 0,2-7 0,4-4 0,1-3 223,-1-1 0,1-1 0,-1 1 0</inkml:trace>
  <inkml:trace contextRef="#ctx0" brushRef="#br0" timeOffset="326">5133 18126 8014,'-2'24'778,"-2"-1"1,-3 3-264,-2 7 1,-2-2-1,6 6 1,2-3 365,1-2 0,2 3 0,0-4 0,2-2-632,3-4 0,3-8 0,6 1 1,2-7-445,3-6 0,-2-4 0,7-1 0,-1 0-1201,-1 0 0,5-8 614,-3-6 1,-2-2 781,2-7 0,-7-1 0,4-5 0</inkml:trace>
  <inkml:trace contextRef="#ctx0" brushRef="#br0" timeOffset="327">5417 18112 8014,'0'-14'1200,"0"-1"0,0 9-137,0 6 0,-4 6-256,-1 9 1,0 0 0,5 4 0,0 7-371,0 5 1,0 1 0,0 4 0,2 0-571,2 1 1,0-6 0,4 2 0,-1-3-174,1-1 0,-3-7 306,5-3 0,-7 3 0,3 0 0</inkml:trace>
  <inkml:trace contextRef="#ctx0" brushRef="#br0" timeOffset="328">5346 18297 11833,'15'7'1052,"3"4"-800,1-6 1,5 5-1,-3-6 1,1 0-834,3-3 1,2-1 0,0 0 0,-2-1 580,-1-4 0,-7-3 0,4-6 0</inkml:trace>
  <inkml:trace contextRef="#ctx0" brushRef="#br0" timeOffset="329">5602 17984 14269,'7'12'962,"2"-2"0,4 3-806,1-4 1,5 5 0,0 5 0,0 5-116,1 3 0,-4 3 0,3 1 0,-3 4-247,-2 1 0,0-2 1,0 2-1,-1-1-1448,-3-4 1,1-1 110,-7-1 1543,7-7 0,-3 5 0,7-5 0</inkml:trace>
  <inkml:trace contextRef="#ctx0" brushRef="#br0" timeOffset="330">5972 18282 7931,'6'-14'2421,"4"0"1,2 0-1824,3-1 0,0-4-221,4 1 0,2-3 1,4 4-1,-1-2-245,1 1 0,0-2 0,1 1 1,-4 1-573,-2 3 0,4 5 0,-5 2 0,-2 2-1386,-1 3 0,-6 1 1826,-1 2 0,1 13 0,4 3 0</inkml:trace>
  <inkml:trace contextRef="#ctx0" brushRef="#br0" timeOffset="331">6299 18211 7931,'-2'16'231,"-2"3"0,2-3 0,-3 4 0,4 1 970,1 3 0,0 2 0,1 1 0,4 0-56,4 2 1,4-6-1,1 7-636,1-4 1,4-4-1,1 1-304,2-4 1,-4-8-1,2-3 1,-1-1-270,0-4 0,0-2 1,-5-2-1,0-4-635,1-5 1,-8-2 0,-2-2-1,-3-1-256,-2 1 0,-2 0 0,-3 1 0,-4 2 565,-4 2 0,-6 6 0,0-2 0,1 3 89,-3 2 0,5 0 1,-3 0-1,3 0-282,2 0 0,0 0 583,0 0 0,0 0 0,-1 0 0</inkml:trace>
  <inkml:trace contextRef="#ctx0" brushRef="#br0" timeOffset="332">5958 17614 8013,'-15'0'1326,"6"0"0,1 2 0,2 2-696,3 6 0,3 9 0,4 3 1,6 2-683,2-1 0,3 1 0,-1 5 1,2-1-1,1 0-1161,2 1 0,5-5 1213,-5-1 0,0 1 0,-5 4 0</inkml:trace>
  <inkml:trace contextRef="#ctx0" brushRef="#br0" timeOffset="333">5929 18382 8078,'-12'-10'1486,"2"1"1,5 4-961,10-4 1,-2 5-513,7 0 1,4-3 0,7 3-1,-1 1 1,1 1 0,-2 2-891,1 0 1,-4 2 875,3 2 0,-3 10 0,-2 9 0</inkml:trace>
  <inkml:trace contextRef="#ctx0" brushRef="#br0" timeOffset="334">6043 18595 8078,'-6'13'0,"-4"-4"0,2-2 4309,-1-7-3189,6 0 1,-2 0-1241,10 0 1,9-12 0,10-3 0,4-4 119,5-2 0,-3-4 0,5 3 0</inkml:trace>
  <inkml:trace contextRef="#ctx0" brushRef="#br0" timeOffset="335">6711 17742 8029,'0'-8'787,"0"3"1,0 12-1,0 7 318,0 8 1,0 11 0,0 5-1,0 2-836,0-2 1,2 1 0,1-4-1,3 0 1,1-1 0,-1-2-1025,-3-2 1,-1-3 0,-1-4 0,2-4 754,2-3 0,-6 5 0,-7 1 0</inkml:trace>
  <inkml:trace contextRef="#ctx0" brushRef="#br0" timeOffset="336">6612 18055 8954,'-15'-5'1316,"1"0"0,5-4-910,-1 4 0,15 0 0,5 5 0,12 0-336,9 0 0,4 0 1,6 0-978,2 0 1,-4-1 906,9-4 0,2-3 0,1-6 0</inkml:trace>
  <inkml:trace contextRef="#ctx0" brushRef="#br0" timeOffset="337">7166 17600 8000,'-22'22'811,"3"0"0,8-3 0,3 5 24,2 3 1,1-4 0,5 1 0,0 3-299,0 4 0,6 0 0,4 2 0,4-3-258,5-2 0,3-6 0,7-3 1,-1-3-631,0-2 0,1-6 0,-1-3 1,1-5-840,-1-5 1,-1-3-94,-3-6 1,1 0 0,-4-2 1282,1-3 0,-5-3 0,4-7 0</inkml:trace>
  <inkml:trace contextRef="#ctx0" brushRef="#br0" timeOffset="338">7408 17401 8000,'0'14'0,"0"0"824,0 1 0,0 4 0,0 1 0,0 2 0,0 3 287,0 2 0,6 2 0,4 1-966,2 3 1,4-3 0,1 3 0,4-3-546,1-1 0,-3-3 0,3 0 0,0-4-246,0-2 1,-4-1 645,1-5 0,3 1 0,0-1 0</inkml:trace>
  <inkml:trace contextRef="#ctx0" brushRef="#br0" timeOffset="339">7692 17785 8000,'0'-14'113,"0"-1"0,0 1 404,0 0 1,0 0 0,0-1 0,2 1 57,3 0 1,4 0 0,8 0-1,2 1-741,-1 3 1,2-1 0,-1 5 0,0 0-1342,2-1 1,-5-2 1506,2 4 0,-8-6 0,-4 3 0</inkml:trace>
  <inkml:trace contextRef="#ctx0" brushRef="#br0" timeOffset="340">7778 17415 8000,'-15'0'2602,"7"0"-1717,-4 0 0,5 2 1,-2 2 353,4 6 1,4 4-1,1 5 1,1 3-784,4 0 0,8 5 0,6-3 0,0 3-747,1 1 0,-3 1 0,6-1 1,-1 0-779,0 1 0,-5-1 0,4-1 0,-4-2 1069,-3-1 0,4-6 0,-10 2 0</inkml:trace>
  <inkml:trace contextRef="#ctx0" brushRef="#br0" timeOffset="341">7948 17515 8000,'0'-15'999,"5"-4"0,1 1 650,2 0 1,2 4-1,4 4-736,0 6 1,2 2 0,1 2-435,2 0 1,5 6-1,-5 5 1,-2 7-544,-1 6 1,-2 2 0,0 3 0,-1-1-534,-3 1 1,1-6 0,-7 0 233,-1-3 1,1-3-1,-1-6-371,2-1 0,1-7 183,-1 2 0,-2-8 95,6-2 1,-1-6 0,3 1 0,-1-2-858,1-2 0,-3-1 1,0 1 1312,-2 0 0,5 0 0,-3-1 0</inkml:trace>
  <inkml:trace contextRef="#ctx0" brushRef="#br0" timeOffset="342">8332 17472 7980,'2'-13'188,"1"2"0,3 2 574,2-2 0,-3 3-535,4-2 0,1 6 0,4-6 0,0 1-181,0 1 0,1-3 1,-1 4-1,0 1-387,0 0 0,0-4 1,1 6 340,-1 0 0,-6-4 0,-2 1 0</inkml:trace>
  <inkml:trace contextRef="#ctx0" brushRef="#br0" timeOffset="343">8446 17202 7979,'-14'-8'2519,"6"2"0,-3 7-1924,6 4 0,0 3 0,5 6-194,0 0 1,5 5-1,1 2 1,2-1-589,3 1 0,2 3 1,1-5-293,0-2 0,2-1 1,1-2 478,2 0 0,-6 0 0,-7 1 0</inkml:trace>
  <inkml:trace contextRef="#ctx0" brushRef="#br0" timeOffset="344">8659 17273 10273,'0'8'1035,"0"4"-1035,6-10 0,2 4 0,6-6 0</inkml:trace>
  <inkml:trace contextRef="#ctx0" brushRef="#br0" timeOffset="345">8844 17245 8671,'0'7'2419,"0"0"-3188,0-7 0,1 0 0,4 0 769,5 0 0,2-7 0,3 0 0</inkml:trace>
  <inkml:trace contextRef="#ctx0" brushRef="#br0" timeOffset="346">8929 17230 7940,'14'0'-1563,"-4"0"2754,-1 0 0,-4 2-1119,5 3-1760,-1-4 1688,5 6 0,-6-14 0,-2-1 0</inkml:trace>
  <inkml:trace contextRef="#ctx0" brushRef="#br0" timeOffset="347">9071 17102 10060,'10'0'1765,"-1"0"-1422,2 0 0,2-4 1,1-3-1,2 1-582,3 0 0,-3-4 1,3 4-1,-2 0-933,2-1 1,-3 2-752,3 5 1923,-3 0 0,-8 0 0,-2 0 0</inkml:trace>
  <inkml:trace contextRef="#ctx0" brushRef="#br0" timeOffset="348">9171 16889 7922,'-6'-8'287,"4"-4"0,-6 10 1304,3-3 1,4 5-201,-4 5 0,3 4 0,4 10 0,3 5-717,4 3 1,4 3-1,1 3 1,0 3-635,1 1 0,-1-1 1,0-4-1,0 1-431,0-1 0,1-2 1,-1-4-1,0-2-1400,0-5 1,-4-5 0,-1-4 1790,2-6 0,-4-8 0,-1-4 0</inkml:trace>
  <inkml:trace contextRef="#ctx0" brushRef="#br0" timeOffset="349">9327 16761 7920,'-4'-19'3328,"-1"0"-1933,0 0 0,5 13 1,0 8-1,2 12-490,2 13 0,4 3 0,8 8 0,3-1-691,5 0 0,-2 2 0,2-7 0,-1-4-274,-1-2 1,5-11 0,-5 1-1,0-6-579,-3-4 1,-3-1 0,-3-7-207,-4-3 0,-2-3 0,-7-6 0,-2 0 295,-3 0 0,-3 1 1,-6 2-1,0 3 167,0 2 1,0 1-1,-1 5 1,1 0-703,0 0 0,0-1 1085,-1-4 0,1-3 0,0-6 0</inkml:trace>
  <inkml:trace contextRef="#ctx0" brushRef="#br0" timeOffset="350">9484 16605 7908,'0'-8'0,"1"2"1962,4 6 1,3 0-889,6 0 1,2 0-1,3 0 1,3 1 0,2 4-517,-1 4 0,1 6 0,5 2 0,-1 5-453,0 5 1,-6 5-1,-3 9 1,-3-2-163,-2-1 1,-1 0-1,-3 5 1,-6-1-635,-2 1 1,-2-1 0,-2 1-3578,-2 0 4268,-11 6 0,-19 1 0,-11 7 0</inkml:trace>
  <inkml:trace contextRef="#ctx0" brushRef="#br0" timeOffset="351">8432 18282 7943,'-8'-1'2538,"4"-2"1,6-4-1827,3-1 0,6 0 1,0-3-1,5 4 751,3 0-1654,6-4 0,-3 8 0,7-5 0,-3 2 0,0 3-2172,-3 1 0,-4 2 2363,5 0 0,-7 13 0,4 2 0</inkml:trace>
  <inkml:trace contextRef="#ctx0" brushRef="#br0" timeOffset="352">8517 18567 7943,'0'14'6664,"0"-6"-6333,0-2 0,6-8 0,5-4-233,7-8 0,4-2 0,8-8 0,3-1-789,5-2 0,-3 4 0,-2 1 691,-3 1 0,5-4 0,1 3 0</inkml:trace>
  <inkml:trace contextRef="#ctx0" brushRef="#br0" timeOffset="353">8872 18140 7943,'-8'-14'569,"2"0"1,6-1 0,0 1 424,0 0 0,6 1 1,4 2-1,3 3-212,1 2 1,5 1-1,1 5 1,1 2-558,-1 3 0,4 7 0,-5 9 0,-2 1-126,-1 3 1,-6 2 0,-2 2-181,-2-1 0,-1 0 0,-5-1-13,0-3 1,0-3 0,0-7 0,0 0 99,0 0 1,1-6-1,2-2 1,4-1 51,1 0 1,1 0 0,5-5 0,0 1 113,1 4 1,-1-3 0,0 2-1,0-1 303,1 2 0,-6-2 0,-1 7 0,0-1 692,0-1 0,-5 5 1,2-4-1,-4 5-328,-1 5 1,0-3-668,0 3 1,0-3-1,0-2-669,0 0 0,-5 1 0,-1-3 0,0-1-2142,-1-1 0,-4-7 2639,2 2 0,-4-4 0,-1-1 0</inkml:trace>
  <inkml:trace contextRef="#ctx0" brushRef="#br0" timeOffset="354">9327 18325 7940,'8'-8'1250,"0"2"5046,-3 6-6116,-4 0 0,7 0 0,-3-2 0,5-3-3184,2-4 3004,-4 3 0,11-13 0,-3 3 0</inkml:trace>
  <inkml:trace contextRef="#ctx0" brushRef="#br0" timeOffset="355">9498 17842 7814,'-14'4'1721,"-1"1"1218,8 6 1,0-8-1688,7 7 0,3-1 0,5 5-1250,7 1 0,3-6 0,0 1 0,2-1-315,3-1 0,-5 5 290,6-4 1,-5 4-1,3 1 1,-1 0 286,-4 0 1,1 1 0,-1 0 0,2 3 130,-2 1 0,-3 0 0,-2-5 0,-3 0-82,2 0 1,-3 1-1,0-1 1,0 0 23,0 0 1,-5 0 0,2 1-1,-4-1-120,-1 0 1,0 0 0,-1 1 0,-4-3-111,-5-2 1,-9 2 0,-3-4-1,-1 0-2222,-1-3 1,0-4 0,-4-1 2114,-1 0 0,1-6 0,-1-2 0</inkml:trace>
  <inkml:trace contextRef="#ctx0" brushRef="#br0" timeOffset="356">9498 17856 7814,'8'-8'0,"4"-5"0,-2 4 1749,3-4 0,1 4 0,0 1 1,0 0-885,0 0 1,5 3-1,0-4 1,0-1-1896,2 2 1,-4-4-1,5 4 1030,-1 0 0,-2-5 0,-5 5 0</inkml:trace>
  <inkml:trace contextRef="#ctx0" brushRef="#br0" timeOffset="357">22337 853 7816,'-7'-14'1884,"4"0"-976,-6-1 1,4 4 0,-3 8-312,2 13 1,-5 10-1,1 15 1,-3 8-1,-1 7-178,0 5 0,1 5 0,2-1 0,2-4 134,-2 0-439,4 1 0,1-10 1,6-5-1,0-7-108,0-7 0,0 0 0,2-10 0,2-2-20,6-4 1,4-8 0,4 2 148,0-4 1,8-1-1,-3 0 1,4 0 37,2 0 0,-1-1 0,2-3 1,2 0-216,1 1 1,-6 1 0,-7 2 0,-1 0-321,0 0 0,7 0 0,-3-2 0,4-2-209,2-6 0,-7-2 1,-3-1-1,-4 2-1432,0 1 1,-3 1 2002,-2-5 0,-4-7 0,-6-1 0</inkml:trace>
  <inkml:trace contextRef="#ctx0" brushRef="#br0" timeOffset="358">22408 853 7824,'-8'-6'798,"5"3"1,10-5-32,8 1 0,4 3 0,-2 4 0,2 0 33,-2 0 0,5 0 0,2 1-1008,3 4 1,0 3-1,-2 8 1,-3 1-1448,-1 2 1,-4 6 1654,-7-1 0,2 3 0,-4 1 0</inkml:trace>
  <inkml:trace contextRef="#ctx0" brushRef="#br0" timeOffset="359">22351 1208 7822,'-14'0'2644,"-1"0"-2506,7 0 0,10 0 1,11 0 44,4 0 1,13-1-1,0-4 1,6-3-465,9 0 0,-6-3 0,7 5 0,0-2-2098,-2-3 2379,0 5 0,-1-7 0,-1 5 0</inkml:trace>
  <inkml:trace contextRef="#ctx0" brushRef="#br0" timeOffset="360">23090 924 7822,'0'-8'1492,"-6"8"1,-4 11-906,-2 7 0,-3-1 0,1 8 0,0 4 561,0 2 0,6 9 1,3-4-328,4 0 0,1 4 0,1-7-686,4-1 0,4-4 0,10-3 1,3-2-945,1-3 0,7-6 0,-4-6 0,3-2-1570,2-2 0,1-3 2379,-4-1 0,7-12 0,2-4 0</inkml:trace>
  <inkml:trace contextRef="#ctx0" brushRef="#br0" timeOffset="361">23559 881 7822,'0'-14'2625,"0"0"-151,0 6-296,-6 2-1728,4 6 0,-4 8 0,8 6 0,1 8 96,1 5 1,6 6 0,-4 2-679,2 1-459,-5-4 1,8 7-1,-4-6-1005,1-1 0,-4-4 0,6-4 1596,1-5 0,-5 3 0,1 0 0</inkml:trace>
  <inkml:trace contextRef="#ctx0" brushRef="#br0" timeOffset="362">23872 668 7811,'10'-12'2060,"-1"2"-1215,0 4 1,6 6-26,-1 0 0,-1 11 0,-2 5 1,-4 6 31,0 8 1,2 4 0,-4 9 0,-2 0-530,-1-1 1,-2 7-1,0 2 1,-2 1-565,-3 0 1,4-6-1,-4 1-355,4-2 0,1-9 0,0-3 0,-2-3 596,-3-1 0,4-7 0,-6-2 0</inkml:trace>
  <inkml:trace contextRef="#ctx0" brushRef="#br0" timeOffset="363">24242 881 7735,'14'-12'1028,"0"2"233,0 6 0,1-3 1,-1 3-1,2 0-699,3 3 0,-4 2 1,6 3-1,-2 2-1108,0 2 1,0 3 545,-5 8 0,0 3 0,0 6 0</inkml:trace>
  <inkml:trace contextRef="#ctx0" brushRef="#br0" timeOffset="364">24341 1137 7776,'-19'0'7605,"0"0"-6759,7 0 1,7 0 0,10 0 25,4 0 1,5 0 0,5 0 0,7 0-937,5 0 0,1 0-1,4 0 1,-1 0-1250,-4 0 0,-1 5 0,-3 1 1,-1 1-2944,-3-1 4257,-5-1 0,9 1 0,-5 2 0</inkml:trace>
  <inkml:trace contextRef="#ctx0" brushRef="#br0" timeOffset="365">24953 825 7758,'7'-21'1318,"1"5"5433,-3-3-3441,-3 3 0,4 10-2294,-6 6 0,0 18 0,0 12 1,0 6-879,0 8 0,0 5 0,2 6 0,1-1-1393,1-2 0,1-1 1,-5 2-1,0-2-1338,0-2 1,0 3 2592,0-5 0,-6 1 0,-2-5 0</inkml:trace>
  <inkml:trace contextRef="#ctx0" brushRef="#br0" timeOffset="366">16649 12354 7946,'-7'-14'1594,"0"9"-1047,7 10 0,2 6 1,1 17-1,3 7 0,1 5-196,-1 2 1,3 9 0,-2 6-1,-1 7-57,0 6 1,1-1 0,-4 1 0,3-1 0,2 3-132,3-5 1,-3-2 0,0-8 0,-2-2-382,-3-3 1,4-4 0,-3-9 0,0-4-398,-3-5 0,-1 0 0,-1-13 0,-3-2-251,0-4 1,-7-8 0,1 2 0,-4-4 256,-5-1 0,-2-6 0,-4-4 0,3-4 406,2-5 0,-1 3 0,4-4 0,-4 1 353,-1 0 0,5-5 0,-1 5 414,7 2 1,0 1 1305,6 2 0,1 8-1132,4 6 1,6 12-1,5 12 1,6 3-291,7 1 1,-2 2-1,2 2 1,1 1-255,2-1 1,1-4 0,-1-4-1,-1-7-165,-3-6 1,-4 0 0,3-6 0,-1-3-315,-4-6 1,-1-5 0,-2-10 0,0-5-136,1-3 1,-3-3-216,-2-3 0,-2-3 0,-5-8 0,2-2-740,-2-1 0,-2-1 1375,-1 5 0,7-5 0,1-3 0</inkml:trace>
  <inkml:trace contextRef="#ctx0" brushRef="#br0" timeOffset="367">9981 8004 8037,'-14'5'-1096,"0"-1"555,6 1 457,-5-5 0,5 5 0,-6 1 1,0 0-1,1 2 232,4 0 0,-4-5 0,4 4 0,-4-3 513,-1 1 0,6 2-280,3-3 1,5-2 0,7 3-1,5-4-97,6-1 1,8 0 0,1 0 0,5 0-97,-1 0 0,6 2 0,-1 1 1,2 2-73,0-2 1,0-2 0,6-1 0,2 0-18,1 0 0,7 0 0,0 0 1,4-1-75,4-4 0,6 3 0,0-2 0,4 2-78,4 2 1,-35 0 0,0 0 0,40 0 0,-39 0 0,0-1-24,0-2 1,1 1 0,-1 1 0,0 0 0,-1-1-1,0 0 1,39 0-24,-39 2 1,1 0 0,37 0 0,-1 0 0,1 0 7,0 0 1,-6 0 0,1 2 0,-3 1 19,2 1 0,-3 1 0,-6-3 0,1 1 58,0 2 0,-2-1 0,0-4 0,-6 2 44,-1 3 0,-6-4 0,1 6 0,-2-3 131,-4 1 0,4 1 0,-3-1 1,-2 3 80,1 0 1,-7 0-1,6-5 1,-6 2-97,-4-2 1,4-2-1,-4-1 1,-1 0 0,-2 0-159,-2 0 1,2 0-1,-9-1 1,2-2 0,-2-4-330,-1-1 1,-2-1-1,-5-5 1,-1 0-939,-4-1 0,2 1 1278,-6 0 0,0-7 0,-5-1 0</inkml:trace>
  <inkml:trace contextRef="#ctx0" brushRef="#br0" timeOffset="368">8233 9980 7939,'-8'6'-113,"-3"-3"0,7 7 1,8 1-1,8 2 180,10 1 0,13-2 0,9-1 0,10-1-10,6 1 1,16-3 0,-36-4 0,0 0 0,6-1 0,2 0 0,3 0 0,2-1 0,2 0 0,0 1-27,1-1 0,1 0 1,7 1-1,1-1 1,-1-2-1,0 0 1,4 0-1,0 0-239,0 0 0,1 0 0,5 0 1,-1 0-1,0 1 0,0 0 1,2 0-1,0 1 126,1 0 0,-1 1 1,1-1-1,0 0 0,2-2 1,0-1-1,0-1 1,-1 1 56,-1-1 1,0-1 0,1-4-1,-1-2 1,-2 2 0,-1 0-1,0-1 1,-1-2-25,1 0 1,-2 0 0,-3 1-1,-2 1 1,2-3 0,-1-1 0,0 2-1,0 0 61,-3 1 1,0 1 0,-2-1 0,-1 2 0,-4 0 0,0-1 0,-1 1 0,0 0 24,-1 0 0,-1 0 0,-3 0 0,-1 0 1,-4 0-1,0 0 0,-2 0 0,0-1-48,-1 2 0,-2-2 0,30-11 0,0-1 0,-4-2 11,-7-4 0,1-1 0,-12-1 0,-3 0 0,-5-1 0</inkml:trace>
  <inkml:trace contextRef="#ctx0" brushRef="#br0" timeOffset="369">14147 8274 8059,'-16'6'1633,"7"4"0,7 1-502,7-2 1,3 4 0,6-4 0,2 4-59,3 1 1,3-1-1,6-2 1,2-2-717,4 2 0,-3 2 0,6 1 0,-3-1 1,-1-2-1,1-1-593,-1 1 1,0-4-1,-6 1 1,-2 0-668,-1 0 0,-5-5 1,3 4-1,-2-3 0,-4 3 1,-3-1-1450,-4 0 0,-6 5 2352,2-1 0,-3 3 0,-2 1 0</inkml:trace>
  <inkml:trace contextRef="#ctx0" brushRef="#br0" timeOffset="370">14076 8700 8070,'-14'0'2251,"0"0"0,7 7-1211,7 2 1,7 4 0,7 1 0,2 0 255,3 1 0,4 0 0,10 3-901,5 1 0,3-2 1,2-6-1,0-1 1,-1 1-794,1 1 1,-2-4 0,-1-3 0,-4-4-828,-1-1 1,3 0 0,-5 0 0,-2 0-589,-1 0 1,-3 0-1,-2 0 1813,-1 0 0,0-6 0,4-2 0</inkml:trace>
  <inkml:trace contextRef="#ctx0" brushRef="#br0" timeOffset="371">15228 8800 10169,'-8'-2'1864,"3"-2"0,5-4 1,6-2-378,9 1 0,0 1 1,9-3-1,3 1-1085,4-1 0,1 3 0,6 1 0,0 0 0,0 2 1,0 1-671,1-1 1,-4-5 0,-2 6 0,-3 1-1651,-1 1 0,-3-3 0,0 1-986,-3 0 0,-5 3 2904,1 1 0,-16 12 0,-5 4 0</inkml:trace>
  <inkml:trace contextRef="#ctx0" brushRef="#br0" timeOffset="372">15356 8899 7899,'-5'10'0,"0"-1"2481,0-5 1,7 8 0,4-4-282,8 0 0,2 5 0,8-5-1390,1-1 0,2 6 0,2-3 1,-3 4-589,-2 5 1,1-3 0,-6 2 0,-1 0-278,-2 1 1,-9-3 0,-2 4 0,-3-1 3,-2 0 0,-2 2-404,-3-2 0,-2-4 1,-8 4-1,0-1 0,-4-3-334,-5 0 0,2 2 1,0-7 700,1 2 0,-3-4 0,5-2 932,2 1-569,1-6 0,10 6 0,6-7 148,8 0 1,11 0-1,4-2 1,4-1-14,2-2 0,-1 0 1,1 4-1,-1-2-410,1-2 0,-1 0 0,0 5 0,1-1-517,-1-4 0,1 3 0,-2-2 0,-4 0-537,-4 0 0,-3 2 1,-2-3-1933,0 4 1,-6-6 1599,-3-2 1,-3-4-1,-4-1 1386,-3 0 0,-9-7 0,-8-1 0</inkml:trace>
  <inkml:trace contextRef="#ctx0" brushRef="#br0" timeOffset="373">15540 7520 7912,'-14'-7'5289,"6"2"-4188,4 10 1,4-2-332,4 6 0,-1 5 1,7 7-1,1 1 0,2 5-325,1 5 0,0-2 1,0 3-1,-1-3 0,-2-2-400,-2 1 1,-1-1 0,2 0 0,-4-1-232,0-3 0,-4 1 0,3-6 7,-4-1 0,-1 2 1,0-1-128,0-2 0,0-1 0,0-2 239,0 1 1,0-1-41,0 0 0,0-4 414,0-1 414,0-6-372,0 4-3088,-6-7 1744,4 0-249,-4 0-1403,6 0 37,0 0 2610,0 6 0,0 2 0,0 6 0</inkml:trace>
  <inkml:trace contextRef="#ctx0" brushRef="#br0" timeOffset="374">4351 8317 7899,'43'14'16,"6"0"1,4 0 0,6 0 0,7 2 0,7 2 241,-33-9 1,2 1-300,4 2 0,1 1 1,0-4-1,-1-1 1,5 3-1,0 0 1,0 0-1,0-1 1,1-1-1,0-1-36,0 0 0,-1 0 0,1-1 0,0 0 1,0 0-1,-1-1 0,0 0 0,-1-1 1,2-1-1,-1 0 130,0-1 0,-1 0 0,-2 0 0,-1-1 0,-2-2 0,0 0 0,-2 0 0,-1 0 49,39 0 1,-1 0-1,-7-2 1,-5-2 76,-3-6 1,1-2 0,-6-3-1,-3 1-158,-3 0 0,-9-5 1,3 0-1,-6 2-242,-4 1 0,-3-3 0,-8 0 221,-3 1 0,-2 6 0,-6 1 0,-2 0 0,-3 1 0</inkml:trace>
  <inkml:trace contextRef="#ctx0" brushRef="#br0" timeOffset="375">1152 2602 8030,'-5'-15'257,"1"1"1,-6 0 0,5 0-1,2 0 1218,2-1 0,-4 6-588,0-1 0,0 9 0,5 2 0,0 14-453,0 11 1,0 8-1,0 7 1,0 1-1,0 6-177,0 1 0,0 6 0,-1-3-282,-4 3 0,4 2 1,-6-1-1,2-4 1,-1-5-931,-2-3 1,4-6-1,-4-1 1,0-3-327,0-2 1,5-4-1,-4-4-428,1-5 1,3-3 1708,-7-2 0,2-12 0,-1-7 0,-10-19 0,3-6 0</inkml:trace>
  <inkml:trace contextRef="#ctx0" brushRef="#br0" timeOffset="376">925 3241 8030,'-15'-36'-553,"1"0"0,0 4 941,0-1 0,0 0 0,-1 6 122,1 3 0,6-1 1,2 6 129,0 2 1,6 2 0,0 6 0,9 4-177,8 4 1,6 2 0,5 5-1,0 9 1,1 5-74,-1 2 1,2 5 0,2-5-750,1 0 0,0-1 1,-4-7-1,-3 0-199,-2 1 0,6-7 0,-5-4 0,1-2 0,1-2-3243,-1 0 3800,-3 0 0,-3-6 0,-6-2 0</inkml:trace>
  <inkml:trace contextRef="#ctx0" brushRef="#br0" timeOffset="377">1280 2914 8055,'0'-9'1769,"0"-1"-657,-6 7 1,6-9-392,0 2 0,1 4 0,10 1 0,5 4-139,6 1 1,5 0 0,3 0-886,3 0 1,-3 0-1,4 0 1,-4 0 0,-2 0-1823,0 0 1,1 0 768,-1 0 1356,-6 0 0,5 6 0,-5 2 0</inkml:trace>
  <inkml:trace contextRef="#ctx0" brushRef="#br0" timeOffset="378">1508 3028 8050,'-13'10'776,"3"-1"1,4-4 137,6 4 1,6-6 0,5 2-500,7-3 1,4-2 0,8 0 0,2 0-731,1 0 1,5 0 0,-4 0 0,1 0-1,0-2-812,-3-3 0,-2 4 0,-2-4 1127,0 4 0,-5-6 0,-3-1 0</inkml:trace>
  <inkml:trace contextRef="#ctx0" brushRef="#br0" timeOffset="379">1906 2701 8425,'0'-14'860,"0"0"357,-7-1 0,6 6 0,-4 3-443,3 4 1,4 7 0,3 14 0,4 6 0,4 7-743,1 6 1,2 4 0,1 6 0,4 2-871,1 1 1,-3 4-1,6-4 838,5-1 0,-1 5 0,5-4 0</inkml:trace>
  <inkml:trace contextRef="#ctx0" brushRef="#br0" timeOffset="380">2844 2730 7949,'-36'0'3101,"7"0"-600,9 0-1928,12 0 1,3 0 0,10 1 0,6 4 0,5 4-415,3 4 1,7 3-1,3 1 1,6 2-605,1-2 0,3-1 0,-4-1 1,0-3-1,0-1-1891,-4-1 0,4-7 2336,-2 2 0,7-4 0,-4-1 0</inkml:trace>
  <inkml:trace contextRef="#ctx0" brushRef="#br0" timeOffset="381">3384 2687 9664,'-4'-19'0,"-3"0"0,1 2 1306,0 1 1,-5 3-15,1 4 0,-3 2 0,-1 6-347,0-4 1,0 5-1,1 0 1,2 10-1,2 5-696,-2 4 1,3 7 0,0-3 0,1 6-1,4 2 1,2 2-168,1-1 1,0 4 0,0 1-1,1 1 1,2 0-47,2 1 1,5 1 0,-4-1 0,0-3-101,1-1 0,2 3-37,-4-5 1,4 5-1,-2-5 1,-1-1 0,2-4-477,0-4 0,-5-3 1,3-7-1,-1 0-2983,0 0 2681,6-6 879,-3-2 0,6-12 0,0-2 0</inkml:trace>
  <inkml:trace contextRef="#ctx0" brushRef="#br0" timeOffset="382">3470 2929 7949,'0'-15'441,"6"-4"0,3 0 494,4 2 1,1 1 0,0 2 0,1 1-1,-1 4 1,0 3-663,0-1 1,5 6 0,0-4-1,0 3-1902,2 2 0,-7 7 1,2 2 1628,-5 4 0,-2 7 0,5 3 0</inkml:trace>
  <inkml:trace contextRef="#ctx0" brushRef="#br0" timeOffset="383">3598 3028 7949,'-2'8'3494,"-3"-3"-833,4 3 79,-6-7-2467,7 6 0,13-7 0,4-2 0,7-1-767,4-2 1,-2-4 0,7 2-609,-3-1 1,3 0-1,0-3 1,-1 2 1101,-2-2 0,-2-2 0,1-1 0</inkml:trace>
  <inkml:trace contextRef="#ctx0" brushRef="#br0" timeOffset="384">4095 2587 7903,'-6'-14'0,"3"0"2476,-7 0 0,5 6-1073,-4 3 0,6 10 1,-2 6-1,3 6-821,2 7 1,2 9 0,3 5 0,3 5-523,0 4 1,4 2 0,-4 5-1422,0-2 0,3-5 1,-6 4-1,0-2 1361,1-3 0,-5 4 0,6 1 0</inkml:trace>
  <inkml:trace contextRef="#ctx0" brushRef="#br0" timeOffset="385">1607 3938 7989,'-20'-8'1078,"4"2"1,-3 6-292,3 0 0,6 1 0,3 4 0,0 5 0,4 4-105,2 5 0,1 4 0,-2 11 0,-1 3 0,-2 5-597,2 0 0,1 6 0,1 1 0,-2 0 0,-4-1 0,1-2-1003,0-1 1,-4-3 0,4 1-1,-1-2-4427,1-3 5345,1-3 0,-1-7 0,-2 0 0</inkml:trace>
  <inkml:trace contextRef="#ctx0" brushRef="#br0" timeOffset="386">1280 4137 7986,'-6'-8'1742,"4"-5"0,-3 12 0,10-4-1112,5 4 0,2 2 0,4 2 258,3 2 1,8 11-440,6-2 1,7 8 0,-4-3-1,0 0 1,-1 0-586,0 0 0,-4 0 1,6-6-1,-3-4 1,0-3-1619,0 1 1,-5-6-634,-1 4 1,-1-3 2386,-8-2 0,0-7 0,-5-1 0</inkml:trace>
  <inkml:trace contextRef="#ctx0" brushRef="#br0" timeOffset="387">1778 4109 7986,'-7'-15'1756,"6"1"1,-6 0-1,9 0-639,3-1 0,4 1 0,10 2-805,5 2 1,4-1 0,4 5 0,3-1-522,1 1 0,-4 1 0,1 5 0,-3 0 1,-3 2-2013,-4 3 1,3 7 2220,-7 7 0,0 13 0,-5-2 0</inkml:trace>
  <inkml:trace contextRef="#ctx0" brushRef="#br0" timeOffset="388">1934 4322 7986,'0'8'2495,"0"-2"0,0-8-1998,0-2 1,8-4 0,6-8-734,8-3 1,5 0-1,3-6 1,2-2-126,1 2 0,0-1 1,-4-2-1,-1 0-825,0-1 0,-4 5 1,-2 2-1,-1 0 1186,-4 0 0,-3 9 0,-3 1 260,-1 4 1,-7 5-1,2 7 878,-4 6 0,4 9 1,0 3-221,-2 0 0,5 5 0,0-5 0,1 0-21,1-3 1,1-3-1,6-2 1,2-1 147,-1-4-876,4-2 0,-5-9-442,7-3 1,-7-4 0,2-9 0,-3-2-32,-2-2 1,-6 3 0,-3-3 0,-4 0 0,-2 1-53,-4 1 1,-5 1-1,-7 6 1,-3 3-908,-3 6 0,0 2 678,-6 2 1,2 6 0,2 4 0,3 3-1,2 2 585,2 4 0,2 3 0,2 7 0</inkml:trace>
  <inkml:trace contextRef="#ctx0" brushRef="#br0" timeOffset="389">3327 3867 7910,'-3'-8'2814,"3"3"-1467,7 4 1,10 2-1,7 2 1,2 4-1354,3 1 0,-1 0 0,2 3 0,2-4 0,1 1-974,-1 0 0,-4-5 0,-3 2 0,-2-3-1081,-3-2 1,4 0 2060,-5 0 0,0-13 0,-5-3 0</inkml:trace>
  <inkml:trace contextRef="#ctx0" brushRef="#br0" timeOffset="390">3797 3782 7910,'0'-15'6020,"0"1"-5024,0 6 0,-7 8-493,-2 10 1,-2 9-1,0 4 1,1 6-1,1 2 5,1 3 1,-3 3-1,6-3 1,2-3-464,1-1 0,2-1 1,0-1-1,0 1-102,0-1 1,7-1-1,2-2 88,4-1 1,-1-2 0,-1 3 0,-1-1 19,1 1 0,2-3 1,-1 0-1,-2 0-163,-6 1 1,3-6-139,-3 2 1,3-5-1,-4-3-4279,2-1-812,-1-7 5341,3 3 0,-6-18 0,6-4 0</inkml:trace>
  <inkml:trace contextRef="#ctx0" brushRef="#br0" timeOffset="391">3896 4123 7910,'10'-10'1504,"-1"1"0,-4 1 0,4-3-608,2 1 1,2 6 0,1-4 0,0 0 258,1 0-1184,5-2 1,2 1-729,7 0 1,-6 5-1,0 0 1,-1 2 0,-2 2 756,1 0 0,-2 6 0,-5 2 0</inkml:trace>
  <inkml:trace contextRef="#ctx0" brushRef="#br0" timeOffset="392">4095 4222 8829,'-14'14'4075,"0"1"-2982,6-7 0,3 3 0,11-8-1112,9-5 1,5-4 0,9-8 0,1-2-1337,3-3 1,-3 2 0,3-6-2354,-3 3 3708,-2-5 0,1 3 0,-1-7 0</inkml:trace>
  <inkml:trace contextRef="#ctx0" brushRef="#br0" timeOffset="393">4507 3981 7910,'15'6'2653,"-1"3"-1508,-6 4 1,4 1 0,-4 2-239,0 3 1,5-3 0,-4 3 0,4-5-246,1-5 0,5 3 0,2-8-384,1-1 1,-5-1-1,4-4 1,-2-2-623,0-6 1,-5-4-1,-6-3 1,-2-4 66,-3-1 0,-1 5 1,-4-2-1,-4 3 1,-7 2-733,-4-1 1,-8 6 415,1-1 1,-3 7 0,-1-1-1,-1 2-461,1 2 1,1 2 0,2 2 1053,1 6 0,-6 9 0,-6 3 0</inkml:trace>
  <inkml:trace contextRef="#ctx0" brushRef="#br0" timeOffset="394">1877 4862 8201,'-6'-8'4419,"3"3"-3516,-7 10 1,7 5-1,-3 9 1,1 6-1,0 5 3,2 3 1,0 11-1,0 0 1,-2 4-870,2 1 1,-3-2 0,1-3-1,0 1 1,0-1-793,1-3 0,-7-3 0,3 0 0,-2-5-663,1-3 1,4-6-1,-3-2 1,0-3 1417,0-7 0,-1 3 0,-5-8 0</inkml:trace>
  <inkml:trace contextRef="#ctx0" brushRef="#br0" timeOffset="395">1564 5203 8869,'-9'-22'1275,"-1"3"0,9 5-260,1 4 1,12 10 0,12 10 1165,3 3-1732,1 7 0,7 2 0,3 7-226,3-1 0,2 1 1,0-3-1,-1 0-1165,1-3 0,-1-5 1,1-1-1,0-4-3407,-1-4 4349,-5-6 0,4 10 0,-5-5 0</inkml:trace>
  <inkml:trace contextRef="#ctx0" brushRef="#br0" timeOffset="396">2204 5175 8091,'-14'-14'0,"6"4"1168,3 1 0,4 4 0,2-3 0,4 2 0,6 1-445,7-1 1,4 4 0,6-3-1,0 4-1740,1 1 0,-1 1 1,-1 4 333,-3 4 683,3 4 0,-11 8 0,4 1 0</inkml:trace>
  <inkml:trace contextRef="#ctx0" brushRef="#br0" timeOffset="397">2361 5388 8089,'0'8'3037,"6"-2"0,3-6-2778,10 0 1,5-8-743,9-6 0,-1 0 0,6-7 1,1 2-2766,2 0 3248,-4 1 0,-3-3 0,-5-1 0</inkml:trace>
  <inkml:trace contextRef="#ctx0" brushRef="#br0" timeOffset="398">2801 4933 8020,'-14'-6'4011,"0"-2"-2959,0 0 0,6 8 1,3 11-415,3 6 1,4 6 0,3 7 0,4 3-1135,4 5 0,3 7 1,3 4-1,4 2 1,4 3-3234,2 1 3729,5 2 0,-4 0 0,5 0 0</inkml:trace>
  <inkml:trace contextRef="#ctx0" brushRef="#br0" timeOffset="399">3626 4890 10875,'6'10'1335,"5"-1"1,5 2-712,3 2 1,6 1-1,-1 1 1,3 0-520,1 4 1,6-3 0,0 1 0,1-4-1022,0-3 1,-2-6 0,-5 4 0,1-1 915,-1-4 0,7-8 0,1-3 0</inkml:trace>
  <inkml:trace contextRef="#ctx0" brushRef="#br0" timeOffset="400">4195 4876 8016,'-5'-9'615,"0"-1"1,-1 7 867,1-2 1,-3 4-496,-6 1 1,0 1 0,0 6-369,-1 7 0,1 0 1,2 7-1,0-1 0,5 4-638,0 3 0,-2 0 1,4-2-1,2-3-58,1-1 1,2 4 0,0-3-46,0 0 0,0 0 0,0-4 0,2 0 293,3 0 0,-2 2 0,6 1 0,4 1 1428,4 3-1346,-1 8 0,6-1 229,-3 6 0,-8-5 0,3 3 0,-1 1 0,0-2-293,1-1 0,0-1 0,-1-6 1,-2-1-1,-2-4-224,2-2 0,-3-1-2017,2-5 1,-2-4 0,3-2-3899,-2-2 5949,1-1 0,-2-11 0,-2-2 0</inkml:trace>
  <inkml:trace contextRef="#ctx0" brushRef="#br0" timeOffset="401">4465 5175 8015,'-7'-5'5700,"7"-1"-4994,8-2 1,3 3 0,1-3 0,-3 0-542,2 0 0,6 4 0,4-4 0,-1 0-1699,1 0 0,3 3 0,-4-3 1534,2 2 0,-4 1 0,2 5 0</inkml:trace>
  <inkml:trace contextRef="#ctx0" brushRef="#br0" timeOffset="402">4536 5331 7967,'-14'8'5489,"-1"5"-4434,8-5 1,2-1-682,10-2 1,6-3 0,11-4-1,8-3 1,5-4-1640,4-4 0,0-6 1265,-1 0 0,3-6 0,-4 3 0</inkml:trace>
  <inkml:trace contextRef="#ctx0" brushRef="#br0" timeOffset="403">5048 5033 7967,'8'20'2364,"-2"-2"-1167,-6 5 1,5-1-1,1 2 1,0-5-1,4-5 497,2-4 0,1 1-1602,11-7 0,-5 0 0,4-9 0,1-5 0,0-4-576,0-5 0,-9 2 0,1-5 0,-6 0 0,-4 1 77,-3 1 0,-1 1 0,-4 6-826,-3 3 917,-9 4 0,-3 6 0,-7 2-226,-1 2 0,-2 4 1,-2 7-1,1-1-449,0 0 1,-2 0 990,-4 0 0,-2 1 0,-7-1 0</inkml:trace>
  <inkml:trace contextRef="#ctx0" brushRef="#br0" timeOffset="404">2162 6085 8049,'-15'0'1186,"1"0"1,0 1-324,0 4 0,6 4 0,5 10 0,4 5 0,4 5-419,-2 4 0,3 3 0,1 8 0,-1 2 0,0 1-247,-2-1 0,-3 3 1,-1-1-1,0-3-952,0 0 1,0-4 0,0-3 0,0-5 0,0-5-2981,0-4 3735,0 3 0,-6-11 0,-2 4 0</inkml:trace>
  <inkml:trace contextRef="#ctx0" brushRef="#br0" timeOffset="405">1863 6440 9864,'0'-14'1519,"2"1"-1042,2 4 1,-1 2-1,7 9 329,1 3 1,10 3 0,7 6 0,7 2 0,4 3-45,4 4 0,-8-1 1,7 2-1,-1 1-746,0 2 1,2-5 0,-2-3-954,-3-3 0,2-2 0,-6-1 1,1-2-1,0-3-3690,-4-2 4627,-7-1 0,3-5 0,-5 0 0</inkml:trace>
  <inkml:trace contextRef="#ctx0" brushRef="#br0" timeOffset="406">2517 6497 8049,'0'-14'3288,"0"4"-2488,0 1 0,2 4 0,2-3 1,7 2-493,7 3 1,4 1-1,6 2 1,1 0 0,-1 0-1099,1 0 0,-3 2-1168,-2 2 0,1 0 1958,-6 5 0,7 7 0,-4 6 0</inkml:trace>
  <inkml:trace contextRef="#ctx0" brushRef="#br0" timeOffset="407">2744 6611 11020,'-14'8'1910,"0"-4"0,5 3-583,-1-3 0,10 1 0,5-5-1475,12 0 0,8-2 0,4-2 1,1-6-1280,3-2 1,-1-7 0,4 0-2337,-1 1 3763,-2 3 0,-5 0 0,1 1 0</inkml:trace>
  <inkml:trace contextRef="#ctx0" brushRef="#br0" timeOffset="408">3185 6497 8049,'7'19'1143,"2"0"-445,4 6 1,1-8 0,-1 6 176,-4-3 0,4-3 0,-4-5 0,4-5-384,1 0 0,0-4 0,2-8 1,1-6-1,1-6-624,-6-7 0,1-3 100,-8-1 19,6-1 0,-10-4 0,4 0 25,-3 1 1,-10 4 0,-5 4-1,-6 5-185,-3 4 0,-2 7 1,-4 3-1,1 3 1,2 2-727,1 0 0,2 7 38,-2 2 1,4 4 0,7 1-664,4 0 1,2 0 1524,7 1 0,0 5 0,0 2 0</inkml:trace>
  <inkml:trace contextRef="#ctx0" brushRef="#br0" timeOffset="409">4052 6170 7835,'-14'14'4429,"0"-6"-3944,6-2 1,3-1 0,10 1 0,5 1 228,2-1 1,9 0-1,1-2 1,2 0-1020,-1-1 0,1 4 1,3-3-1,-2 1-1088,-1 2 1,0-6-1,2 4 195,-2-4 0,1-1 1198,-6 0 0,0-6 0,-4-2 0</inkml:trace>
  <inkml:trace contextRef="#ctx0" brushRef="#br0" timeOffset="410">4479 6042 12724,'-14'2'873,"0"2"1,4 6-1,2 7 1,0 4-152,0 1 1,5-3 0,-3 4-1,1 3 1,0 1-437,2 1 1,2 0 0,2 2 0,2 2-34,2 1 0,6 0 88,-1-4-249,2-1 1,3 5-1,-1 1 17,0-3 0,0-1 0,0 0-231,1 3 0,-1-7 1,-1 2-1,-2-3 1,-2-3-1346,2-3 0,-3-3 1,0-2-1,0-1-3607,0-3 5074,1-4 0,5 0 0,1 2 0</inkml:trace>
  <inkml:trace contextRef="#ctx0" brushRef="#br0" timeOffset="411">4749 6383 13289,'0'-14'2754,"6"4"-2298,4 1 0,4 1 0,4-3 0,1 2-389,-2-2 0,5 3 0,2 0 1,1 0-1713,-1 0 0,1 5 0,-6-2 1645,-2 3 0,5 15 0,1 3 0</inkml:trace>
  <inkml:trace contextRef="#ctx0" brushRef="#br0" timeOffset="412">4891 6497 7819,'0'14'6713,"0"-6"-5870,0 5 1,3-10 0,5 5-625,7-2 1,10-1-1,2-5 1,6-2-816,3-3 0,2 2 0,5-5 0,-2 0 596,-3 1 0,9-3 0,-3-4 0</inkml:trace>
  <inkml:trace contextRef="#ctx0" brushRef="#br0" timeOffset="413">5389 6014 7819,'-14'-8'4667,"4"1"-3443,1 7 0,6-3 1,1 3-1,8 8-745,9 8 1,2 8 0,-1 9 0,1 5-1016,2 3 1,2 3 0,-4 2 0,2 3-2586,-2 1 3121,-1-4 0,-8 16 0,-2-4 0</inkml:trace>
  <inkml:trace contextRef="#ctx0" brushRef="#br0" timeOffset="414">72 3199 7842,'55'-2'730,"-1"-1"1,-4-2 0,-1 0 0,-3 1 0,-3-1-724,-6 2 0,3-3 0,-7 1 0,-3 2 0,-3 1-1099,-3 2 1,-7 0 0,2 0 1091,-3 0 0,-8 6 0,-2 2 0</inkml:trace>
  <inkml:trace contextRef="#ctx0" brushRef="#br0" timeOffset="415">413 3227 7842,'-21'19'337,"-2"0"0,4 6 1,3-1-1,5 3 0,1 3 440,2 3 0,2-3 0,6 3 0,2-3-103,2-1 1,4-2-1,6-4-673,1-4 0,4-3 0,1-3 0,1-2 0,1-3-294,0-2 0,-3-1 87,5-5 0,-5-2 1,3-3-1,0-3-898,0 1 0,-5-6 0,2 3-273,-3-2 1,-3-2 1376,-4-1 0,4 1 0,-5 0 0</inkml:trace>
  <inkml:trace contextRef="#ctx0" brushRef="#br0" timeOffset="416">569 3213 7842,'0'14'941,"0"2"-508,0 3 0,0 3 0,0 6 0,0 4 1,0 4 158,0 7 0,0 8 0,0-2-440,0 1 1,5 2-1,1 5 1,2-2-396,3-3 1,0 1-1,0-9 1,-1-5-575,1-2 0,1-6 0,1-5 817,-3-3 0,2-5 0,-4 2 0</inkml:trace>
  <inkml:trace contextRef="#ctx0" brushRef="#br0" timeOffset="417">299 2630 7842,'-14'-8'703,"6"-4"-530,2 16 0,12 4 0,2 17 0,1 7-275,1 6 1,6 11 0,6 6-1,1 5 102,1 0 0,0 11 0,4 2 0</inkml:trace>
  <inkml:trace contextRef="#ctx0" brushRef="#br0" timeOffset="418">470 4635 7842,'-11'0'3714,"6"0"-3328,13 0 0,12-2-22,4-3 0,4 2 1,1-6-1,6-1 1,2 1-392,1-1 0,0 2-602,5-1 0,-5-2 0,-2 6 1,-1 2-1,-3 1-1001,-2 2 1,-8 0 1629,-3 0 0,-4 7 0,0 0 0</inkml:trace>
  <inkml:trace contextRef="#ctx0" brushRef="#br0" timeOffset="419">797 4720 7842,'-13'20'660,"4"4"1,-3 8 0,8 1 223,1-2 1,1 4-1,2-2 1,2-3-114,2-4 0,9-1 1,7-6-1,1-2-602,0-1 0,4-3 0,-1-4 0,2-4-697,3-4 1,-5-2 0,-2-4 0,-2-3-170,-2 0 1,2-9 0,-3 3 0,-2-2-290,-4 0 1,-8-3 0,2-1 0,-4-1-826,-1 1 1811,0 1 0,-6-2 0,-2-1 0</inkml:trace>
  <inkml:trace contextRef="#ctx0" brushRef="#br0" timeOffset="420">1024 4791 7842,'-14'-14'863,"0"4"-213,-1 1 0,3 7 1,2 2-289,6 8 1,2 11 0,2 5 0,0 4 0,2 5-15,2 5 1,3 3-1,4 2 1,-2 1-446,2 4 1,2-6-1,1 2 1,-1-4-603,-4-1-144,4-4 1,-5-2 0,4-7 0,-1-4 842,-1-2 0,-7-1 0,3-5 0</inkml:trace>
  <inkml:trace contextRef="#ctx0" brushRef="#br0" timeOffset="421">726 4094 7842,'-21'0'633,"5"0"0,2 2 0,9 4-211,4 8 0,2 9 0,4 10-919,4 5 0,10 9 1,5 5-1,3 3 497,1 2 0,7 6 0,2 2 0</inkml:trace>
  <inkml:trace contextRef="#ctx0" brushRef="#br0" timeOffset="422">825 5928 7842,'-6'-1'4115,"6"-4"-3609,6-3 10,8 0 1,7-5-1,3 4-146,2-4 1,9-6-1,3-1 1,3-2-564,2-3 1,-1 2 0,-1 1-1,-1 2-644,-2 2 0,-8 4 0,0 3 1,-6 3-2935,-4 2 3771,-7 1 0,-7 5 0,-6 0 0</inkml:trace>
  <inkml:trace contextRef="#ctx0" brushRef="#br0" timeOffset="423">1195 5786 7842,'-22'21'674,"1"-4"-133,7 7 0,4-1 0,2 6 0,1-1 0,0 1 930,1-1 0,3 1-873,8-1 1,2 0 0,9-1 0,3-3-1,5-5-356,3-3 0,1-2 1,1-1-1,1-4-845,3-4 0,-3-4 0,3-2-472,-3-4 1,-3-3-1,-2-6 1,-4-2-588,-6-3 0,3-3 1662,-9-6 0,-2-1 0,-1 1 0</inkml:trace>
  <inkml:trace contextRef="#ctx0" brushRef="#br0" timeOffset="424">1436 5815 9252,'-14'0'899,"5"0"-299,-1 0 0,6 12 0,-4 7-163,1 6 1,3 4-1,5-1 1,2 2-1,4 2 1,1 1-339,3-1 0,1 2 1,2 0-1,1-4-1888,-1-5 0,-5 0 1100,1-6 1,-5 0 0,2-5 688,0 0 0,-2 1 0,-5-1 0</inkml:trace>
  <inkml:trace contextRef="#ctx0" brushRef="#br0" timeOffset="425">1038 5331 7914,'-6'21'620,"4"-4"1,-1 7 0,6 1-761,7 2 1,3 8 0,2 3 0,4 4 139,5 6 0,3 2 0,1 7 0</inkml:trace>
  <inkml:trace contextRef="#ctx0" brushRef="#br0" timeOffset="426">1095 6767 9396,'-8'14'903,"2"-6"-770,12-2 1,4-6 0,7 0 0,4 0 0,2-1 474,7-4 0,0-3 1,8-6-1,0-2-892,-1-3 0,4 3 1,-5-2-1159,0 2 0,-1 3 1442,-6 4 0,-1-4 0,0 5 0</inkml:trace>
  <inkml:trace contextRef="#ctx0" brushRef="#br0" timeOffset="427">1422 6795 7907,'-14'29'826,"0"-1"0,1 1 189,4-1 0,2 5 0,7 2 52,0 1 1,0-4 0,2 1 0,3-3-581,4-1 1,5-6 0,4-2 0,2-4-483,2-4 0,2-8 0,3-1 0,-2-4 0,-1-4-1608,1-6 1,0-9 564,-1-5 1,-3-4-1,-7-4 1,-1-1-1860,-4 2 2897,4 1 0,-12 1 0,6 1 0</inkml:trace>
  <inkml:trace contextRef="#ctx0" brushRef="#br0" timeOffset="428">1550 6767 7907,'-14'13'1984,"0"-4"1,4 5-1533,1 1-190,6-1 0,-4 13 1,7-4-1,0 4 339,0 2 1,2 1-1,3 1 1,6 4-294,6 1 1,-1 2 0,4 5-1,1 0 1,1-2-688,0-4 1,0 3 0,-4-7-1,1-1-885,-2-2 1,-1-8 0,-4-3-1140,-2-3 2403,3-8 0,-12-2 0,5-6 0</inkml:trace>
  <inkml:trace contextRef="#ctx0" brushRef="#br0" timeOffset="429">1195 6312 7943,'-14'-8'3814,"6"2"-2715,1 6 0,9 3 0,3 7-956,4 8 0,10 9 0,5 6 0,3 5 0,1 5-3095,0 4 2952,1-2 0,6 10 0,1-5 0</inkml:trace>
  <inkml:trace contextRef="#ctx0" brushRef="#br0" timeOffset="430">3697 8302 7636,'-6'-9'527,"-4"-1"-42,-2-1 1,2 3 0,2-1-1,0-2 1,2-2-103,0-1 0,-1 0 1,4-2-1,-2-1 1,2-2-220,2 1 0,1-4 1,0-1-1,0-6 1,0-4-27,0-5 0,0 0 0,0-3 1,0-3-234,0 0 1,4 1 0,1 3 0,0 4-39,1 1 0,-4-3-76,3 5 206,2 0 0,-5 9 1,4 2-1,-1 2 164,0 2 0,0 7 1011,-5 2 191,0 6 310,0-4-1384,0 7 1,0-1-1,0-4-323,0-4 1,6 1 0,3-2 0,4-1 48,1-1 0,0 2-39,1 1 0,5 1 0,2-3 0,2 1 33,0-1 1,4 0 0,5 0 0,1 1-38,0-1 1,-2-1 38,6-2 1,-2-1 0,4 1 0,-2 0 0,1 0 21,2 0 1,-3 4 0,0 1-1,0-3 1,0 0 115,0-2 1,0-1 0,3 1-1,-2 2 29,-1 2 0,-5-3 0,5 4 0,2-4-37,1-1 1,-3 1 0,0 2-43,1 2 0,2-1 0,2-2 0,-1 1-19,1 1 0,-5 1 0,0-5 0,1-1-83,2 1 0,-3 5 1,0-1-1,2-1-11,1-1 0,-3 2 1,-2 2-1,0 0 0,-1 0-27,0-3 1,3 3 0,-3 1 0,-1 0-11,1 4 0,3-3 0,-5 1 1,-1 2 16,-2 1 0,3 2 57,0 0 1,0 0-1,-4 0 1,-1 0-1,1 0 1,-1 0 1,1 0 0,-1 2 0,0 1 9,1 2 0,-2 1 1,-2-3-1,-1 4-58,1 0 0,2-2 0,1 5 1,-1-1-153,-3-1 0,3 3 1,-5-5-1,1 1-135,1-1 0,-5 3 1,3-4 66,-1-2 1,4 5-1,-3 0 1,0 0-27,-3-3 1,2 3-1,-2 0 1,0 0 183,1-4 1,-4 3 0,3-3 0,-3 1 59,-2 1 0,0-4 0,0 3 0,1-4 57,-1-1 1,0 5 0,0 0-23,1-2 1,-6-2 0,-1 1 317,-2 3 347,5-4-425,-9 12 1,4-10 0,-6 7 0,0 1 92,0 1 1,0 3 0,-1-1 0,-3 0 15,0 0 0,-3 0 1,4 1-171,-2-1 1,-1 2 0,3 1 0,-2 4 0,2-1 35,2 1 1,-4 4 0,0-1 0,2 2-54,1 3 1,2 1-1,0 1 1,0 4-27,0 2 0,0-3 1,0 7-1,0 4-3,0-1 0,5 2 1,0 1-1,0 4-67,1-1 1,-3 5-48,6-2 1,-4-4-1,3-2 1,0-1-1,-2 0-212,1 1 1,2 0-1,-3-6 1,1-1-1,-1-4-301,-3-1 1,0-7 0,1-6-1,0-1-975,-1-4 1,-1-6 243,-2-1 1,-6-8 0,-2-2 1215,0-8 0,-11-18 0,3-4 0</inkml:trace>
  <inkml:trace contextRef="#ctx0" brushRef="#br0" timeOffset="431">356 3867 7900,'-14'0'18,"4"0"0,1 0 0,-2 1 1289,-2 4-1126,5 3 1,-3 2 0,5-1-84,-2 2 0,3 2 0,-3 1 0,2 0 1,3 0-1,0 2 0,-1 2-80,0 1 0,-1 1 0,5-3 0,0 4 0,0-1-82,0 1 0,0 4 1,1-1 14,4 3 0,-2 1 0,7 1 0,-1 1 43,-1 3 0,5-3 0,-4 5 0,2-1 150,-1 4 0,3 3 0,-4 2 0,4 0 93,1-1 0,-5 1 0,1-2-174,1-3 1,-5 1 0,1-5 0,-3-3 0,1-1 36,-2-1 1,3-6 0,-1-1-91,-2-1 0,-1-7-37,-2-4 1,-2-2-201,-2 1 0,-4-4 113,-6-10 1,1-3 0,2-4 214,1 2 249,7-3-287,-3 12 1,6 1 0,0 9 0,1 4 147,4 1 0,3 7 0,6 1-36,1 0 1,0 10-1,3-2-27,1 4 0,4 4 0,-2 6 0,1 4 99,3 4 1,-3 5-68,2 4 1,0 3-1,4 5 1,1 1-1,-2 2 14,-4 1 0,4 0 0,-5-4-203,0-3 1,4 1 0,-7-9-1,0-4-251,1-4 1,-4-7-26,3-5 0,-8-11 0,-2 0-942,2-5 1,2-6-1616,1-12 2842,-6-11 0,-2-16 0,-6-5 0</inkml:trace>
  <inkml:trace contextRef="#ctx0" brushRef="#br0" timeOffset="432">228 5246 7900,'-14'-6'279,"1"2"1,2-4-1,3 1 958,2-1 1,3 6-750,7 2 1,4 13 0,6 10-1,1 6 1,-1 4-359,0 5 0,0 3 0,1 3 0,-1 4-323,0 4 1,0-2 0,0 2 0,1 1-1,0-3 193,4-2 0,4-4 0,5-2 0</inkml:trace>
  <inkml:trace contextRef="#ctx0" brushRef="#br0" timeOffset="433">782 7478 8799,'16'0'129,"3"0"0,3 0 1,8 0-1,2 0 0,1 0 1,0 0-1,0-2 22,1-2 1,-1 2 0,-6-4-1,-2 1-448,-1 0 1,-7-4-1,4 4 1,-3 0 296,1-1 0,-6 4 0,-7-4 0</inkml:trace>
  <inkml:trace contextRef="#ctx0" brushRef="#br0" timeOffset="434">199 7378 7900,'-28'8'323,"6"5"-170,1-12 0,13 14 0,2-3 0,1 7 0,2 3 167,5 4 1,6 2 0,12 4 0,7 1 0,5-2-25,-1-1 0,-1-1 0,-1-2 0,-1-4-360,1-4 0,-1-4 0,1-6 0,-1-4 0,-1-5-33,-3-5 0,1-4 0,-6-10 0,-2-7-31,-1-5 0,-2-1 1,-1-4-1,-4 0 1,-4 1-91,-3 0 1,-6 3 0,-3 7 0,-8 3 283,0 1 0,-6 3-9,2 3 0,-5 7 1,4 4-1,-1 2 1,1 2-52,2 0 0,3 6 1,0 5-1,1 5-676,0 3 1,4 0 669,1-5 0,6 1 0,-4-1 0</inkml:trace>
  <inkml:trace contextRef="#ctx0" brushRef="#br0" timeOffset="435">1607 8743 8098,'-6'-22'451,"4"1"0,-3 7 1,4 0 2304,1 0-1973,0 6 0,0 21 0,0 15 0,0 11-409,0 9 1,-2 7-1,-1 8 1,-2 2-1,1 3 1,-1 0-390,0-2 0,-1-3-464,1-6 0,3-6 0,-4-5 0,1-5-1506,1-3 1,-1-11 0,5-1 1984,0-4 0,13-9 0,2-7 0</inkml:trace>
  <inkml:trace contextRef="#ctx0" brushRef="#br0" timeOffset="436">1820 8843 8132,'8'-10'1046,"-3"1"-762,-3 5 0,-2 0 0,0 10 0,0 8 0,-2 10 667,-3 8 0,4 5 0,-4 11 0,2 4-790,-2 3 1,3 7 0,-2 0-1,2-1 1,2 2-948,0 4 0,0-9 483,0-1 158,0-3 1,0 3 0,0-1-1</inkml:trace>
  <inkml:trace contextRef="#ctx0" brushRef="#br0" timeOffset="437">370 11046 9359,'-27'-8'542,"4"4"-177,8 2 0,11 2 0,8-2 0,6-1 0,4-3 0,5 0 285,5-1 0,4-4 1,4 3-1,2-1 1,1-1-382,0-1 1,4 3-1,-2-1 1,-1-1-1,-3 1-493,-3-1 1,3 3 0,-1-4-1,-3 3-515,-4 1 1,-3-2 0,3 4 0,-3 0-507,-1-1 1,-2 4 0,-5-2-8,0 2 1,0 2 1251,1 0 0,-7 6 0,-2 2 0</inkml:trace>
  <inkml:trace contextRef="#ctx0" brushRef="#br0" timeOffset="438">654 11103 8136,'-6'19'506,"-3"0"-61,-4 0 1,0 1-1,4 4 83,4 3 0,4 1 1,1 1-1,3-2 0,5-2-12,6-1 1,5-2 0,0 1 0,4-4-492,4-3 0,2-3 0,1-2 45,3-2 0,-6-5 0,3 0 1,-2-4-708,-2-4 0,-3-3 1,1-4 24,-5 2 0,-3-1 0,-2-4 0,0-2-382,0-3 1,-6 3-1,-3-3 506,-3 4 0,-2 0 0,0 1 488,0 0 0,-13-6 0,-3-3 0</inkml:trace>
  <inkml:trace contextRef="#ctx0" brushRef="#br0" timeOffset="439">925 11146 7916,'-15'-8'-550,"6"-3"1140,-1 6 0,6 0 1,-4 7-1,1 3 179,4 4 0,-3 10 0,1 5 1,2 3-232,2 1 1,7 7 0,2 4-1,1 5-356,1 4 0,-1 6 0,5-4 0,2 2-297,3 0 1,-3-9 0,3 1 0,-3-1-682,-2-4 1,-1-7 0,-2-2-375,-2-5 1,-1-7-1,3-1-1630,-1-6 2800,-7-5 0,3-6 0,-6 0 0</inkml:trace>
  <inkml:trace contextRef="#ctx0" brushRef="#br0" timeOffset="440">399 10207 8136,'-18'-1'1882,"4"-4"-1165,3 3 0,12-4 0,3 5 0,2-3-202,2 0 0,1-1 1,6 5-1,0 0 1,3 0-413,1 0 0,4 0 0,-4 2 1,-1 2-238,-3 6 0,0 2 0,-1 3 0,-1 0 0,-2 4-47,-2 5 0,-6 1 0,2 1 0,-3-3-931,-2 3 1,-2-4 977,-3 1 1,2-5-1,-5 1 1,0-5-1,2-3 566,0-2 0,-5-4 866,1 5-1127,4-7 1,1 3 0,10-6 0,4 0 28,4 0 1,1 5 0,0 0-1,1-1-36,-1 3 1,0-6 0,0 6 0,0-1 162,1 3 0,-7 4 1,-4 1-1,-1 0-88,2 1 0,-3-1 0,1 0 0,-5 0-265,-2 1 0,-7-1 0,1 0 1,-3 0-1,1 0-644,2 1 0,-2-3 1,4-1-1,-2-3-1650,1-1 0,6 4 1507,-2-2 0,3-1 0,4 0 813,3-2 0,3 5 0,6-3 0</inkml:trace>
  <inkml:trace contextRef="#ctx0" brushRef="#br0" timeOffset="441">1479 10819 8136,'-19'19'1896,"2"0"-895,4-2 1,-1 0 0,6 2 0,-1 5-218,-1 3 0,2-3 0,-3-2 0,3-2 0,2-1-744,3 2 1,-4-6 0,3 6 0,0-2-414,3 0 0,1 1 1,0-2-1,-2 1-4157,-2-2 4530,2 5 0,-17 0 0,3 7 0</inkml:trace>
  <inkml:trace contextRef="#ctx0" brushRef="#br0" timeOffset="442">1095 11032 8019,'-6'-13'2074,"-4"4"-1361,4 3 1,6 6-405,10 0 1,4 4 0,5 3-1,6 2 1,7 5 427,6 4 0,3 1-1065,1-5 1,1 0-1,0 0 1,-1 0-303,1 1 0,-5-7 1,-2-2 629,-1 0 0,4 2 0,-2 6 0</inkml:trace>
  <inkml:trace contextRef="#ctx0" brushRef="#br0" timeOffset="443">1650 10748 8087,'-15'0'2790,"3"-2"-1778,2-3 1,4 5-1,6 2 1,0 9-319,0 6 1,5 7 0,1-3 0,2 2-712,3 7 0,6 0 0,2 7 0,-1-1-410,-2 0 1,-1-3-551,4 5 0,-3-4 1,3 2-1,-3-1 977,-2-4 0,0-1 0,1-1 0</inkml:trace>
  <inkml:trace contextRef="#ctx0" brushRef="#br0" timeOffset="444">1891 11004 10846,'15'-5'2422,"-1"0"-2023,0-6 0,7 8 1,2-7-1,6-1-353,4-1 1,-2 2 0,6 1 0,-2-1-830,-4 2 0,-1-3 0,-1 5 0,-3 0-1439,-2-1 1,-3 3 2221,-7 4 0,0-7 0,0-1 0</inkml:trace>
  <inkml:trace contextRef="#ctx0" brushRef="#br0" timeOffset="445">2176 10620 8140,'-14'-15'862,"-1"1"1,6 5-1,-1 1 636,-1 2 1,3 1 0,1 6-554,0 4 0,2 5 1,5 9-1,2 6-684,3 6 1,-2 3 0,8 7-1,3 3 1,4 2-346,-1 3 1,-1-4 0,-2 6-1,2-2-1346,3-3 1,-3-4 0,2-4 0,0-3-4372,1 0 5801,-3-11 0,4 9 0,-6-11 0</inkml:trace>
  <inkml:trace contextRef="#ctx0" brushRef="#br0" timeOffset="446">2432 10890 12364,'14'0'806,"0"-2"1,2-3 0,3-2-515,5-1 1,2-7 0,3 3 0,1-6 0,1 1-1099,3 1 1,-6 4 0,-4 1 0,-1 3-534,0 1 1,-3 3 0,-6 4 1338,1 0 0,-1 0 0,0 0 0</inkml:trace>
  <inkml:trace contextRef="#ctx0" brushRef="#br0" timeOffset="447">2773 10833 8084,'-22'14'-261,"3"2"1227,9 3 0,-2-2 0,4 7 0,-2 1 38,1 2 1,6 2 0,-2-1 0,3 0 11,2 1 1,2-1-1,3 1 1,4-2-1,5-2-474,5-2 0,-1-4 0,5 4 0,3-3-813,1-3 1,1-7 0,2-4-1,2-1-722,1 0 0,-2-1 0,-5-5 0,-4-4-1405,-2-4 1,-1-4-1,-6-1 2398,-4 0 0,4-7 0,-5-1 0</inkml:trace>
  <inkml:trace contextRef="#ctx0" brushRef="#br0" timeOffset="448">2958 10904 8084,'-13'2'1822,"2"2"-898,2 6 1,5 9 0,0 3 0,2 2-174,2-1 0,2 1 0,1 6 0,3 3 0,2 5-278,3 3 0,3-3 0,4 0 0,1 0-882,-2-2 1,-1 2-103,-2-9 1,-1 1 0,-2-12 0,-2 0-4047,2-2 4557,-4-2 0,-1-6 0,-6-2 0</inkml:trace>
  <inkml:trace contextRef="#ctx0" brushRef="#br0" timeOffset="449">2645 10165 8131,'-14'-8'4290,"0"2"-4025,6 6 0,1 6 0,7 6 1,2 9-279,3 7 1,7 12 0,7 1 0,0 5-726,2 0 0,1 3 738,6-2 0,1 7 0,-1-4 0</inkml:trace>
  <inkml:trace contextRef="#ctx0" brushRef="#br0" timeOffset="450">3285 10435 8062,'-14'8'1915,"-1"-2"-344,7-6 0,-3 6 0,7 4 0,0 4-764,3 5 1,1 3-1,0 8 1,0 3 0,1 5-630,4 3 0,-2 2 0,5 0 0,0-1-811,0 1 1,0-5-1,3 0 1,-2 0-2102,3-2 0,-5-3 2734,3-9 0,-1 3 0,6-5 0</inkml:trace>
  <inkml:trace contextRef="#ctx0" brushRef="#br0" timeOffset="451">3086 10577 8144,'-11'2'5615,"6"2"-5170,6 4 0,14 6 0,0 1-7,4-1 0,4 5 1,5 1-1,0 1 0,2-1 1,2-2-1,3-2-1476,1-2 1,-3 0-1,4 0 1,-3 0 1037,-2 1 0,4-1 0,1 0 0</inkml:trace>
  <inkml:trace contextRef="#ctx0" brushRef="#br0" timeOffset="452">3697 10648 8049,'-11'14'2649,"-2"2"-1433,2 3 1,3-2 0,8 6 0,0-1-134,0 0 0,0-3 0,4 3 0,3-2-361,8-2 0,8-2 1,1-4-1,3-2-1337,1-6 1,6-2 0,-1-4 0,-2-2 485,-1-6 0,-3-7 0,-2-4 0,-4-1-630,-5-3 0,0 3 0,-12 0 0,-1 0 51,-1-1 0,-4 6 0,-4-2 0,-6 3 288,-6 2 0,-7 5 1,1 1-1,-3 1-18,-1 4 1,4 3 0,0 3 0,1 4-178,1 1 1,1 1 614,7 5 0,0 7 0,-1 1 0</inkml:trace>
  <inkml:trace contextRef="#ctx0" brushRef="#br0" timeOffset="453">4152 10733 7888,'2'8'4811,"2"-3"-3735,6-3 1,2-4 0,3-1 0,0-3-937,4-2 1,-1 3-1,7-5 1,4-1-1,2 0-1071,1 2 0,-2 1 0,-2 5 0,1-2 931,-1 2 0,0 1 0,1 2 0</inkml:trace>
  <inkml:trace contextRef="#ctx0" brushRef="#br0" timeOffset="454">4337 10932 8008,'-22'15'6897,"8"-7"-6305,14-2 1,4-6 0,10 0-905,7 0 1,6-6-1,4-4 1,4-3-694,2-1 0,-1 2 0,3 1 1005,-1 1 0,-6 1 0,3-6 0</inkml:trace>
  <inkml:trace contextRef="#ctx0" brushRef="#br0" timeOffset="455">4849 10719 12242,'14'-5'3076,"0"-1"-1925,0-2 0,2 0 0,2-3 1,2 2-674,2-2 0,7-2 0,4-1 0,0 0-520,2-1 1,-5 3 0,3 1 0,-5 3-680,-4 2 0,1 1 1,-4 5-1,-1 0-676,1 0 0,-2 0 0,-6 1 0,-4 4 0,-3 5 1397,1 2 0,-6 2 0,6 1 0</inkml:trace>
  <inkml:trace contextRef="#ctx0" brushRef="#br0" timeOffset="456">5190 10705 7899,'-14'9'0,"-1"1"1260,8 6 0,-4 1 0,4 7 275,-1 1 1,5 2-1,-2 1 1,4 1 561,1-1 1,5 1-1498,-1-1 0,7-1 0,-1-2 0,2-3-82,3-1 1,0-2 0,3-5 0,2-1-590,3-4 1,-5-3 0,6-6-1,1 0-680,2 0 1,3 0-1,2 0 1,1-1-506,-1-4 1,-2 2-1,-2-5 1,-1 0-243,-3 0 1,1 4 0,-6-4 612,-2 1 1,-1-2-1,-3 3 1,-2-2 884,-2-3 0,-6-2 0,4-1 0</inkml:trace>
  <inkml:trace contextRef="#ctx0" brushRef="#br0" timeOffset="457">5531 10819 7898,'-14'0'0,"0"0"583,6 0 1,-5 0 0,4 1 1286,-4 4 0,5 3 0,3 6-987,4 0 0,1 7 0,0 3 1,1 2-760,4 3 0,3 6 0,6 1 0,0 2-503,1 0 1,-1 0 0,0 4 0,0-1-102,1-3 0,-1 2 1,0-7-1,0-3-1506,0-5 0,-1 1 1,-3-8 1985,-6 0 0,4-2 0,0-2 0</inkml:trace>
  <inkml:trace contextRef="#ctx0" brushRef="#br0" timeOffset="458">4778 9937 7911,'-8'-14'0,"3"0"1544,3 0 0,13-1 0,4 3 0,0 2-300,1 6 0,5 2 1,1 2-1,2 2-642,-1 2-650,1 4 1,4 13-1,-1 4-504,-3 7 0,-5-2 0,-8 4 0,-3 0 185,-2-1 0,-1 0 1,-5-5-1,-2-1-578,-2-3 0,-4-4 761,-6-5 0,4-1 406,1 0 1,7-6-1,2-3 257,8-4 1,0-5 0,1-1 0,2 0 223,2-1 1,1 4 0,0-3 0,1 4-38,-1 1 0,0 0 0,0 0 0,0 1 245,1 4 0,-1 5 0,0 9 0,0 3-429,1 0 1,-3 5 0,-1-2-1,-3 5-498,-2 3 1,-1 2 0,-6-4 0,-4 3-373,-5-3 1,-2-1-1,-4-1-1293,-3-1 1,-3-6 0,-7-3 1680,1-3 0,-13-2 0,-3 0 0</inkml:trace>
  <inkml:trace contextRef="#ctx0" brushRef="#br0" timeOffset="459">14431 7620 7793,'-35'32'104,"-1"1"0,4-1 0,1 1 1,2-2-1,1 1 0,3 2 1,1 1-1,2 3 0,2 2 1,1 0-1,1 0-174,3 1 1,2 0 0,-1 5 0,1 0-1,3-4 1,1 0 0,0 0 0,1-1 0,-8 38 145,2-6 0,6 1 0,3-7 0,5 2 223,5 2-383,9 7 0,16-4 0,-9-34 0,2 0 0,4 2 0,3 0 87,4 2 0,2 1 0,2-1 0,1 0 0,3 2 0,1 0 0,2-1 0,0 0 0,4-2 0,0 1-130,5 0 1,1 0 0,3 1 0,0-2 0,-1 0 0,-1-2 0,1-1-1,-1-1 99,-2-2 0,1-3 0,2-1 0,1-3 0,-4-3 0,1-3 0,-2-2 0,0-3 13,-2-3 0,0-2 1,-2-2-1,0-3 0,0-5 1,-1-2-1,-1-3 0,1-3 14,0-3 0,0-3 1,-2-5-1,0-3 0,-1-3 1,0-3-1,-2-2 1,-1-3-4,-1-2 0,-2-3 1,0-3-1,-2-3 0,-3-2 1,-1-1-1,-3-3 0,0-2-12,-2 0 1,-3-1 0,-2-2-1,-3 0 1,-3 0 0,-2-2 0,-2-1-1,-3-1 6,-1 0 0,-3-2 0,-2-3 0,-2-2 0,-5 1 0,-2 1-74,-3-1 0,-3 2 0,-2 1 0,-4 0 0,-6-3 0,-3 1 1,-1-1-1,-3 2 99,-1 0 1,-3 1 0,-1 0 0,-1 1 0,-1 1-1,-2 1 1,-1 1 0,-2 1 99,-2-1 0,0 3 0,3 8 0,1 1 0,0 0 0,0 0 0,3 6 0,1 1 51,3 4 1,0 1-1,1 3 1,0 1-1,-24-19 1,0 5 42,4 7 1,3 3 0,7 3-111,-1 3-530,-6-2 0,5 8 0,-5-4 431,0 2 0,3-1 0,-6 5 0,1-1 0,5-1 0,5 0 0</inkml:trace>
  <inkml:trace contextRef="#ctx0" brushRef="#br0" timeOffset="460">3654 9710 10227,'-34'-14'-230,"4"4"1,-2 1 0,5-1-1,5 2 1,2 2 204,2 0 0,-2 4 0,1-3 0,1 4 0,1 1 6,-2 0 0,3 0 0,-4 0 1,1 1-1,-2 4 97,-1 5 1,5 8 0,-2 8 0,3 5 29,2 7 1,1 14-1,4 5 1,2 3-1,2 3 26,1 4 1,1 7-1,6 2-84,1-2 0,14 0 1,1 2-1,-7-36 1,3 1-2,1 0 1,1 1-1,0 3 1,2 0-1,3 2 1,0 0-1,2 1 1,1 2-56,3 2 0,1 1 0,3 1 0,1-2 0,4 2 0,2 0 0,1 0 0,2-1 74,2 1 0,0 0 0,1-5 1,1-1-1,2 2 0,1-2 1,2-1-1,0 0-75,-1-2 1,1-2-1,0-5 1,0-2 0,0-3-1,1-3 1,0-3-1,0-3-117,-1-4 0,1-2 0,1-4 0,1-3 0,1-1 0,1-2 0,1-3 0,1-1 24,1-3 0,1-2 0,0-4 1,0-3-1,-1-3 0,0-3 0,2-1 1,0-3-11,0-2 1,0-3 0,-1-3-1,0-3 1,-4-4 0,-2-2-1,-1-2 1,-1-2 16,-4-2 1,-2-3 0,-3-1 0,-4-2 0,-1-1 0,-1-2 0,-3 2 0,-2 0 60,-2 1 0,-3-1 0,-4 1 0,-2 0 1,-4-3-1,-2 0 0,-2 1 0,-1 0 17,-1 2 1,-3-1 0,-3 2 0,-4 1 0,-2 2 0,-2 0-23,-4 0 0,-4 1 1,-6 0-1,-4 0 0,-2 1 1,-3 2-1,-2 1 1,-4 2 59,-2 1 0,-3 2 1,-2 1-1,-2 2 0,-6 2 1,-3 2-1,-3 1 0,-3 0 38,-3 0 1,-2 1 0,-2 0-1,-2 2 1,0 2 0,-1 1-110,0-1 0,-1 2 1,2 1-1,1 0 1,2-1-1,1-1 1,0 0-1,2 0 56,3 1 0,1-1 0,2-1 0,2 1 1,1 2-1,2 1 0,1 0 0,1 2-59,2 1 0,2 0 0,-35-7 1,11 7 50,4 4 0,3-2 0,6 6 0,5 2 0,7 1 0</inkml:trace>
  <inkml:trace contextRef="#ctx0" brushRef="#br0" timeOffset="461">9526 8132 8110,'0'-14'-265,"0"-1"0,0 1 0,0 0 1,-1 1-1,-2 2-45,-2 2 1,0-1-1,4-2 307,-4 2 1,2 4 0,-7 6 41,-1 0 1,-2 0 0,-1 0 0,0 1-16,0 4 0,4-3 0,1 2 0,-1 0-5,2 0 1,-4-2-1,4 4-34,0 1 1,0-6 0,5 5-1,-3 1-40,-2 2 1,5-1-1,-4 0 1,3 0 22,-1 0 1,-5 1 0,4 4 17,-2-4 1,5 4-1,-3-3 16,-1 2 0,6-2 0,-4-1 27,3 2 1,2-3 0,0 2 83,0 1 1,0-3-56,0 1 0,2-4 12,3 4 1,-2-6 179,6 2-155,1-3 1,4 4 0,-1 5 0,-2 5 68,-2 3 0,5 12 1,5 3-1,-1 7-108,-2 6 0,-2-1 0,2 6-81,3 2 1,-5 1-1,2 2 1,-5-2-96,0-3 0,1-3 0,1-6 1,-2-2-39,-2-3 1,-1-8 0,3-10-385,-1-4 542,-1-5 0,-1-4 0,-1 1 0</inkml:trace>
  <inkml:trace contextRef="#ctx0" brushRef="#br0" timeOffset="462">9455 8146 8238,'-36'-14'127,"7"6"1,11 6-194,2 10 0,3 10 0,4 15 0,2 5 0,3 3-260,-1 1 0,0-4 0,5-1 228,0-3 17,0 0 0,0-6 1,2-1-1,2-2 81,6-1 0,9-7 0,3 4 0</inkml:trace>
  <inkml:trace contextRef="#ctx0" brushRef="#br0" timeOffset="463">9555 8217 8244,'1'-22'-1100,"4"3"835,3 10 1,14 7-1,5 8 265,5 2 0,7 2 0,-3 4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0.26178" units="1/cm"/>
          <inkml:channelProperty channel="Y" name="resolution" value="50.23256" units="1/cm"/>
          <inkml:channelProperty channel="T" name="resolution" value="1" units="1/dev"/>
        </inkml:channelProperties>
      </inkml:inkSource>
      <inkml:timestamp xml:id="ts0" timeString="2020-08-06T09:31:37.70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23 0,'0'-23'16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42.36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3165BB"/>
    </inkml:brush>
  </inkml:definitions>
  <inkml:trace contextRef="#ctx0" brushRef="#br0">13365 1109 8077,'-20'-14'474,"-7"-1"0,-6 3 0,1 2 0,2 4 0,2 1 0,-1 1 241,1 0 0,-2 3 0,-2 2 0,-1 4 0,1 6 1,2 5-340,2 3 0,1 5 0,3-4 0,5 2 0,5 2 1,5 0-290,4-1 1,5 1-1,5 6 1,6 2-47,6 1 0,7 2 0,7-4 1,4 2-27,1-1 0,-4 0 1,3-1 25,0 2 0,-10 5 0,3-3 0,-2 0 0,-4 1 283,-3 0 1,-8-2-24,-2 3 0,-6-5 1,2 1-1,-5-4-216,-5-6 1,-3 4-1,-7-5 1,-3 0-1,-2-3-794,-2-3 1,-2-8 0,-3-2-49,3 1 0,-3-6 0,5 4 0,0-3-3718,3-2 4475,3-7 0,-4-1 0,-2-6 0</inkml:trace>
  <inkml:trace contextRef="#ctx0" brushRef="#br0" timeOffset="1">13450 1436 8043,'21'-13'1591,"3"2"1,3 3-362,1 2 1,0 0 0,1 2 0,-1 0-947,1 1 1,4 1 0,2 2 0,1 2-1639,3 2 0,-2 4 0,-1 5 0,-1-1 1354,-4 3 0,-7-4 0,-3 9 0</inkml:trace>
  <inkml:trace contextRef="#ctx0" brushRef="#br0" timeOffset="2">13792 1734 7939,'-35'8'4919,"6"-3"-3112,14-3-1245,8-2 1,11 1 0,5 2-648,10 2 1,13 0 0,5-4 0,6 3-2039,4 0 0,4 1 2123,6-5 0,-7 6 0,-1 2 0</inkml:trace>
  <inkml:trace contextRef="#ctx0" brushRef="#br0" timeOffset="3">15555 910 8019,'-7'-29'410,"-1"7"1,-11 2 0,1 6 0,0-1-166,2 1 0,1 6 0,-4 3 0,-5 4 0,-3 1 145,-1 0 0,4 8 1,2 4-1,1 7 1,4 4-1,1 2-268,2 2 0,6 3 1,3 1-1,4 4 0,1 0-92,0-1 0,4 4 0,3-4 0,1-3-29,3-1 0,0-1 0,-2-3 0,-2 0-164,-1-3 0,-5-5 0,4 1 0,-3-3-152,-2-2 0,0-5 151,0 1 138,0-7 1,0 5 0,0-3-1,0 4 7,0 4 1,0 1 183,0 0 1,0 7-1,0 2 1,0 4-1,0 3 226,0 3 0,0-1 0,0 6 1,0 1 311,0 2 1,0 0 0,0 1-145,0 0 0,0-2 1,0 7-1,0-3-277,0-1 0,4-5 0,1-2 0,-2-1-445,-1-3 0,0-4 1,1-4-533,1-5 1,3-4 0,-3-2-555,6-3 1,-2-4 0,0-8-1,0-4 1249,0-8 0,1-13 0,5-9 0</inkml:trace>
  <inkml:trace contextRef="#ctx0" brushRef="#br0" timeOffset="4">15853 1223 8053,'-14'-7'2494,"6"-1"0,3 0-1611,10 4 0,3 2 1,6 2-1,0 0 1,1 2-2,-1 2 1,-1 11 0,-2 8 0,-4 4-1002,0 2 1,2 1 0,-4 1 0,-3 4-209,-6 1 0,-3 2 0,-8 3 188,1-3 0,-5-3 1,-1-7-1,-1-1 150,1-3 0,1-3 0,4-7 0,1-2 1611,0-2-1329,6 3 0,3-12 0,10 4-563,4-4 1,10-1-1,5-1 1,5-2 0,2-4-1550,2-1 1,5 1 1143,-5-3 1,2-3-1,-3 6 675,1-1 0,0-5 0,-4 5 0</inkml:trace>
  <inkml:trace contextRef="#ctx0" brushRef="#br0" timeOffset="5">16365 1493 8637,'0'-8'7246,"0"2"-6659,0 6 0,-2 1 162,-2 4 0,2 3 1,-4 6-1,1 2 1,0 3-427,2 4 1,-3 3-1,1-1-927,2-1 1,-3-5 0,1 4-1,2 1-3757,1-2 4361,-4-1 0,4-7 0,-4 0 0</inkml:trace>
  <inkml:trace contextRef="#ctx0" brushRef="#br0" timeOffset="6">16536 1265 7936,'9'-22'0,"1"3"1495,1 3 0,6 2 1,2 2-1,-2 2-448,-1 5 1,-2 5-1,-1 7 1,-3 7-885,-6 8 1,-2 5 0,-2 3 0,-2 1-663,-2 3 0,-9 0 93,-6 0 0,-2-4 1,4 1-1,-2-4 35,2-3 1,7-7 0,4 2 0,1-3 216,0-2 0,9 0 0,8-1 267,6-4 0,2 4 1,-2-5-1,0 1 0,0-1 790,-2-1 0,-4 4 0,-1-2 0,-3 4 396,-1 1 1,-3 2 0,-4 1-801,0 2 1,-6 2 0,-2-4 0,-1 2 0,-1-2-1526,-1-1 1,0-2-1,0 1-122,1-1 1,1-6 0,-4-2 0,2-1-2225,2-1 3372,-1 1 0,-4-11 0,0-2 0</inkml:trace>
  <inkml:trace contextRef="#ctx0" brushRef="#br0" timeOffset="7">17048 1450 7890,'-15'0'2991,"7"2"1,4 2-1655,2 6 1,-4 4 0,-2 5 0,-2 5-889,1 3 1,-1 3-1,-2 1 1,2 2 0,4 1-1,1-1-1513,1 0 1,-1-5 0,5-6 0,0-1 1063,0-4 0,0-1 0,0-2 0</inkml:trace>
  <inkml:trace contextRef="#ctx0" brushRef="#br0" timeOffset="8">17190 1336 7974,'-15'0'0,"6"0"1640,0 0 1,5 7-1,1 1 1,5 1-1,4 1-252,2 1 0,6 1 1,7 2-1,1 1-1591,3-1 0,7-5 1,1-1-1,-1-1-666,-2-4 0,-2-2 0,0-1 1,-1 0-193,-3 0 0,-4 0 0,-5-1 1,-1-4-3525,0-5 4585,-6-2 0,-2-9 0,-6-1 0</inkml:trace>
  <inkml:trace contextRef="#ctx0" brushRef="#br0" timeOffset="9">17502 1237 7923,'-14'-14'0,"5"4"865,-1 1 0,6 5 0,-6 1 502,-1 6 1,3 12-1,0 8 1,2 6-401,3 4 1,1 5-1,2 8 1,0 1-764,0-1 1,0 4-1,0 1 1,0 1-847,0 0 1,0-9 0,2 1-1,1-3-5204,2-6 5846,6-3 0,-3-4 0,6 0 0</inkml:trace>
  <inkml:trace contextRef="#ctx0" brushRef="#br0" timeOffset="10">17801 1024 7950,'2'-8'1490,"2"3"3838,6 3-4748,2 2 0,1 2 1,0 3-1,-2 4-741,0 4 1,8 6 0,-8 1 0,0 2-514,2 4 1,-2-4 0,0 1 0,-3 1 98,-2-2 1,-1 5 0,-4-5 0,2 2 523,2 0 0,0 1 1,-5 7-1,0 2 691,0 3 0,5-4 1,1 5-1,0 3 269,1 5 0,4-1 0,-2 6 0,4-1 26,1 1 1,-5-4-507,1 6 0,-2-6 0,3 3 0,-3-1 303,-2-3 0,0-6 1,-2-4-1,0 0-325,-1 1 0,-1-7 0,-2 0 1,-2-7-691,-2-2 0,-3-2 0,-4-5 0,2-1-561,-2-4 1,-2-2-1,-3-7 1,-1 0-644,-2 0 1,-6-2 1486,1-3 0,-3-3 0,-1-6 0</inkml:trace>
  <inkml:trace contextRef="#ctx0" brushRef="#br0" timeOffset="11">13109 2914 8010,'-8'-20'131,"-4"4"0,4-3 1,0 2-1,3-1 1,2-1-1,0 2 554,-2 1 1,-1 4 0,3 1 0,-2 1-64,2-1 1,1 8 0,4 8-1,2 12-229,6 8 0,3 12 1,1 5-1,0 9-213,0 4 1,-4 2-1,-1 0 1,1 0-6,-2-1 1,3 1-1,-7-1 1,1-4-123,1-5 1,-4 1-1,3-4 1,-4-6-176,-1-7 0,5-1 1,0-11-533,-2-1-258,-1-9 737,-2-3 0,1-18 64,4-7 0,-4-13 0,4-7 0,-3-5-100,-2-4 0,4-4 0,1 5 1,0 1 97,1 2 0,-4 2 0,4 6 1,-1 6 67,0 5 0,1 12 235,-1-1 1,-2 11 0,5 4 0,-2 10 193,-3 7 0,-1 7 0,-1-3 0,3 0-97,0-3 1,1-3 0,-3-3-1,1-2-547,2-2 1,6-6 0,-2 2 0,2-5-44,-1-5 1,2-4 0,-2-8 0,2-2-10,3 1 1,-1 4 0,0 5 0,0 2 213,0 1 0,1 6 0,-1 2 504,0 10 0,-1 7 0,-2 6-158,-2-1 1,-4-2 0,3 2 0,0-5 132,0-3-247,-5-2 0,9-5-1129,-2 1 1,3-9 221,1-1 0,0-3 1,0-9-229,0-4 0,5-3 0,-1 1 1001,-6 0 0,9-8 0,-5 4 0</inkml:trace>
  <inkml:trace contextRef="#ctx0" brushRef="#br0" timeOffset="12">13863 3014 8010,'1'-19'628,"4"0"1,-3 5 504,2 4 1,-4 2-32,-4-1 0,-4 6 0,-6 12 0,-1 10-365,1 6 0,0 12 0,0 4 0,1 6 25,4 4 1,-3-5-1,6-1 1,0-5-333,0-7 1,1-5-1,6-4-791,4-5 0,-2-5 0,7-4 0,1-5-266,1-4 1,7-7 0,0-5 0,0-8 0,0-8-310,0-5 0,0-6 0,-6 4 1,-2-3 157,-2-2 1,-5 6-1,2 3 1,-1 6 758,-1 3 1,1 3-1,-7 5 1038,-2 3 0,1 4 0,-5 8-260,1 2 1,-2 6 0,4 10-123,2 9 1,1-1 0,2 7-1,0-2-504,0 0 0,7 5 0,2-5 0,4-3-472,1-4 0,2-1 1,1-6-1,4-3-1703,1-5 0,-3-5 1,3-6-1,0 0 2042,0 0 0,-4-12 0,2-4 0</inkml:trace>
  <inkml:trace contextRef="#ctx0" brushRef="#br0" timeOffset="13">14346 2971 8010,'0'-22'1566,"0"2"2300,0 5-2778,0 7 1,0 4-1,-1 10 1,-3 8-438,0 8 1,-6 10-1,4 3 1,-2 3 0,-3 4-1,-2 4-604,-1 0 1,0 3-1,0-2 1,-2-1-945,-3-2 1,3-3 0,-3-1-3316,3-2 2897,2-13 1,0 7 1314,0-13 0,-1-7 0,1-5 0</inkml:trace>
  <inkml:trace contextRef="#ctx0" brushRef="#br0" timeOffset="14">14019 3270 8010,'0'-14'334,"0"4"0,2 2 530,2 2 0,0 1 0,5 5 0,2 3 0,3 5-14,5 6 0,3 10 0,7 0 0,1 3-1162,3 1 1,3 1-1,7-1 1,0 0 311,-1 1 0,1-1 0,0 1 0</inkml:trace>
  <inkml:trace contextRef="#ctx0" brushRef="#br0" timeOffset="15">15299 2758 8158,'-10'-2'0,"1"-2"256,-1 2 1,1-3 0,-1 10 0,-1 5 0,-1 4 215,-3 5 0,6 4 0,-1 12 0,-1 6 0,0 7-190,2 2 0,1 9 1,5 4-1,-2 0-79,2-1 0,1-13 0,4 3 0,1-6 0,3-5-386,2-4 1,2-8-1,6-10 1,3-5-583,4-4 1,4-4 0,2-8-1,-1-4 765,0-8 0,1-7 0,-1-7 0</inkml:trace>
  <inkml:trace contextRef="#ctx0" brushRef="#br0" timeOffset="16">15654 2730 9135,'-14'6'318,"0"2"0,1 8 296,4 3 1,-2 3-1,4 6 1,1 1 0,0-1 574,2 0 1,3 6 0,1-1-985,0-2 1,6-1-1,5-3 1,5-2-1,5-2-600,1-3 1,8-6 0,6-6-335,0-1 1,5-3-1,-4-4 1,1-1-35,0-4 1,-5-3 0,3-6-1,-1 0-1925,-4-1 2688,-7 1 0,3-6 0,-5-2 0</inkml:trace>
  <inkml:trace contextRef="#ctx0" brushRef="#br0" timeOffset="17">15995 2744 7943,'-4'-10'1858,"-1"1"-1387,-6 6 1,5-2 0,-6 11 0,5 8 277,0 9 0,3 10 0,4 5 1,0 4-540,0 6 0,0 7 1,1 7-1,2-1 1,4 2-333,0 4 1,1-3 0,3 0-728,-1-6 0,4 1 0,5-14 849,-2-4 0,-1 2 0,-2-7 0</inkml:trace>
  <inkml:trace contextRef="#ctx0" brushRef="#br0" timeOffset="18">16294 2687 7906,'-8'-19'2575,"3"0"-1985,10 6 0,3 5 1,8 5-1,1-1-74,2 0 0,2 11 0,-2 7 0,3 10-158,0 7 0,3 1 0,-4 6 0,-1 3-211,1 5 0,-7-1 0,-6 8 0,-2 0-146,-3 3 0,-3-6 1,-4-1-1,-6-2-977,-3 1 0,-7 2 0,-4-5 0,-3-4 976,-1 0 0,-7 0 0,-1 1 0</inkml:trace>
  <inkml:trace contextRef="#ctx0" brushRef="#br0" timeOffset="19">14531 2872 8115,'-21'6'133,"-1"4"0,0 5 0,2 7 0,1 10 521,0 8 0,0 5 1,5 14-1,-1 4-227,1 8 0,0 0 1,1 5-1,4-5-229,4-5 1,3-2 0,4-11-1,3-4 1,4-8-412,4-4 0,3-11 0,1-7 1,4-4-1025,1-6 0,1-3 1237,6-6 0,6-6 0,1-2 0</inkml:trace>
  <inkml:trace contextRef="#ctx0" brushRef="#br0" timeOffset="20">14758 3000 8115,'-20'-5'248,"-2"0"0,-2 4 268,0 4 0,5 5 0,-3 7 1,2 3 218,2 1 0,4 6 0,5-1 0,4 3-262,3 1 1,6 5-1,3 2-608,8 1 1,4-4 0,0 1 61,4-3 0,-1-1 0,1-1 0,-3 0 147,-3 1 0,-1-1 1,-3 1-1,-4-1 110,-4 1 0,-3-1 0,-2 0 0,-2 1 413,-3-1 1,-3-4 0,-7-2-1,-3-1-262,-1-4 0,-4-1-551,4-2 0,-5-6 0,5-3 1,0-4-481,-1-1 1,4-1-1,-3-4 1,5-5-1277,4-2 1972,-3-9 0,6-7 0,-8-9 0</inkml:trace>
  <inkml:trace contextRef="#ctx0" brushRef="#br0" timeOffset="21">14915 2886 8171,'0'14'1588,"1"2"0,3 1-831,0 2 0,6 8 0,-5 0 0,-2 5 58,-2-1 1,1 5 0,1 2-1,2 3-387,-2 2 1,-1 5-1,-4 0 1,-3 1-562,-4 0 0,1 5 1,-2-3-1,-1 1-656,-1 0 0,-1-11 0,2 0 1,3-5-1052,2-4 1,-1-8 1839,3-5 0,2 3 0,-4 0 0</inkml:trace>
  <inkml:trace contextRef="#ctx0" brushRef="#br0" timeOffset="22">15057 3199 7986,'2'-8'1213,"2"1"0,6 3-847,2-1 0,3 0 0,-1 5-141,0 0 0,0 5 1,1 1-1,-1 2-1613,0 3 1388,-6 2 0,5 7 0,-6 3 0</inkml:trace>
  <inkml:trace contextRef="#ctx0" brushRef="#br0" timeOffset="23">15071 3426 7986,'-28'0'945,"6"5"0,3 0 2038,3-2 1,5-2-2265,6-1 0,19 0 0,18-1-874,3-4 0,4 3 0,-4-2 1,1 2 154,4 2 0,1 0 0,2 0 0</inkml:trace>
  <inkml:trace contextRef="#ctx0" brushRef="#br0" timeOffset="24">13394 4563 8245,'-5'-9'1320,"0"0"-830,0 5-356,5-2 0,7 6 0,1 2 1,1 1-1,-1 3 0,0 0 121,0 1 0,-4 4 1,4-2-1,-1 4 28,-4 1 1,-2 0 0,1 2-1,1 3 1,2 5 95,-2 3 1,-1 1 0,-2 1-1,0-1 1,0 2-145,0 3 1,0-3 0,0 3 0,0-4-178,0-6 1,0 3 0,0-7-327,0-2 0,0-6-26,0-1 1,0-9-36,0-1 1,4-9 0,3-13 0,1-8 25,3-5-1,-3-3 1,1-3 0,1 1 261,-3 2 1,6 7 0,-5-1 0,1 7 18,1 6 1,-1 5 142,6 4 0,-3 6 0,-2 8 0,-6 7 237,-2 7 0,3-2 1,0 2-1,-2-2-138,-2-2 0,4-4 1,1-2-455,2-2 0,2-6 0,4-6 0,0-2 70,0-3 1,2 0-1,2 1 1,0 6 72,0 2 0,-2 4 0,-2 2 0,0 7 430,0 7 0,-1 6 0,-2 7 0,-3 2 212,-2-1 1,4-7-1,-4-3 1,0-1-501,1-4 0,2-6 0,-3-3-807,2-2 0,0-2 0,3-9 0,-1-6 1,1-7-791,1-5 0,3-4 0,-3-2 1547,-2 1 0,2 0 0,-4-1 0</inkml:trace>
  <inkml:trace contextRef="#ctx0" brushRef="#br0" timeOffset="25">14076 4720 8196,'6'-8'2424,"-4"-5"-1844,4 12 0,-6-4-47,0 10 1,0 4-1,0 9 1,0 1-97,0-2 1,5 3-1,0 1 1,-2 0-621,-2-1 0,4-1 0,0-5-905,-2 0 0,0 1 1088,2-1 0,-3-6 0,4-2 0</inkml:trace>
  <inkml:trace contextRef="#ctx0" brushRef="#br0" timeOffset="26">14161 4563 8196,'0'-14'2352,"0"0"-1174,0 6 0,-1 2-3,-4 6-1482,3 0 1,2 5 0,10-1-1,3 1-303,1 1 0,0 1 1,0 5-1,0 1 190,1 3 0,-1 3 1,-2 0-1,0 4 779,-3 4 1,-6 6 0,2 2-1,-4 1 479,-1 4 0,0-5 0,0-2 0,0-3 308,0-2 1,0-6 0,0-3-56,0-3-1111,0-8 1,0-3-1,2-12-350,3-7 1,-2-5 0,6-6 0,1 1 204,-2-1 0,4 5 0,-2 1 1,1 3 80,-2 2 1,4 6 0,-3 3 406,2 3 0,-2 9 0,-2 2 0,-2 5 164,-3 5 1,3-1 0,-1 4 0,0-2-870,1-2 0,-3-2 0,5-2 1,0 0-849,0 0 1,2-4 0,4-2-950,0-2 0,0-1 2179,0-5 0,1 0 0,-1 0 0</inkml:trace>
  <inkml:trace contextRef="#ctx0" brushRef="#br0" timeOffset="27">15029 4464 7969,'-29'6'558,"7"2"0,2 8 0,1 3 649,0 5 0,0 2 0,4 4 0,1 4 1224,0 4-2079,6 3 1,-3 1 0,6 1-1,4 0 1,2-1-367,4 1 1,11-7 0,0-3 0,3-3-787,1-1 0,5-7 0,-1-3 0,3-5-957,1-4 1,-4 1-1221,0-7 2977,-1 1 0,6-11 0,-1-2 0</inkml:trace>
  <inkml:trace contextRef="#ctx0" brushRef="#br0" timeOffset="28">15412 4535 7969,'0'-27'1365,"0"3"1,-4 4-455,-1 6 1,-11 6 0,2 3 0,-2 4 85,0 1 0,2 1 0,2 4 1,0 6-539,3 6 0,6 5 1,-2 8-1,4 2-448,1 1 1,1 0 0,4-4-75,4-1 0,6 2 0,2 2-194,2 1 0,5 0 0,-5-4 0,-2 1 98,-1 3 0,-2-3 0,0 3 0,-1-5 259,-4-4 1,-2 3-1,-7-3 1,0 1 251,0-1 1,-2-2 0,-3-5 0,-4 2-148,-4-2 0,-1-6 0,-2-3 0,-1-1-940,-2-4 1,0-2-794,5-1 1173,-1-6 0,1-3 0,0-10-3531,0-5 3886,0-3 0,-1-1 0,1-1 0</inkml:trace>
  <inkml:trace contextRef="#ctx0" brushRef="#br0" timeOffset="29">15626 4478 8057,'14'6'1214,"0"2"0,0 7 1,1-1 100,-1 0 1,0 2 0,0 1 0,0 4-328,1 1 0,-1 8 0,0 8 0,-1 1-426,-4-1 0,-2 8 0,-7-2 0,0 4-288,0 1 1,0 3-1,-2-5 1,-1-1-1193,-2-2 1,-6-1-1,3-2 1,-1-5-2979,-1-7 0,7-3 3896,-2-7 0,-3 7 0,0-4 0</inkml:trace>
  <inkml:trace contextRef="#ctx0" brushRef="#br0" timeOffset="30">16152 4706 8013,'-2'-5'516,"7"-1"1,8-1 1223,6 1 1,-2-4 0,5 6-1,0 1-1393,0 1 1,2 2 0,3 0-1,-2 0-1118,-1 0 0,-2 2 0,2 2 771,-5 6 0,-4 9 0,0 3 0</inkml:trace>
  <inkml:trace contextRef="#ctx0" brushRef="#br0" timeOffset="31">16209 4947 7897,'-22'8'2876,"3"0"-2536,9-3 0,5-4 0,10 4 1,5-3 97,2-2 0,9 0 0,2 0 0,6 0-692,4 0 0,3 0 0,7 0 254,0 0 0,-7 6 0,-1 2 0</inkml:trace>
  <inkml:trace contextRef="#ctx0" brushRef="#br0" timeOffset="32">16891 4620 7932,'-14'-6'358,"9"4"0,10-4 0,11 1 664,4 1 0,7-1 1,-3 6-1,1 4 0,0 6 22,-1 7 1,-2 5-1,2 11 1,-7 3-821,-6 5 0,0 5 1,-6 2-1,-2 1 1,-3 3-1,-5-1-321,-4 0 0,-8-8 1,-2-1-1,0-9 352,-2-4 0,5-7 1,-3-6-1,4-6 847,0-6 0,1-4-36,0-1 1,8-1-863,6-4 1,8-3 0,11-6-1,4 0-145,4-1 1,8 0 0,3-3-626,3-1 1,1 0 0,1 5 0,-2 0-1153,-3 0 1,3 6 0,-4 3-1,-1 3 1718,-3 2 0,3 7 0,1 1 0</inkml:trace>
  <inkml:trace contextRef="#ctx0" brushRef="#br0" timeOffset="33">17829 5061 7994,'-14'0'7379,"0"6"-6536,6-4-983,2 4 1,6-7 139,0-4 0,0-3 0,0-6 0</inkml:trace>
  <inkml:trace contextRef="#ctx0" brushRef="#br0" timeOffset="34">6583 9880 8195,'0'-7'-23,"-6"0"1,4 6 168,-2-4 1,4 3-1,4-4 1,6 1-1,2 1 1,4-1 218,3-2 1,3 6 0,8-5-1,4 1-77,3 0 0,11-1 0,6 3 0,2-2 0,4 2-72,0 1 1,-3 2-1,7 0 1,-4 0-1,-4 0-285,4 0 0,-1 0 0,4 0-205,-4 0 1,1 0 0,-8 0 62,3 0 1,0 0 0,-3 0-1,-6 0-737,-6 0 0,1 0 948,-3 0 0,3-6 0,1-2 0</inkml:trace>
  <inkml:trace contextRef="#ctx0" brushRef="#br0" timeOffset="35">14559 2531 7999,'-7'-15'-178,"3"3"1,8 2 0,7 5 0,4 2 0,6-1 115,1-6 1,8-3 0,8-2 0,5-4 0,4-7 246,5-5 1,0 4 0,4-3 0,2 2 0,2 4 0,3 2-108,4 4 0,2 4 0,4 5 0,1 4 0,3 3-76,2 2 1,0 0-1,-37 0 1,0 0-1,0 1 1,0 0-64,1 1 1,1 1-1,0 0 1,0 2-1,-1 1 1,-1 2-1,1-1 1,-2 0 23,-1 0 1,1 0 0,3 2 0,0 1-1,0 0 1,-1-1 0,2 1 0,0-1-58,1 2 1,0-1-1,1-2 1,-1-1 0,-2 3-1,0-1 1,0 0-1,-1-2 66,1 1 1,1-2 0,1-1 0,1-2-1,-2 1 1,-2-1 0,0-1 0,-2 0 21,37 3 0,-1 0 0,-3-5 0,-3 0 14,-3 0 0,-12 1 0,0 3 109,0 0 0,-3 1 0,0-5 0,-6 0 0,-4 5 0,-4-1 0,-1 1-87,2 2 0,-1-4 0,-1 5 1,-3-2-100,-1-3 0,-2-1 0,4-2 69,-1 0 0,1 0 0,-1 0 0,3 0 0,-3 0 0,-3 0 0</inkml:trace>
  <inkml:trace contextRef="#ctx0" brushRef="#br0" timeOffset="36">17588 213 8111,'0'-14'-34,"0"8"1,0 6 336,0 8 1,-2 7-1,-1 8 1,-3 7 71,-2 4 0,-2 11 0,-4 7 1,0 3-1,0 2-221,-1 0 1,1-5 0,0-3 0,0-3 0,0-7-347,-1-3 0,1-4 0,2-8 0,0-5-547,3-4 1,4-2 0,-4-3 738,-2-6 0,4-2 0,1-2 0</inkml:trace>
  <inkml:trace contextRef="#ctx0" brushRef="#br0" timeOffset="37">17303 725 8111,'0'-14'361,"0"6"0,-1 3 5,-4 10 1,4 4-65,-4 10 1,3 3 0,2 8-1,0 2-40,0 1 1,2-6 0,3-6-1,4-2-75,4 0 1,1-5 0,0-6 0,2-2-117,3-3 0,1-3 0,6-5 0,-3-6-527,3-6 0,0 0 0,4-9 0,2-2-2293,1-4 2749,0-1 0,-4-2 0,-1-1 0</inkml:trace>
  <inkml:trace contextRef="#ctx0" brushRef="#br0" timeOffset="38">19877 1635 7980,'-19'-10'436,"0"1"1,8 1 0,11-1 165,8 4 1,11 2-1,4 0 1,6-2-1,4 2-174,5 1 1,5-3 0,2 1 0,4 0-526,2 3 0,1 1 1,5 0-1,-2 0 1,-3 0-741,-4 0 1,-9 0 0,-2 0-1,-4 0 1,-5 0 836,-3 0 0,-7 6 0,2 2 0</inkml:trace>
  <inkml:trace contextRef="#ctx0" brushRef="#br0" timeOffset="39">20332 1606 7997,'-21'0'0,"10"2"493,-3 3 1,9 3 0,1 7 0,2 4 0,2 7 392,0 5 1,0 7 0,0 10 0,0 5-528,0 7 1,2 0 0,1 7 0,1 1-588,0 1 1,2 2-1,-1-1 1,-1-2-571,3-2 0,-6-1 798,4 1 0,-3 4 0,-2-6 0</inkml:trace>
  <inkml:trace contextRef="#ctx0" brushRef="#br0" timeOffset="40">16066 313 8237,'0'-14'668,"0"-1"-191,0 1 0,0 8 0,0 6 0,-1 9-5,-4 9 1,2 10 0,-6 10 0,-3 6 0,1 7 0,0 6-254,2 1 1,-1-1 0,-4-3 0,0-4-601,0-1 1,0-6 0,-1-7 0,3-1-378,2-4 1,-1-7-1,5-3-2928,-2-1 3686,5-4 0,-10-14 0,5-12 0</inkml:trace>
  <inkml:trace contextRef="#ctx0" brushRef="#br0" timeOffset="41">15896 839 8237,'0'-14'-718,"0"-1"1293,0 1 1,0 9-1,0 10-1,0 12 0,-5 14 0,0 3 0,2 3 69,2 2 0,2 1 0,4-3-248,4-3 1,4-6 0,3-4-354,3-5 1,1-10 0,7-4 0,0-5-439,3-5 0,3-4 0,0-10 0,5-6-1123,3-7 1519,2 2 0,0-11 0,-1 4 0</inkml:trace>
  <inkml:trace contextRef="#ctx0" brushRef="#br0" timeOffset="42">22578 355 8268,'-6'-22'149,"-7"2"1,-6 6 0,4-1-1,2 3 1,3 2 827,-1 5 1,-1 4-1,-3 1 1,1 3-673,0 7 1,1 5 0,2 15 0,3 4 0,2 3-1,3 4-442,1 2 0,2 0 0,2-1 1,1 0-253,2-5 0,1-2 1,-3-8-1,2-2-429,-2-1 0,-1-7 0,-4 1 581,-2-7 1,0 0 0,-5-6 596,-2-2 0,3-2-49,-2-1 1,6 7 0,-4 2 0,1 4-77,4 1 1,2 8 0,1 7-1,1 7 111,4 5 0,-3 8 0,2 3 0,-2 5 59,-2 4 0,0-2 1,0 4-1,-2-1 72,-2-1 1,0 6-1,-3-6 1,-1-1-228,0-1 1,3-9-1,-3-2 1,2-6-472,3-4 1,1-5-242,2-9 0,0-3 0,2-9-749,2-2 0,4-5 0,7-12 1211,-1-7 0,6-13 0,2-9 0</inkml:trace>
  <inkml:trace contextRef="#ctx0" brushRef="#br0" timeOffset="43">22706 967 8111,'0'-29'264,"6"2"1,4 4 0,3 5 1236,1 7 0,0 5 0,0 6 0,0 0-611,1 0 0,-1 6 1,-1 5-1,-2 8-345,-2 10 0,-6 5 0,0 11 0,-4 1-337,-4 1 1,-8 5 0,1-5 0,-4-1-267,3-2 1,-4-9 0,6-5-1,0-6-208,-2-4 1,7-5 0,0-7 7,-1-2 39,6-1 0,1-16 0,9-4-250,4 0 1,6-3 0,1 1 0,1-2-658,-1 1 0,6 3 1,-4-1-1,1-1-209,1-2 0,0 0 0,4 4 678,1 1 0,-2 0 0,-2 0 1,-3 0 581,-1-1 1,-1 1-1,-3 1 141,2 4 1,-4-2 0,-6 5 2730,2-2-1286,-5 5 1,1 3 0,-7 9-275,0 4 1,-2 7-1,-3 4-810,-4 3 0,-2 1 0,0 1 0,3-1-421,2 0 0,-4 1 0,5-2 0,2-4-1666,2-4 1,1 2 0,1-2 1659,4-2 0,3-7 0,6-4 0</inkml:trace>
  <inkml:trace contextRef="#ctx0" brushRef="#br0" timeOffset="44">23474 924 8111,'0'-8'1918,"-2"2"-337,-2 6 0,2 1 0,-3 4-698,4 5 1,1 2-1,0 2 1,1 1-423,4-1 0,3-1 1,8-2-1,3-2-844,4 2 0,4-5 1,2-1-220,-1-3 0,1-2 0,-1 0 0,-1 0-1416,-3 0 1,1 0 0,-6-2 811,-2-3 1,-3 2 1205,-4-6 0,2-1 0,-4-4 0</inkml:trace>
  <inkml:trace contextRef="#ctx0" brushRef="#br0" timeOffset="45">23801 796 8106,'0'-22'154,"-5"1"1,-1 7 936,-2 0 0,3 6-312,-4 3 0,1 10 1,-2 6-1,6 8-184,2 10 1,-3 4 0,1 8 0,0 1-241,3 7 0,-1 10 0,-1 2-333,-2 0 0,1-3 1,4-1 216,0 0-1119,0-7 0,0-1 0,0-8-78,0-3 0,0 2 0,0-9 958,0-4 0,0 2 0,0-7 0</inkml:trace>
  <inkml:trace contextRef="#ctx0" brushRef="#br0" timeOffset="46">24085 626 8087,'8'-29'659,"0"2"576,-3 4 1,3 8-1,6 12-511,0 6 1,-4 10 0,-2 7 0,-2 3-855,-3 2 1,-1-3 0,-2 0 0,0 0-182,0 0 0,0-4 0,0 1 0,0-2-162,0 2 1,0-2 0,0 7 341,0 1 0,0 2 0,1 3 0,2 3 419,2 5 0,0 5 1,-5 3-1,0 3 442,0 1 0,0 2 0,0 5 0,0 0 53,0 0 0,0 5 0,1-1 1,3-1-381,0-1 1,3-2 0,-4-2 0,2-1-296,-2-2 0,-2-11 1,-1 1-1,-1-2-487,-4-4 0,2-6 1,-7-8-1,-1-1-753,-1-4 0,-3-6-516,1-1 0,-2-7 0,-3 2 1648,-4-4 0,-4-13 0,-2-4 0</inkml:trace>
  <inkml:trace contextRef="#ctx0" brushRef="#br0" timeOffset="47">21384 1734 8232,'0'-14'414,"0"0"1,2 0-1,5 1 1,11 4-55,9 4 0,9 2 1,-3 0-1,-1-2 1,-2 2-632,-2 1 1,5 8 0,1 4 0,-3 3 270,-1 1 0,-1 6 0,-1 2 0</inkml:trace>
  <inkml:trace contextRef="#ctx0" brushRef="#br0" timeOffset="48">21455 2076 8221,'-14'-7'50,"9"4"1,10-5 0,12 2 209,8 3 1,9 1 0,0 1 0,3-3-248,2 0 0,10-7-13,8 1 0,-6-2 0,4-3 0</inkml:trace>
  <inkml:trace contextRef="#ctx0" brushRef="#br0" timeOffset="49">21540 967 8035,'0'-15'74,"0"1"1,2 2-1,1 1 1,2 1 111,-2-1 1,-1-2 0,-2-1 0,0 0 97,0 0 1,-2 4 0,-4 1 0,-7-1-1,-6 1 1,-3 1 28,-3 2 0,-9 1 0,-5 5 0,-7 0 0,-8 1-186,-6 4 1,-6 9 0,-10 10 0,36-11 0,0 1-199,-2 0 1,0 0 0,-2 3 0,-1 0 0,-1 0-1,-1 0-86,-2 1 0,-1 1 1,-2-1-1,-1 2 1,1 1-1,-1 0 0,-2 0 1,-1-1 33,0-1 1,0 0-1,-2 2 1,1-1 0,3-1-1,0-1 1,-1 1 0,0 0 75,-3 0 1,0-1-1,2-1 1,0-2-1,2 1 1,1 0-1,0-3 1,0 0 77,1 0 1,1-2 0,3-2 0,1 0-1,3 0 1,0 0 0,2-1 0,2-1 36,-36 2 0,10-2 0,4-7 0,7 0-289,7 0 1,2 0 0,15 0-1,2 0-362,4 0 1,13 0 0,-3-2-1080,3-3 1662,5-3 0,7 0 0,8 2 0</inkml:trace>
  <inkml:trace contextRef="#ctx0" brushRef="#br0" timeOffset="50">18754 1152 8076,'-11'-15'0,"-4"1"639,-2 6 0,3 2-159,0 6 1,-1 8-32,1 6-215,-6 0 11,-3 19 1,-10-7 211,0 12 1,-2-1-195,2 6 0,3 0-29,-3-1 1,9-1-150,5-3 0,10 0 186,4-9-36,4 2-522,1-15 1,6 9 242,3-6 127,17-6-430,-3 0 0,18-7 132,-3 3-959,3-2 765,8-7 0,-3-2-1397,6-3 858,0-2 701,5-8 0,0 1 0,0 0 0</inkml:trace>
  <inkml:trace contextRef="#ctx0" brushRef="#br0" timeOffset="51">2474 9895 8500,'-28'-13'114,"-1"2"1,3 3-1,2 0 1,5 2 373,3 0 1,4-1-286,2 2 0,12 4 0,13-4 0,12 2 17,10-2 0,12 4 0,9-4 0,13 3 1,-30 3-1,2 0 0,3 1 0,1 1-76,2 1 0,0 1 1,1 3-1,1 2 0,0-1 1,1 0-1,1 0 1,0 0-162,0-1 0,1 0 0,0-1 0,-1 0 0,3-1 0,-1 0 0,0 0 0,1-2-244,1-1 0,1-1 0,-4-1 0,1-1 1,2 0-1,0-1 0,-2-1 0,0-1 33,-1-1 1,0-2 0,1 2 0,0-1 0,-3 0 0,-1-1-14,-2 1 1,0-1-1,-2-4 1,-1-1-1,-4 4 1,0 0-89,-2 0 1,0-2 0,38-11 0,-9 1 0,-1 0 328,-1-2 0,-7 4 0,4-7 0,4-1 0,5-2 0</inkml:trace>
  <inkml:trace contextRef="#ctx0" brushRef="#br0" timeOffset="52">8048 9909 8435,'14'0'-292,"5"0"1,1 0 0,1 0 0,1 0 0,0 0 354,3 0 0,1 0 1,-1 0-1,-1 0 21,1 0 1,2 0-1,3 0 1,1 0 56,3 0 0,-1 0 0,-3 0 1,3 0-56,5 0 0,3 0 0,2 0 0,-1 0 0,2-2 0,2-1 4,2-2 1,5-4 0,-2 3 0,1-1-65,0 1 1,2-4-1,6 6 1,2 1-21,-2 1 0,8 2 1,-1 0-36,1 0 0,-4 5 1,0-1 7,0 0 0,-1 2 0,-3-1 1,3-2 1,2-2 0,-5-1 1,1 0-1,-2 0-10,-2 0 1,0 0 0,-1 0 0,1 0 8,0 0 0,3 0 1,0 0-1,-1 0-2,1 0 0,0 0 16,-3 0 1,-2 0 0,-1 0-1,-2 0 16,1 0 1,3 0 0,1 0 0,-1 0 5,1 0 0,0 0 1,0 0-1,2 0-18,2 0 0,-2 0 1,2 2-1,-2 1 15,-2 2 1,1 4 0,0-2 0,1 1-4,-4 3 1,0-3-1,4 1 1,-1 0-15,-2-1 0,-3 3 7,4-6-28,0 6 1,0-4-1,0 4 1,0-3-40,0-2 0,-5 5 0,0-3-65,2 0 1,-5 3 0,0-7 0,-2 0 0,0-3-132,-1-1 1,-2 0 0,-3-1-1,-1-3-15,-2 0 1,-7-7 274,3 1 0,2-2 0,0-3 0</inkml:trace>
  <inkml:trace contextRef="#ctx0" brushRef="#br0" timeOffset="53">10962 8786 8494,'-9'0'-210,"1"1"411,2 4 0,-1-2 1,4 7-1,-2 1 1,2 3 14,2 5 0,2-2 0,2 9 0,2 4-81,-2 6 0,5 5 0,0 3 1,2 4-127,-1 4 0,-4-2 0,3 1 1,-2-1 18,-3 1 1,-1-4 0,-1 4 0,2-4-112,2-6 1,0 2-1,-5-7 1,0 1-238,0-4 0,0-5 0,0-2 1,0-4-693,0-2 1,0-1 1011,0-5 0,0 1 0,0-1 0</inkml:trace>
  <inkml:trace contextRef="#ctx0" brushRef="#br0" timeOffset="54">11048 8715 6577,'14'-5'327,"0"0"0,2 2 0,1 0 0,4 0-20,1-2 1,3-6-1,8 3 1,4-1-161,-1-1 0,7 1 0,-2-6 1,6 1-1,4 2 0,2 0 41,3 3 1,4 1 0,3-1 0,5 4-150,0 3 0,0-2 0,3-1 0,1 2-79,4 1 1,3 2-1,-36 0 1,0 0-1,-1 0 1,1 0-51,0 0 0,-1 0 0,1-2 0,-1-1 0,0 1 0,0 0 0,0 0 0,0 0-26,1 2 1,-1-1-1,-1-1 1,0-1 0,4 1-1,-1-1 1,-2 2-1,0-1-145,38 1 0,-1 1 0,2-2 1,-5-1 52,-4-2 1,-1-1 0,-1 3 0,-4-2 73,-4 2 1,-10 1-1,-5 2 1,-4 0 51,-5 0 0,0 0 0,-8 2 138,-3 3 1,-8-2 0,0 5 28,-4-2 1,-5 5-1,-2-2 95,-2 4 0,-1 3 1,-7 1-1,-1 2 87,-2-1 1,-6-3 0,3 0 0,-1 0-88,-1 4 1,2-3-1,-3 3 1,4-2-91,0 2 0,1-1 0,3 4 0,-4 0-29,0 0 0,3 2-42,0 4 1,-3 2-1,3 3 1,0 5 34,3 3 0,-4 2 1,0 1-1,2 4-5,2 4 0,1 3 1,-2 2-1,-1 0 19,-2 0 0,0-5 1,5-2-1,0 1-35,0-1 1,0-5-1,0-1 1,0-6-72,0-3 1,0 1-1,0-6 1,0-5-1416,0-3 277,0-3 1,-1-11 1175,-4-3 0,-3-4 0,-6-1 0</inkml:trace>
  <inkml:trace contextRef="#ctx0" brushRef="#br0" timeOffset="55">12740 10293 8204,'-15'0'-2,"7"0"0,2-2 8,6-3 1,11 4 0,7-4 0,7 2 451,10-2 0,6-1 0,8-5 0,4 1 0,6-1 0,-1-1-273,2-3 0,5-4 1,-3 0-1,-2 2-369,-2 1 1,4 2-1,-1 0 1,-1 0-164,-1-1 0,-9 6 1,-1-1-1,-1 1-451,-1 1 1,-1-3 797,-8 6 0,-3-6 0,-7 3 0</inkml:trace>
  <inkml:trace contextRef="#ctx0" brushRef="#br0" timeOffset="56">9669 7108 11499,'14'0'354,"0"0"0,0 5 0,2 0 1,1-2-1,4-2 0,1-1-635,3 0 1,1 0-1,-1 0 1,-3 0-1,-2 2 1,-2 1-913,-2 2 0,-2 1 0,0-1-544,0 4 1737,-6-2 0,-1 5 0,-7-4 0</inkml:trace>
  <inkml:trace contextRef="#ctx0" brushRef="#br0" timeOffset="57">9910 7194 8264,'0'9'228,"0"2"134,0 5 1,0 4 0,0 9 0,0-1 0,0 1 80,0-1 0,0 2 1,0 2-1,0 1-27,0-2 1,2-1-815,3-1 0,-4-2 1,5-4-1,-1-2-409,0 0 1,4-6 0,-4 4-350,-2-3 1156,-1-8 0,4 5 0,2-5 0</inkml:trace>
  <inkml:trace contextRef="#ctx0" brushRef="#br0" timeOffset="58">9427 7009 8029,'-7'-8'94,"4"1"0,-5 9 0,2 3 267,3 4 1,1 12 0,4 9 0,3 9-122,4 7 1,4 13-1,1-3 1,0 4-171,0 4 1,1-4 0,0 4 0,3 0-1368,1-4 0,1-7 1297,-1-1 0,3-6 0,7 3 0</inkml:trace>
  <inkml:trace contextRef="#ctx0" brushRef="#br0" timeOffset="59">10294 7009 8178,'-1'-8'1197,"-3"5"-939,0 6 0,-1 11 0,5 11 1,0 7-1,1 7 86,4 7 0,-3 2 1,4 7-1,-1 3-384,0 1 1,6-1 0,-2-1 0,4-2-296,1-3 0,0-3 0,0-7 335,1-5 0,5-2 0,2-6 0</inkml:trace>
  <inkml:trace contextRef="#ctx0" brushRef="#br0" timeOffset="60">10465 7321 8314,'9'-7'485,"-1"0"1,0 2 0,0 1-1,3-1-27,2-1 1,1 4 0,2-4 0,3 1-276,4 0 1,-2-4 0,-1 4-1,1 2 1,1 0 0,0 0-690,-3-2 1,2 0-1,-2 4 1,-2-3-441,-1 0 0,-2-1 0,0 5 946,0 0 0,1-6 0,-1-2 0</inkml:trace>
  <inkml:trace contextRef="#ctx0" brushRef="#br0" timeOffset="61">10920 6923 9046,'0'21'607,"0"1"1,1 8-308,4 3 1,-2 4 0,5 5-1,0 2 1,-2 4-739,1 4 1,4 2 0,-2-1 437,4-1 0,-5 1 0,-2 3 0</inkml:trace>
  <inkml:trace contextRef="#ctx0" brushRef="#br0" timeOffset="62">19834 4535 7903,'-14'-8'1022,"0"-4"1,1 4-632,4-7 1,9 6 0,9-1-1,5 1 1,5-1 82,5 1 1,9 1-1,5-3 1,5 3 0,3 0-488,1 0 1,-1 5-1,-7-2 1,-2 4-1,-3 1-756,-2 0 0,-4 0 0,-4 0 1,-5 0-1,-3 1-928,-2 4 0,-6-2 1697,-3 7 0,-5-2 0,-5 3 0,-5-3 0,-2-2 0,-2 0-86,-1-1 0,1-3 0,0 4 612,0 0 0,6-3 0,2 5 0,1 0 569,0 0 1,0 3 0,5 7 0,-1 2-589,-4 2 1,3 3 0,-2 9 0,2 4-221,2 3 1,0 1 0,0-1-1,0 0-445,0 2 0,0-8 1,0 6-1,0-5-1172,0-4 0,0-7 1,0-3-1938,0-1 3267,0-2 0,-6-5 0,-2 0 0</inkml:trace>
  <inkml:trace contextRef="#ctx0" brushRef="#br0" timeOffset="63">19720 4293 7974,'-20'-6'0,"9"4"0,-3-2 724,1 2 1,7 10 0,-1 6 0,3 10 0,-1 8-118,2 5 1,1 12 0,2 7 0,0 5 0,2 6-479,2 5 0,0-1 1,5 5-1,2-3-598,2-2 1,6-3 0,0-3 0,0-7 468,1-3 0,2 4 0,7-9 0</inkml:trace>
  <inkml:trace contextRef="#ctx0" brushRef="#br0" timeOffset="64">20574 4009 7883,'0'-22'2661,"0"3"-1225,0 9-756,0 4 1,0 17-1,1 7 1,4 8 0,3 14-118,0 9 1,3 13 0,-5 7 0,2 8-584,-3-34 1,1 0-1,-2 3 1,0 1 0,0-1-1,0 0-304,-1 0 1,0 1-1,0-3 1,0 0-1,-1 1 1,0-1-1,0-2 1,0-1-487,0 0 1,-1-1-1,6 29 1,-2 1 0,-1-7 809,3-8 0,-6 2 0,5-6 0</inkml:trace>
  <inkml:trace contextRef="#ctx0" brushRef="#br0" timeOffset="65">22905 4194 7929,'-19'0'523,"2"-2"1,4-2 150,7-6 0,6 2 0,6-1 1,8-2-1,10-2-72,8-1 1,3 1 0,6 2-1,0 2-648,3-2 1,2 4 0,-4 1 0,-1 1 0,-3 0-401,-4 2 1,-4 3 0,-2 3 0,-1 2 0,-3 0-1706,-6 1 1,-3 2 2150,-6 6 0,-3 7 0,-6 1 0</inkml:trace>
  <inkml:trace contextRef="#ctx0" brushRef="#br0" timeOffset="66">23374 4137 7929,'-20'-6'372,"4"3"-12,-3-7 0,8 7 0,2-2 278,-2 4 0,4 4 0,1 6 123,0 10 1,4 6 0,-3 7 0,4 4-146,1 7 1,4 9-1,1 2 1,-2 6-453,-1 6 1,-2 2-1,0-2 1,0-4-601,0-3 1,5-3 0,-1 0 0,0-4-301,-3-5 0,-1 1 1,2-6-1,1-5 736,2-6 0,-1 4 0,-4 1 0</inkml:trace>
  <inkml:trace contextRef="#ctx0" brushRef="#br0" timeOffset="67">20929 4663 8026,'-14'-8'0,"0"3"769,6 4 0,3-4 0,11 0 0,7 2 0,6 2-260,3 1 1,6 0 0,7 0 0,1 0 0,4 0-680,1 0 0,-3-5 1,-2 0-1,1 2 0,-3 1 1,1 2-3745,-3 0 3914,-9 0 0,4 0 0,-5 0 0</inkml:trace>
  <inkml:trace contextRef="#ctx0" brushRef="#br0" timeOffset="68">21057 4805 8044,'-27'5'602,"3"0"1049,5-2 1,10 0-1208,4 2 0,5-2 1,5 5-1,6 0 0,6-2-246,7 0 1,4 4 0,6-6 0,2 0-849,0-3 0,5-1 0,-3 0 1,2 0 649,-2 0 0,3 0 0,-5 0 0</inkml:trace>
  <inkml:trace contextRef="#ctx0" brushRef="#br0" timeOffset="69">21668 4492 7978,'0'-14'833,"2"2"22,3 2 1,4-1 0,8 6 0,2 1 0,0-1-28,2 0 1,-5 2-1,3 8 1,-4 6 103,0 6 0,2 5 1,-1 8-474,-4 3 0,-2 5 1,-1 8-440,-4 1 1,-5 7 0,-5-3 0,-4-1-183,-4-2 1,-2-1 0,-4-3-1,-4-4-96,1-4 1,-5-4-1,5-9 1,0-4 346,3-3 0,3-8 1446,2-3 0,6-5-881,4-5 0,10-3 0,8-6-506,8 0 0,10-5 0,3 0 0,-1 3-492,1 5 0,3 0 0,-3 5 1,0-1-866,-1 1 0,0 1 0,-6 5-3639,0 0 4848,1 0 0,-1 6 0,1 2 0</inkml:trace>
  <inkml:trace contextRef="#ctx0" brushRef="#br0" timeOffset="70">9214 2260 8226,'-8'-7'389,"1"0"0,3 9 0,-1 4 1,2 8-1,1 8 5,2 5 0,5 8 0,1 5 0,0 4 0,4 6-132,3 6 1,-2-3 0,8 9 0,-4-4-193,0-1 0,-1 0 0,0-2 0,-1-1 0,-2-3 0,-3-2-543,-2-4 1,3-5 0,-4-4 0,-2-3 0,1-4-2741,0-4 3213,-2-8 0,10 4 0,-4-7 0</inkml:trace>
  <inkml:trace contextRef="#ctx0" brushRef="#br0" timeOffset="71">9782 2417 8351,'-12'-22'158,"2"6"1,-9 8 344,3 2 0,-3 1 1,0 7-1,2 2 1,1 6-1,2 4-58,0 5 0,0-2 1,-1 7-1,1 1-356,0 2 1,4 2-1,3-1 1,0 0-104,4 1 0,2-1 0,2 1-47,4-1 0,4 1 1,9-1-1,2 0-24,2 1 0,2-1 0,5 1 0,-1-1 16,0 1 1,-1 4 0,-1 0 0,-3-1 252,2-2 0,-4-2 0,-2 2 0,-5 2 167,-4 1 1,-4 0-209,-6-5 1,0 1 0,0-2 0,-2-2-58,-2-1 0,-6-7 0,-9 2 0,-3-3-216,0-2 0,-5-5 0,5-1 0,-2-1 0,2-4-481,2-2 0,-6-1 0,4 0 0,-1-1-647,-1-4 0,7-4 0,-2-9 1258,3-1 0,2-12 0,-1 1 0</inkml:trace>
  <inkml:trace contextRef="#ctx0" brushRef="#br0" timeOffset="72">10123 2218 8140,'-6'-8'1428,"5"2"-925,-6 6 0,7 1 1,0 5-1,2 9 112,3 7 1,-2 6 0,6 5 0,4 7-338,4 6 1,1 6-1,5 11 1,1 8-313,-13-32 1,0 1 0,2 5 0,-1 0 0,-1 2 0,-1-1 0,1 2-1,0-1-432,2 1 0,-1-1 0,-1-4 0,-1 1 0,0-1 1,0 1 244,1-3 0,-1 0 0,-2-1 0,0 0 0,2 3 0,0 0 0</inkml:trace>
  <inkml:trace contextRef="#ctx0" brushRef="#br0" timeOffset="73">10820 2687 8077,'0'-14'422,"2"4"0,4 1 1,7-1-98,4 2 1,10-3-1,0 5 1,6 0-1,3-2 1,4 1-1,-1 1-226,-1 3 0,-1 1 0,-7 2 1,0 0-381,-4 0 0,-2 0 0,0 2 1,-5 1 280,-3 2 0,-2 6 0,0-3 0</inkml:trace>
  <inkml:trace contextRef="#ctx0" brushRef="#br0" timeOffset="74">10991 2886 8290,'-14'0'828,"6"0"-574,1 6 1,15 1 0,5 4-1,6-3 82,3-2 0,-2 3 0,7-4 1,3-2-799,0-1 0,7-4 0,-1-3-1026,0-4 1488,5 3 0,-4-13 0,5 3 0</inkml:trace>
  <inkml:trace contextRef="#ctx0" brushRef="#br0" timeOffset="75">11815 2303 8162,'8'-14'379,"-1"0"62,-1-1 0,7 6 0,6 1 0,-2 2 0,-1 4 579,-2 5 0,-1 5 1,-4 8-576,-4 3 1,-4 8 0,-1 9-244,0 5 1,-6-1-1,-3 9 1,-4-2-361,-1 0 1,-1-1 0,1-6 0,0-4-102,0-1 1,4-7-1,2-6-12,2-1 0,1-7 0,5-4 89,0 1 0,7-3 1,4-1-1,5 0 91,3-4 0,6 0 0,-3 0 0,2 4 29,-1 0 1,-1-2 0,4 5 0,-4-1-2,-2-1 0,-1 5 1,-6-4-1,-4 4 232,-4 1 0,1 2 1,-1 1-1,-3 4 0,-5-1 1130,-7 1 1,-4 2-1,-3-2 1,-4 1-1046,-1 3 0,-2-2 0,-4-1-357,-1-2 1,1-1-1,-1-5 1,-1 1-1,-1-3-669,-2-2 0,-2-4 0,3-6 0,-1 0 772,2 0 0,-6-6 0,1-2 0</inkml:trace>
  <inkml:trace contextRef="#ctx0" brushRef="#br0" timeOffset="76">2688 11473 8186,'-7'8'-55,"4"3"1,-6-5 0,-2 2-1,-2 3 269,-1 2-25,6-6 0,-3 1-3,6-3 1,2-3-245,8 2 1,3-2 0,7-2 0,4-2 0,5-1 88,3-2 1,8 1 0,2 4 37,5 0 1,7 0-1,3 0 1,1 1 13,-1 4 1,10 1 0,-2 5 0,5-3-28,1-1 1,-1 2 0,3-3-1,-2 1-78,2-1 0,2 0 0,1-2 1,2 0-196,2-1 87,-2-1 1,6-2 0,-5 0 64,2 0 1,-36-2 0,1-2 0,34-7 0,1-8-179,-37 5 0,0-1 0,-1 1 0,0-2 243,-1-2 0,1-2 0,2 3 0,-1 0 0,-3-4 0,-2-1 0,1-2 0,-1-1 0,1-1 0,0-2 0,-2 0 0,0-1 0</inkml:trace>
  <inkml:trace contextRef="#ctx0" brushRef="#br0" timeOffset="77">18782 7876 7884,'-8'-2'3476,"3"-2"-2989,4 2 0,1-3 0,1 10-208,4 4 0,-2 6 1,5 4-1,0 4 1,-2 6-1,1 4 109,-4 5 1,0 3 0,0 2 0,2 1-31,-2 3 0,-1-1 1,-2 5-1,0-2 1,0-4 158,0 0 1,-2-4-1,-1-2-186,-2-1 1,1-11-1,4 1-230,0-1 0,0-6 0,0-2-269,0-4 1,6-8-177,3-7 1,-1-8 0,0-11 0,0-6 83,0-7 1,-5 0 0,3-5 0,-1-3 118,0-1 1,4 3-1,-2 2 1,-1 1 77,0 3 1,4 7 127,-5 1 0,1 12 48,-1-2 1,2 10 0,6 4 194,-3 8 1,1 5 0,-7 1 0,1-1 93,1-4 1,2 2-499,7-6 1,4-6-1,-1-11 1,0-5-47,-2-7 1,-1-2-1,3-1-57,1 3 0,0-1 1,-5 6-1,0 3-178,0 5 0,1 6 0,-3 10 741,-2 4 0,1 10 0,-6 5 0,-2 4 549,-2 6 1,-1-4-1,0 1 1,0-4-341,0-3 1,2-7 0,3 2-1017,4-3 1,-1-8-44,1-3 1,1-5 0,6-5 0,1-5-1178,2-2 1,0-1 0,-3 2-1,1 2 39,2-3 1,0 5 0,-5-1-1039,1 1 2662,-1-4 0,-6 3 0,-2-6 0</inkml:trace>
  <inkml:trace contextRef="#ctx0" brushRef="#br0" timeOffset="78">19877 8018 7792,'-14'-14'446,"-1"6"1,1 3 0,0 4-1,0 1 1189,0 0 0,-1 1 1,1 6-1,1 7-584,4 8 1,-4 11 0,4 5 0,-2 3-263,1 2 1,4-1 0,6-1 0,0-3-360,0-5 1,0-4 0,2-5 0,2-5-579,6-4 1,2-7 0,4-3 0,2-7-541,1-7 1,6-8 0,-3-17 0,2-4-477,-1-3 1,-4-6 0,3 0 0,-1 1 476,-4 2 0,-7 3 0,-4 3 370,0 4 0,-4 6 1,3 4 852,-4 5 0,-7 10 0,-3 4 647,-4 4 1,0 7 0,2 5-1,3 6 13,2 7 0,-3 8 0,4 1 0,2 0-826,1 2 1,2-4 0,0 6 0,2-3-815,2-2 0,4-4 0,8-4 0,1-5-1124,2-3 0,7-8 0,-3-4-4417,4-2 5985,2-2 0,-7-6 0,-2-2 0</inkml:trace>
  <inkml:trace contextRef="#ctx0" brushRef="#br0" timeOffset="79">20488 7805 7792,'-6'-8'689,"3"2"1,-5 7 0,0 4 1019,0 4 0,5 4 1,-3 4-1,1 6 7,0 5 0,-1 10 1,3 0-1,-2 1-550,2-1 0,0 8 1,-1-2-1,-2 4-1056,-2 1 1,5-4 0,-3-5 0,1-4-1079,0-1 0,-6-2 1,3-6-1,-1-3-215,-1-5 0,6-5 0,-6-5 1,-1-6-4543,-2-6 5725,5-5 0,-10-18 0,2-4 0</inkml:trace>
  <inkml:trace contextRef="#ctx0" brushRef="#br0" timeOffset="80">20147 8061 7792,'0'-15'3194,"0"1"-2257,0 0 1,6 6 0,4 5 442,2 6 1,4 7-1,3 9 1,6 4-977,7 4 0,0 6 0,4 0 0,0-1-1428,1-2 0,-6-1 1,2-3 1023,-3-2 0,5 3 0,2-5 0</inkml:trace>
  <inkml:trace contextRef="#ctx0" brushRef="#br0" timeOffset="81">21370 7520 7907,'-7'-14'228,"4"0"0,-6 1 1,-2 4-1,-2 4 0,-1 4 734,0 1 1,-1 1-1,1 6 1,-2 8-161,-3 12 1,4 8 0,-6 11 0,2 4-421,0 7 1,0 8 0,5-2 0,1 0-1,2 4 1,3-3 115,2 0 0,1 0 1,5-13-1,0-2-914,0-7 1,8-5-1,6-9-478,9 1 0,3-12 1,3-4-1,1-5-1354,3-5 1,3-8 2247,7-4 0,0-10 0,-1-4 0</inkml:trace>
  <inkml:trace contextRef="#ctx0" brushRef="#br0" timeOffset="82">21995 7506 7872,'-14'-22'915,"-5"-3"0,-1 6 1,-1 2 5,1 1 1,-6 6 0,4 2 0,-2 0 0,2 2 38,2 0 1,-1 3-1,4 6 1,-2 5-691,2 4 0,2 1 0,4 9 0,3 2-163,2 3 1,1-2 0,7 10 0,3-1-71,4 4 0,5-1 0,4-1 79,1-1 1,6 4 0,-1-2-1,1-1 12,-1-3 1,2-1 0,-3-1 0,-1 2 147,-3-1 1,0-2 0,-4-3 0,-2-2 38,0-1 1,-7-2-1,-1 3 1,-4-3 220,-1-1 1,-1 3 0,-4-5 0,-6 0 52,-6 1 1,-1-4 0,-4 1 0,0-4-559,0-4 0,-2-1 0,-4 3 0,-1-3-315,1-1 0,4-3 0,2-4 0,0 0-678,0 0 0,4-1 0,-1-4-1142,4-5 0,7 1 1,3-4 2103,3-2 0,2-9 0,0 2 0</inkml:trace>
  <inkml:trace contextRef="#ctx0" brushRef="#br0" timeOffset="83">22422 7336 9790,'14'1'2252,"0"4"-1081,0 4 0,5 4 0,2 4 0,1 6 0,3 5-406,2 2 0,0 11 0,-3 3 1,-5 4-1,-3 4-158,-2 3 0,-5 0 1,-1 10-1,-2 0-297,-2 0 0,-9-4 0,-5 4 0,-5 0-559,-9 0 1,0-5-1,-11 1 1,2-4-1818,0-5 1,-2-3-1,4-8 2066,-2-3 0,-7-3 0,4-7 0</inkml:trace>
  <inkml:trace contextRef="#ctx0" brushRef="#br0" timeOffset="84">24597 7876 7861,'-14'8'3885,"0"-3"-3290,6-10 0,3 3 0,11-3 1,9 4-1,7 1 209,5 0 1,3-5-1,1 0 1,4 2 0,1 2-642,4 1 1,-5 0 0,-1 0-1,-1 0 1,1 0-692,-3 0 0,-2 1 0,-4 2 0,-3 2-680,-1-2 0,2 5 0,-4 0 1208,-1 0 0,-3 5 0,0-5 0</inkml:trace>
  <inkml:trace contextRef="#ctx0" brushRef="#br0" timeOffset="85">24583 8146 7860,'-40'-8'2663,"7"3"-1305,13 4 1,15 1-337,10 0 1,6 0 0,12 0 0,12 0-441,9 0 1,5 6 0,5 4 0,-2 1 0,2 0-852,1-2 0,-4-1 0,-2 3-510,0-1 0,-5-7 0,3 2 779,-2-4 0,4-1 0,1 0 0</inkml:trace>
  <inkml:trace contextRef="#ctx0" brushRef="#br0" timeOffset="86">26275 7734 7830,'-2'-10'120,"-1"1"0,-2-2 0,1-2 511,-3-1 0,6 0 0,-4-1 651,3 1 1,2 5-239,0-1 0,0 10-419,0 5 0,5 6 0,0 16 0,-2 5-66,-1 2 0,-4 9 0,-1 6 0,-3 1 15,-2 4 1,-2-3-1,-2 1 1,0 0-5,3-2 1,4-1 0,-3-6-389,2 0 0,-3-2 0,4-3 0,2-5 0,1-5-210,2-4 1,0-3 0,0-7-637,0 0 0,6-6-114,4-3 0,-4-5 1,1-7-1,-3-7 526,1-8 0,4-5 1,-2-3-1,1-3 108,3-5 1,-3 2-1,1-2 53,2-2 1,7 1 0,1 1 0,-2 3 91,-1 0 1,1 7 0,-1-2-1,-3 8-81,-1 6 1,1 0 237,1 12 1,-6 2 0,-3 11 0,-4 10 288,-1 7 0,0 7 0,0 2 0,0 1 373,0 3 0,0-4 0,0-2 0,0-3-132,0-1 0,2-7 1,3-5-805,4-6 1,4-4 0,2-7 0,3-4-588,1-5 0,4-7 1,-2-14-135,1-3 1,0-2 0,4-3-1,-4 5 213,-2 3 1,-1 3-1,-5 2 359,1 1 1,-6 12 645,1-3 1,-7 12-1,1 3 695,-2 8 0,-2 6 0,0 5 0,0 5-302,0 3 1,2 1 0,1-1-1,1-2-738,0-1 1,2-6 0,0 1-664,2-4 0,2-2 0,4-4-1374,0-4 1,-4-3-1,-1-2 1,2-3-2136,2-7 4136,-5 1 0,4-18 0,-4 5 0</inkml:trace>
  <inkml:trace contextRef="#ctx0" brushRef="#br0" timeOffset="87">27057 7904 7830,'0'-8'4063,"0"2"1,0 22-2059,0 3 1,0 9-1,0-4-872,0 3 0,5 1 1,-1 1-1,-1-2-916,-1-4 0,-2 3 0,0-6 0,0 1-1306,0-1 1,0-6-4918,0-4 6006,0-7 0,0-9 0,0-10 0</inkml:trace>
  <inkml:trace contextRef="#ctx0" brushRef="#br0" timeOffset="88">27156 7677 7830,'-8'-2'0,"4"-2"1576,2 2 0,4-3-1474,2 10 1,0-2 0,5 7 0,2-1 0,2 1-614,1-1 1,0-1-1,-1 3 1,-2-3-389,-2-2 0,-4 1 0,3-3 1413,-2 6 1,-1-2 0,-3 1 0,1 2 988,2 2 0,-1 3 1,-4 3 344,0 4 0,0 4 0,0 2 1,0 1-574,0 3 0,-4-2 0,-1 7 0,2 0-451,1-2 1,2 4 0,0-7-731,0-1 1,0-4-1,0-4 1,0-5-95,0-3 0,0-7-528,0 1 1,2-14 0,2 0-1,6-9-974,3-6 1,1-3-1,0-8 775,0-3 1,5 3-1,0-2 1,-2 5 421,-1 4 0,-2 5 0,1-1 0,-1 3 349,0 2 1,-4 6-1,-1 4 1,2 2 752,2 2 0,-4 2 0,-1 2-154,-2 6 0,4 7 0,-4 4-132,2 1 1,-3 2-1,3 4 1,0-1-452,0-3 1,-4 1 0,6-5-1230,1 2 0,2-4 1,1 1-1,0-5 1169,0-4 0,7 2 0,1-4 0</inkml:trace>
  <inkml:trace contextRef="#ctx0" brushRef="#br0" timeOffset="89">28294 7378 7759,'-14'0'0,"-1"0"1089,1 0 1,0 7-1,0 2 1,-2 5 0,-2 5 277,0 5 1,-8 4 0,3 6-1,-3 5 1,1 5-352,1 4 1,9 5 0,-1 0 0,6 2-6,4 2 0,1 0 0,5-2 1,0-3-884,0-5 1,6-2-1,4-4 1,3-3-129,1-5 0,5-3 0,0-3 0,0-4-385,1-4 1,2-9 0,5-6 0,-2-2-1232,-1-2 1,0-2 0,4-2-1,1-7-1406,-1-7 0,-4-4 3022,0-6 0,-1-1 0,6 1 0</inkml:trace>
  <inkml:trace contextRef="#ctx0" brushRef="#br0" timeOffset="90">28521 7762 9936,'21'0'3072,"1"-5"0,6 1-1895,1 1 0,-1 1 1,1 2-1,1 0-627,3 0 0,-2 0 1,6 0-1,-2 0-835,-4 0 1,-2 5 0,-6-1 0,-4 1-1576,-3 1 0,-2-2 0,-1 5-1750,-4 2 3610,-2-5 0,-7 7 0,0-5 0</inkml:trace>
  <inkml:trace contextRef="#ctx0" brushRef="#br0" timeOffset="91">28905 7805 7747,'-14'5'0,"0"1"1096,-1 2 0,1 3 1,0 6-1,0 4 987,0 1 1,1 3-1,2 8 1,3 5-139,2 3 0,1 2 0,5 0 0,0-1-1839,0 1 0,0 4 0,0-1 1,0-3-107,0-4 0,2-7 0,1 1-628,1-3 0,3-6 1,-4-2-1,3-3-3634,2-7 1,2-4 4261,4-8 0,6-6 0,2-2 0</inkml:trace>
  <inkml:trace contextRef="#ctx0" brushRef="#br0" timeOffset="92">29389 7563 7742,'9'0'0,"0"0"916,3 0 1,5 6 0,2 4 0,-2 3 0,-1 2 526,-2 4 0,-1 3 0,-2 8 0,-2 4-340,2 4 1,1 3-1,-1 1-515,-2 1 0,-6 4 0,2 2 0,-3 2-56,-2 3 1,-2 1 0,-4 2-412,-9 0 0,-4-1 0,-7 1 1,-3 0-651,-6 0 0,-6-2 0,-4-1-1873,-3-2 0,-7-9 2025,-2 4 0,0-6 0,-6 8 0</inkml:trace>
  <inkml:trace contextRef="#ctx0" brushRef="#br0" timeOffset="93">19976 9383 7906,'-33'12'1414,"0"-2"0,11-4-743,8-6 0,11 0 0,3 0 0,11-1 226,11-4 0,8-3 0,14-6 1,3 0-1,5-1-358,4 1 0,1 0 1,0 1-1,-1 2-765,1 2 0,-6 4 1,-4-3-1,-3 2 0,-3 3-779,-3 1 0,-3 2 0,-8 0 0,-3 0-1289,-5 0 0,-5 2 2294,-5 2 0,-15 4 0,-10 7 0</inkml:trace>
  <inkml:trace contextRef="#ctx0" brushRef="#br0" timeOffset="94">20559 9383 7906,'-22'8'243,"-3"3"0,6-5 553,2 2 1,1 1 0,3 6-1,2-1 95,2 0 1,1 2-1,-3 3 1,3 5 32,1 2 1,3 9 0,4 3-1,0 3-425,0 2 1,0 1 0,0 3 0,0 4-1020,0 0 1,6-1-1,2-4 1,1 1-337,1-1 1,1-2 0,5-3 855,-2-3 0,10 3 0,-9-4 0</inkml:trace>
  <inkml:trace contextRef="#ctx0" brushRef="#br0" timeOffset="95">20829 9710 8046,'-6'-14'2747,"8"-1"1,2 1-1864,14 0 1,7 0 0,5 0 0,3-2 0,4-2-1,2-1-258,4 2 1,3 6-1,9 1 1,-1 1-964,-2 1 0,-11 2 1,1 6-1,-2 0-1141,-4 0 1,-6 0-1,-8 1 1478,-1 4 0,-2 3 0,-5 6 0</inkml:trace>
  <inkml:trace contextRef="#ctx0" brushRef="#br0" timeOffset="96">21043 9923 7892,'-37'0'2955,"15"2"-1079,13 2 1,7-2-1,9 3-416,7-4 0,8-1 1,13 0-1,9 0-1660,11 0 0,8-1 1,10-4 199,3-5 0,-37 2 0,1-2 0,2-2 0,1 1 0</inkml:trace>
  <inkml:trace contextRef="#ctx0" brushRef="#br0" timeOffset="97">23346 8885 7832,'-21'-22'351,"-1"2"1,-1 5-1,1 3 1,-1 2-1,3 4 137,-1 0 1,-2 4 0,2-3 0,1 4 0,-1 1 93,4 0 0,6 1 0,3 6 0,1 7-320,4 8 0,2 6 0,2 6 1,2 5-1,4 7 62,1 6 1,-1 3-1,5 2 1,-3 2-1,0-1 266,-1-1 0,-1 3 1,-7-8-346,0 3 0,1-6 1,2-6-1,2-8-167,-2-5 0,-1-8-727,-2-3 1,-2-5 142,-2-5 1,0-7 0,-3-8 0,-1-1 40,0 1 0,3-3 0,-3 2 1,0 1 361,0 0 0,4 1 0,-6 7 474,-1 2 1,5 4-1,1 8 1,3 3 411,2 5 1,0-2 0,0 1-160,0 3 1,2 1-1,1 3 1,3 1-127,2 2 0,0 7 1,3-1-336,-1 7 1,-5-2 0,2 2 0,1-3-119,0-1 1,-5-7 0,4 6 0,-3-4-521,1-6 1,0-2 0,-3-4-657,2-1 1,-2-7-3230,3 2 888,-4-10 3472,-1-9 0,6-14 0,2-8 0</inkml:trace>
  <inkml:trace contextRef="#ctx0" brushRef="#br0" timeOffset="98">24185 9383 7932,'0'-14'194,"-2"-1"0,-1 1 1,-2 0 629,2 0 1,2 4 94,1 1 1,0 7-1,0 2-355,0 8 1,0 6 0,0 5 0,0 5-161,0 3 0,0 9 0,0 0 0,0-1 0,0 3 36,0 2 1,0 2-1,-2-1 1,-1-1-147,-2-2 1,0-5-1,4 3 1,-2 1-60,-2-1 0,0-6 1,5 0-123,0-5 0,0-7 1,0 1-471,0-4-215,0 0 0,0-9 1,0-6 305,0-8 0,2-11 0,2-3 0,4-2 89,0 1 0,5-6 1,-4-4-1,2 1 6,-1 2 1,3-3-1,-4 0 1,4 3-17,1 5 0,-1-1 0,-2 7 156,-2 2 0,-4 6-185,4 2 266,-6 5 1,5-2 0,-4 8 548,0 2 0,1 4 1,-5 8 66,0 3 1,6-3-1,2 3-290,0-3 1,5-9-1,-2-2-750,6-3 0,1-4 0,4-3 1,0-6-240,0-6 1,0 1-1,2-3 1,-5 5-440,-4 5 1,0-2 975,-1 6 1,-6 6-1,-3 10 1,-4 7 620,-1 6 0,0-2 0,0 1 1,0 3 834,0 0 0,0-3 1,0-4-923,0-4 1,0-5-1176,0-1 1,2-1-1,2 2 1,6-6-326,3-2 0,1-8 1,0-4-1,2-2 1042,3-3 0,3 1 0,6 0 0</inkml:trace>
  <inkml:trace contextRef="#ctx0" brushRef="#br0" timeOffset="99">25052 9539 7932,'-1'-14'2873,"-4"0"-2258,3 6 0,-10 2 1,2 6-1,-3 0 477,-1 0 1,0 6 0,1 5 0,2 6-313,2 7 0,1 3 0,-3 4 0,3 4-91,2 3 0,1 0 0,5-6-476,0 6 1,0-13-1,2 2 1,2-12-688,6-5 0,2-7 0,4 2 0,2-5-654,0-5 1,1-4 0,-4-9 0,-1-2 7,0-2 0,0-2 0,-1-5 0,-4 3 582,-4 2 0,-2-1 0,0 4 877,2-1 0,0 5 2004,-5-2-1144,-6 9 1,4 5 0,-3 10 0,4 5-449,1 2 0,0 4 0,0 1 0,0 4-572,0 1 1,6 0-1,4 5 1,2-2-661,2 1 1,-4-3 0,1-8 0,3-1-808,4 0 0,0-5 0,-3-1 1,-1-1-2971,0-4 4258,0-2 0,7-7 0,1-2 0</inkml:trace>
  <inkml:trace contextRef="#ctx0" brushRef="#br0" timeOffset="100">25678 9468 9707,'-10'2'1731,"2"2"1,0 8-572,1 5 1,3 3 0,-2 6 0,0-1-677,-4 5 1,2 0 0,-1 6-1,-2 1 1,-2-3 0,-1 1-712,0-3 0,0-2 1,-1-3-1,1-2-1106,0-1 1,0-9-1,-1 1 1,1-6 1332,0-4 0,-7-1 0,-1-5 0</inkml:trace>
  <inkml:trace contextRef="#ctx0" brushRef="#br0" timeOffset="101">25322 9582 7898,'0'-22'286,"2"1"1,1 7 595,2 0 0,1 6 1,-1 3-1,4 4 192,4 1 1,6 6 0,1 5 0,4 6-448,6 7 0,-1 8 1,4 1-1,-2-2-956,2-1 0,-3-1 1,4-1-1,-4 1-1851,-2-1 1,-1-4-1,-3-2 2180,-5-2 0,3 6 0,0-4 0</inkml:trace>
  <inkml:trace contextRef="#ctx0" brushRef="#br0" timeOffset="102">26545 9241 7876,'-14'-15'301,"4"3"0,1 2 0,-2 4 0,-2 1 0,-1 1 682,0 0 0,-5 9 0,-2 6 0,-1 8-439,-3 10 0,3 5 0,0 11 0,1 2 0,4 5-87,1 3 1,3 2 0,4-1 0,4-3 0,3-2-238,2-2 0,7-3 0,4-9 0,5-5-934,3-7 1,6-6 0,-2-9 0,4-6-664,2-2 1,4-4 0,2-4 0,-1-8 1376,1-8 0,-2-5 0,-4-1 0</inkml:trace>
  <inkml:trace contextRef="#ctx0" brushRef="#br0" timeOffset="103">27014 9269 7935,'-14'-13'0,"-2"2"925,-3 2 1,3 6 0,-3-4 0,4 3 379,0-1 0,-4 0 0,0 7 0,2 3-370,1 4 0,2 4 1,0 2-793,0 4 0,6 4 1,3 5-1,3 0 1,2 1-1,2-1-209,3 1 1,3-1 0,6 2 43,0 3 1,2-1 0,1 4-71,2-1 1,0-2 0,-5-3 0,-1 2 528,-3 1 0,1-5 1,-5-4-1,0 0 313,1-2 0,-3 3 1,-4-4-1,0-1-99,0 1 1,-1-4 0,-4-6 0,-6-1-361,-6 1 1,-1-5 0,-6 0-1,-1-1-609,-2 0 1,-1 0 0,-1-5 0,1-2-1150,0-3 0,4 2 0,2-6-303,1-2 0,2-2 0,7-1 1770,2-1 0,-2-5 0,4-2 0</inkml:trace>
  <inkml:trace contextRef="#ctx0" brushRef="#br0" timeOffset="104">27256 9298 7914,'19'1'3926,"0"4"-3178,-2 4 0,-1 4 1,-2 3-1,0 3 0,1 4 377,-1 4 0,-5 8 0,-1 3 0,-1 5-443,-4 4 1,-3-3-1,-5 5 1,-5-1-1019,-2-1 1,-9 0 0,-2-4-1,-3-2-504,3-3 0,-3 0 1,7-8-1,2-5-555,1-3 1,2-4-1,0-9 1395,0-4 0,-1-4 0,1-1 0</inkml:trace>
  <inkml:trace contextRef="#ctx0" brushRef="#br0" timeOffset="105">27711 9141 7876,'-22'0'3235,"14"0"1,9 0-2516,14 0 1,-1 0-710,0 0 1,0 6 0,0 2 0,1 2 0,-1-1-426,0 2 0,0 2 0,-1 1 1,-4 0-295,-4 1 1,-3-6-1,-2 1 1,0 1 665,0 1 1,0 4 0,0 1 0,0 2 795,0-1 1,0 4 0,0 2 0,0 2 463,0 3 1,0 1 0,0 3 0,0 5-601,0 3 0,0 6 1,0 1-1,0-1-43,0 2 1,0 0 0,0 5-1,0-2 40,0 2 1,0-1-1,0 1-190,0-2 0,-2-9 0,-1 1 1,-3-1-1,-2-5-217,-3-2 0,3-3 0,0-6 1,0-3-458,0-5 1,-1-5-1846,-6-5 0,1-4 0,2-10-2090,2-4 4184,4-10 0,6-3 0,0-7 0</inkml:trace>
  <inkml:trace contextRef="#ctx0" brushRef="#br0" timeOffset="106">28294 9980 7821,'-14'0'5102,"-1"0"-4856,7 0 17,2 0 1,6 2-264,0 2 0,0 4 0,0 6 0</inkml:trace>
  <inkml:trace contextRef="#ctx0" brushRef="#br0" timeOffset="107">27725 9198 7320,'5'10'679,"1"-3"0,2 1-349,3 0 0,-3-5-371,1 2 1,-5-2-132,0 2 1,-2-2 0,-2 7-655,0 1 1,0-3 825,0 1 0,6 1 0,2 4 0</inkml:trace>
  <inkml:trace contextRef="#ctx0" brushRef="#br0" timeOffset="108">23829 9340 7855,'-14'0'1377,"5"5"-291,-1 0 1,5-1 0,-2-5-292,0-4 1,3-3 0,4-8-1,0-1 1,0-4 382,0-1-1051,6-1 1,2-7 0,6-2 0,0-3-1,0-1-45,1-4 1,-1-1-1,0-1 1,0 1-279,0 3 124,1-3 0,-1 9 0,0-6 0,0 0-331,1 2 1,-6 3 0,-1 8 134,-2 1 0,4 5 1,-6-3-1,0 1-60,-3 4 1,1 3 0,1 3 0,2 1-457,-2-1 0,-2 3-475,-1-1 0,2 1 1259,3-2 0,-4-2 0,6 4 0</inkml:trace>
  <inkml:trace contextRef="#ctx0" brushRef="#br0" timeOffset="109">23943 9340 7949,'-14'8'3362,"0"5"-2164,6-12 0,1 4-304,7-10 1,0-4 0,0-10 0,2-5 0,3-4-270,4-5 1,-1 1 0,2-6 0,2-1-444,6-2 0,-3-2 1,4-1-1,-3-1-292,-2 3 1,2-9 0,2 9 0,1-1-425,-2 3 0,-6 6 0,-2 5 0,3 1-763,0-1 1,-2 6-1,-2 1 1,-2 1 15,-3 4 0,3 1 0,-1 2 1281,-2-1 0,5 1 0,0 0 0</inkml:trace>
  <inkml:trace contextRef="#ctx0" brushRef="#br0" timeOffset="110">23986 8359 7920,'-29'0'6609,"7"0"-5603,8 0 1,9 0-698,10 0 0,4 0 0,9 0 0,2 0-346,3 0 1,0 0-1,4 0 1,-2 0 0,-1 0-493,1 0 0,-4 0 0,-2 0 89,-3 0 0,-2 2 747,0 3 1,-1 2-1,-4 8 85,-4-1 0,-4-5 0,-1 1 0,0 1 277,0 2 1,2 6 0,1 1 0,2 1-350,-2-1 1,-1 5 0,-2-1 0,0 3-711,0 1 1,0 1 0,0-1 0,0 1-899,0-1 0,0-4 0,0-1 0,0 3 1288,0 1 0,-7 1 0,-1 0 0</inkml:trace>
  <inkml:trace contextRef="#ctx0" brushRef="#br0" timeOffset="111">27441 10079 7936,'-15'0'948,"8"2"0,0 3 0,3 4 1,-1 4 68,2 1 0,-5 0 1,0 1-1,-2 0 1,1 3-1,-2 1-1201,-2-2 0,-1 5 0,0 0 0,0 2 0,-1-2 0,1-1 184,0-4 0,0 5 0,-1 0 0</inkml:trace>
  <inkml:trace contextRef="#ctx0" brushRef="#br0" timeOffset="112">27626 10677 10936,'-2'15'904,"-1"4"1,-4 5 0,0 3-1,-5 3 1,0 3-42,-2 5 0,-1 1 0,1 1 0,0-2 0,-2 0-684,-3-2 1,3-1 0,-3-7 0,4 1-1,0-2-735,1-4 0,0-4 1,-2-9-1,-1-6 1,-2-2 555,2-2 0,-6-6 0,1-2 0</inkml:trace>
  <inkml:trace contextRef="#ctx0" brushRef="#br0" timeOffset="113">27242 10833 7844,'9'1'0,"1"4"1191,1 5 1,1 9-1,6 6 1,4 5-36,6 3 1,10 0 0,0-4-1407,3-1 0,2-4 0,1-2 0,2-1 250,1-4 0,1-1 0,-6-2 0</inkml:trace>
  <inkml:trace contextRef="#ctx0" brushRef="#br0" timeOffset="114">25976 8430 7813,'2'15'164,"3"-1"0,10 0 1,15 2-1,13 1 1,14 1-1,14-4 3,-30-8 1,2-1 0,6-3 0,3-1-1,6 2 1,2 0 0,5 0 0,1-1 0,4 1-1,-1-1 28,2-1 1,1 1 0,0 1 0,1 2 0,0-1 0,-1 1 0,0 1 0,0 1 0,0 0 0,0 2-326,-2 0 0,-1 1 0,-6-3 0,-1 0 0,-6 1 0,0 0 0,-2-3 0,-1 1 0,-3-1 0,0 1-362,-4 0 1,-1 0-1,-3 1 1,-1 1 491,25 6 0,-3 2 0,-9 3 0,-7 4 0,-6 4 0</inkml:trace>
  <inkml:trace contextRef="#ctx0" brushRef="#br0" timeOffset="115">26929 11629 7798,'3'-8'1019,"6"2"0,10 1 0,10 0-48,9 2 1,1 2 0,15 1 0,4 0 0,6 0-281,0 0 0,12 0 1,-2 0-1,4 0-836,-2 0 1,-7 0-1,-6 0 1,-7 0 0,-6 0-965,-4 0 1,-8 1-1,-6 2 1109,-7 2 0,2 0 0,-5-5 0</inkml:trace>
  <inkml:trace contextRef="#ctx0" brushRef="#br0" timeOffset="116">18796 8971 8088,'-14'0'-26,"8"1"0,6 2 0,9 2 0,9-2-138,5-1 0,4-2 0,3 0 1,7-2-1,8-3 314,11-4 0,4 3 1,-2-1-1,2 3 0,3-1-78,2 2 1,-5 1 0,3 2 0,1 0-10,2 0 1,0 2-1,4 1 1,2 3-27,1 2 1,0-5 0,-2 2 0,1-3-51,4-2 0,2 0 0,-37 0 0,0 0 0,38 0 29,-2 0 1,1 0 0,-4 0-1,2 0 96,-2 0 0,-6 1 0,-3 4 0,-2 3 10,-3 0 1,3 4 0,-3-4 0,-3 0-91,-3-3 0,-1-4 0,7-1 0,2 0-6,-2 0 1,0-6 0,-1-3 0,1-6-264,0-4 0,-5 2 0,7-7 237,-4-1 0,-1-8 0,0-3 0</inkml:trace>
  <inkml:trace contextRef="#ctx0" brushRef="#br0" timeOffset="117">23445 8658 7903,'-14'-7'-251,"0"4"-381,0-6 632,6 6 0,2-10 0,6 5 0</inkml:trace>
  <inkml:trace contextRef="#ctx0" brushRef="#br0" timeOffset="118">23431 8587 7156,'14'0'-596,"-6"-7"1,-1 9 637,-7-7 0,-2 7 0,-3-7 110,-4 4 0,-5-1 0,-5-1 0,-5-2 52,-3 2 1,-3 1-1,-1 2 1,-4 2 101,-2 3 0,0-1 1,-4 9-1,1 3 7,2 0 1,0 6 0,-4 1 0,-1 4-127,0 2 0,-1 5 0,-2 3 0,-3 1-55,-1 0 0,5 3 0,1 4 0,6 0 9,4 0 1,0 6-1,6-4 1,-1 1-69,1 1 1,6-3 0,3 4 0,3 1-39,2-1 1,4-2-1,3 2-33,0-1 0,4 3 0,6-3 0,4 0 2,0 0 0,8 3 0,5-4 0,2-3-26,4 0 0,2 1 1,5-2-1,7-5-13,6-2 1,-1-4 0,9-5 0,3 1 25,3-1 1,8-4-1,-2-2 1,5 0 27,5 0 1,-37-13 0,1-1 0,3 3 0,-1-1 11,1 1 1,0-1 0,-1-2-1,1-1 1,0 3 0,-1-1-1,2-1 1,-1-2-14,2-1 0,0 0 1,-1 1-1,-1 1 0,3-3 1,0 0-1,-2 0 0,0 1-7,-1 0 0,0-1 0,3 0 0,-1 0 0,-3 2 0,-2-1 0,1 0 0,1 0-24,-1 0 1,1 1-1,37 7 1,0 1-41,-1 0 0,-38-5 1,0 1-1,36 9-98,-2-2 0,-1 4 0,-2-2 1,0-2 6,0-1 1,-4-2 0,-3 0 0,0-1 84,-4-3 0,3 2 0,-2-4 0,1 2 5,1-1 0,-4-4 0,2 3 1,-2 0 70,-2-1 1,4-2-1,1 3 1,-2 0-20,-2 0 0,1-5 1,1 3-59,1 1 0,1-6 1,-5 6-1,0-3-25,0 1 0,3 5 0,-2-6 0,-3 1 117,1 1 1,4-4 0,1 4 0,1-1 66,1 0 0,-5-1 0,4-4-12,-3 0 0,2 0 1,1 0-1,-1 0-87,3 0 0,-11-1 0,4-4 0,-2-4 11,1-4 0,-1-1 0,-1-2 0,-2-1 5,2-2 1,-4-2 0,1 2 0,-2-3-29,-4 0 1,0-5 0,-3 3 45,1-2 1,-2-3-1,-3-1 1,-3-2-14,0-1 0,-5 0 1,1 3 37,-6-3 1,1 1 0,-7-6 23,-2-1 1,-1 4 0,-4 0 0,-1 2-4,-1 0 1,-7-5 0,2 3 0,-5 1-46,-5-1 0,-3 2 1,-6 3-22,0-3 1,-7 3 0,-2-4-1,-4 4-30,-2 2 1,-1 1 0,-1 2 0,-6 1-80,-4-1 0,2 3 1,-10 0-1,0 0 63,-3-1 1,1 4 0,-1-3 0,-2 0 16,-1 0 0,3 3 0,1-3 17,2 2 1,-4-4 0,2 5-1,1 0 19,2-2 1,-1 6 0,2-4 0,-1 3 82,-1 2 0,5-1 1,-3 1-1,3 0-29,1 0 0,-5 0 0,0-1-46,-3 1 0,5 5 0,-1-1 0,3-1 27,1-2 1,0-1 0,-1-2 0,0-1 33,1-2 0,-4 3 0,6 4 0,-5-4 15,0 0 1,0-1-1,2-1 1,-2-1 13,0 2 0,4 0 0,-9-1-65,2-1 1,0-1 0,3 2 0,-1-2-36,1-2 1,-3 4 0,0-1 0,-1 4-85,-4 0 1,5 1 0,0 0-1,2 0 41,-1 0 1,1-1 0,3 1 0,-2 0 8,-2 0 1,-1 4-1,4 1 1,-4-2 24,-2-2 0,-1 4 0,-5-1 13,0-1 0,4 3 0,-3-1 0,-2-1 0,-1 1 63,1-1 1,-5 2 0,-2-3 0,0 3 172,4 2 0,-4-3 0,0 2-35,0-1 0,2 5 0,6-2 1,0 4-35,0 1 0,1 0 0,0 0 0,4 0-294,5 0 1,-1 5 0,4 1-1,5 0-795,2 1 0,4 2 0,6-4 899,4-2 0,2-8 0,7-3 0</inkml:trace>
  <inkml:trace contextRef="#ctx0" brushRef="#br0" timeOffset="119">11702 7947 7987,'0'-8'227,"0"-5"1,-2 4 0,-1-4 0,-2-1-1,2 0 644,1 0 1,2-1 0,0 1-1,2 2 396,3 2 0,-2-1-905,6 6 0,-4 1 0,3 5 0,0 5 0,-2 7 1,1 6 155,-4 3 0,0 3 1,0 7-1,2 3-217,-2 1 0,-1 2 1,-2 5-1,0-2-52,0-3 0,0 3 0,-2-5 0,-1 2-50,-2 0 0,0-6 0,5-1 0,0-4-205,0-3 1,0-7-710,0 2 0,2-5 226,3-4 0,1-10 0,5-11 254,-2-7 0,-4-4 1,3-8-1,0-1 54,0-3 0,-3-4 0,3 4 1,-1-1 102,1 0 0,-3 2 1,3 5-1,-2 1 90,-3 3 1,4 3 255,-2 7 1,-1 8 0,-4 8 0,0 10 5,0 10 1,0 7-1,0 2 1,0 2 286,0-1 0,5-3 0,1-4-586,2-2 1,2-11 0,4-3 0,0-6-592,0-3 1,5-12-1,0-7-8,-1-7 1,-3-7-1,0 0 139,-1 1 1,0 7-1,0 3 33,1 1 1063,-8 9 0,0 12 1,-7 11-1,0 5 78,0 3 0,0 4 1,0-2-1,0-1-655,0 1 0,0-2 0,1-6 0,4-2-663,5-2 0,2-6 1,2 2-1,1-3-697,-1-2 0,2 0 1,1-2-1,2-1-85,-2-2 1,-1-6 0,-2 3 0,1-1 1410,-1-1 0,6-6 0,2-6 0</inkml:trace>
  <inkml:trace contextRef="#ctx0" brushRef="#br0" timeOffset="120">12484 7961 7987,'-10'5'1208,"1"0"-1035,5-1 1067,-8-4 1,9 0-1,-5 2-158,1 3 0,1-4 0,3 6-525,-2-1 0,-6 2 1,2 8-1,-4 1 0,-1 4 283,0 1 1,1 3-1,2 7 1,3-1-285,2-4 1,-4 1 0,6-5-1,0-1-725,3-3 1,2-5 0,4-3 0,5-3-465,2-2 1,2-1-1,1-7 1,-1-4-288,0-8 0,5-7 0,0-7 0,-2-2-164,-1-3 0,-3 3 0,-2-4 590,-2 4 0,-4 4 0,3 0 426,-2 3 1,-1 10 0,-5-1 1493,0 1 1,-2 7-1,-1 3-669,-1 6 0,-6 5 1,5 6-1,2 2-121,2 3 1,1-2 0,0 7 0,0 1-330,0 2 1,1-5 0,4-2 0,3-1-1305,0 0 1,4 0 0,-2-4 0,2-3-585,3-2 0,-1 1 1,0-7-1,0 0 137,1-3 1444,-1-1 0,0-12 0,0-4 0</inkml:trace>
  <inkml:trace contextRef="#ctx0" brushRef="#br0" timeOffset="121">12825 7919 11555,'-6'14'2609,"-4"0"0,-4 2-1669,-5 3 1,5 1 0,-2 6 0,5-1 543,0 5 0,3-2 0,0 5-1689,2-3 1,-4-1 0,4-1 0,0 1 0,-1-2-1119,4-4 1,-3-2-1,-1-7-1897,-1 0-58,-1 0 3278,1-6 0,-5-1 0,6-7 0</inkml:trace>
  <inkml:trace contextRef="#ctx0" brushRef="#br0" timeOffset="122">12569 8089 7987,'0'-8'6056,"0"2"-5441,6 12 0,-1 2-160,9 6 1,-1 2 0,11 2 0,1 0-502,2 0 1,1-2-1,2-2 1,2 0-1526,1 0 1,0-4-1,-5-2 1571,1-2 0,-1 5 0,1-3 0</inkml:trace>
  <inkml:trace contextRef="#ctx0" brushRef="#br0" timeOffset="123">13251 7720 7924,'-26'-8'3687,"2"3"-2953,3 3 1,7 2 0,0 0 0,1 2 490,4 3 0,-4 9 1,5 10-1,-1 4-540,-1 5 1,5-1 0,-2 4 0,0 0-457,4 1 1,2-4 0,1 3 0,1-1-402,4-3 0,3-2 0,6-2 1,0-1-732,0-3 0,1-4 0,0-7 1,4-4-668,5-4 0,-2-3 0,2-4 0,0-3 1570,-2-4 0,5-10 0,-5-3 0</inkml:trace>
  <inkml:trace contextRef="#ctx0" brushRef="#br0" timeOffset="124">13522 7833 7924,'7'-22'960,"0"-3"288,-7 6 1,-2 0 0,-3 6-1,-2 2-15,-1 2 0,-5 6 0,3-2 0,-2 3-683,-2 2 0,4 3 0,2 5 0,0 8-447,0 5 1,5-2 0,-1 4 0,2 3-146,2 0 0,2 3 0,2-1-41,6 1 1,-1-6 0,4 0 2,3-3 0,3 1 0,-2-4 0,2 2 225,-2-2 1,-1 4 0,-3-2 0,-2-2 188,-2-1 1,-6-2 0,2 0-1,-3 1 507,-2-1 0,-2 0 0,-3 0 0,-4 1 356,-4-1 1,-2-5-1203,-4 1 0,-2-7 0,-4 2 1,1-4-878,-1-1 1,3 0-1,-2-1 1,0-3-743,2 0 0,2-7 1,5 1 1623,1-2 0,0-9 0,0-1 0</inkml:trace>
  <inkml:trace contextRef="#ctx0" brushRef="#br0" timeOffset="125">13792 7748 8010,'14'6'7573,"2"2"-5919,3 0 0,-4 6 0,6-1 0,-2 6-829,0 3 1,-2 2 0,-6 4 0,-1 1-648,1-1 1,-5 7-1,-1 3 1,-4 3-568,-1 1 0,-1 6 1,-5 1-1,-9 1-881,-7 4 1,-1-3 1269,-6 1 0,4 0 0,-10 5 0</inkml:trace>
  <inkml:trace contextRef="#ctx0" brushRef="#br0" timeOffset="126">9498 9397 7911,'-21'0'1866,"10"0"-1121,-3 0 0,11 0 1,4 0-1,12-2-296,9-2 0,11 2 0,7-4 1,4 0-1,5-2 0,3-2-216,7 1 1,-1 1 0,7-3-1,-2 3-552,-3 1 0,-3 1 1,-3 3-1,-4-2-687,-1 2 1,-3 2 0,-8 1 1005,-5 0 0,-3 0 0,-1 0 0</inkml:trace>
  <inkml:trace contextRef="#ctx0" brushRef="#br0" timeOffset="127">9825 8146 8013,'-6'-14'189,"-2"0"0,0-1 0,1 3 1,3 1 666,-1 1 0,0 9 1,5 1-1,0 9-486,0 8 1,0 12 0,0 9 0,2 4-1,1 6-787,2 4 0,6 3 0,-2 4 0,4-1 417,1-1 0,0 9 0,1-7 0</inkml:trace>
  <inkml:trace contextRef="#ctx0" brushRef="#br0" timeOffset="128">15270 9440 8053,'-28'0'90,"1"0"0,3-2 1,5-1-1,4-2 1,0 2 1115,1 1-1093,6 2 1,10 0 0,12 0 0,10 0 0,7 0 23,7 0 1,11 0 0,8 0 0,9 0-70,9 0 1,4 0 0,-36 0-1,1 0 1,0 0 0,2 0-58,1 1 0,0-2 0,4 1 0,1-1 0,2 0 0,-1-1 0,3-1 1,-1 1-117,2 0 1,1 1 0,4 0 0,0 0-1,-1 2 1,1 0 0,1 0 0,0 1 67,1 0 1,0 1 0,2 1-1,-1 1-326,-1-2 1,0-1 0,6 3 0,1 1 332,-5-1 1,1-1 0,3 3 0,0-1 0,-2 1 0,-2 0 0,0 0 0,0 1 28,-4-2 1,0 2 0,6 1 0,-1 1-1,-7-1 1,0-1 0,1 0 0,1 0-42,1 0 0,-1 0 1,-9-4-1,0 0 0,3 4 1,1 1-1,-4 0 0,-1-1 23,-2 0 1,1 0-1,1 0 1,-2 0 0,-6-1-1,-2 0 1,35 7-34,-7 1 1,-7-1 0,-10-2 0,-5 0 31,-10-3 1,-13-1 0,-8 3 19,-6-2 0,-9-2 0,-7 7 0,1 3 0</inkml:trace>
  <inkml:trace contextRef="#ctx0" brushRef="#br0" timeOffset="129">15213 9383 8152,'-14'-6'720,"0"4"1,0-3-681,0 4 1,-1 2-1,0 4 1,-3 4-1,-4 6 343,-5 4 0,2 3 1,-10 8-1,2 1 0,-2 4-131,-1 1 0,4-2 0,-1 0 0,3-2 0,3-5-35,4 0 0,2-2 0,8-1 1,4-5-74,4-4 0,5-2 0,6-2 0,10-3-121,11-2 1,8-1 0,9-5-1,4-2 95,4-2 1,5-6 0,4-7 0,4-4-1170,0-1 0,3 5 1,-7-2-1,-1 5 1051,-1 4 0,-2-3 0,-1 6 0</inkml:trace>
  <inkml:trace contextRef="#ctx0" brushRef="#br0" timeOffset="130">11503 7663 8284,'-13'6'71,"2"2"0,3 3 1,2 3-1,3 7 259,1 4 0,2 8 1,0 2-1,0 3 1,0 4-1,2 3-114,2-4 0,3 0 0,4-6 1,-2-1-496,2 1 259,2-8 0,-1 0 1,0-5-1,-3 0 1,2-1-557,2-1 0,-4-6 1,1 2-427,1-5 0,1-8 1002,3 2 0,-8-3 0,0-2 0</inkml:trace>
  <inkml:trace contextRef="#ctx0" brushRef="#br0" timeOffset="131">11474 7677 8208,'-22'0'-131,"2"-6"108,12-2 0,8-5 0,9 2 0,4 1 129,1-1 0,8-1 0,5-2 0,6-2 186,3-3 1,13 3 0,8-3 0,3 3-95,3 2 0,4 5 0,9-1 0,3-1-126,0-2 1,-37 6 0,1 0 0,-1 1 0,1 0 0,3 0 0,0 0-113,0 2 0,1-1 0,1 1 0,0 0 1,-2-1-1,-2-1 0,1 1 0,1 1-44,-1-2 1,1 1-1,0 0 1,0 2-1,1-1 1,1 0 0,-3 0-1,0 0-88,-2 0 0,1 0 1,-4 2-1,0-1 1,39-5-1,-2 0-82,-2 0 0,1 5 1,-5-1-1,-7 2 41,-4 2 0,-4 0 1,-4 0-1,-5 0 39,-3 0 0,-7 0 0,-4 2 0,-3 1 128,-2 1 1,-5 3 0,-4-4 0,-4 3 216,0 2 1,-3-3-1,-1 3 1,-3 0-97,-2 0 0,-1 1 1,-5 7-1,0 3 203,0 5 0,0 2 0,-1 3 0,-3 2 214,0 7 1,-6 0 0,5 11-216,2 0 1,2 2 0,1 7 0,0 2-34,0 2 1,0-1 0,0-4-283,0 0 0,0-6 1,0-4-1,0-3-371,0-1 0,0-7 0,0-3 409,0-3 0,6-7 0,2-3 0</inkml:trace>
  <inkml:trace contextRef="#ctx0" brushRef="#br0" timeOffset="132">18910 11274 7954,'-9'-13'715,"1"2"1,1 1 2107,4-1 0,2 7-2065,1 4 0,0 12 0,0 14 0,0 5-304,0 7 1,4 5 0,1 4 0,-2 5 213,-1 4-484,4 0 1,-4 1-1,2 0 1,-2-2 0,0-1 78,2-2 1,-2-1-1,3-1-166,-4-7 1,-1-2-1,2-9 1,1-6-73,2-5 1,-1-5-565,-4-2 365,0-6 1,5-10 0,0-12 0,-2-8 59,-1-5 0,2-3 1,3-3-1,1-5-34,3-3 1,1 3 0,3 2-1,-1-1 52,0 1 1,0 6-1,-1 2 1,-2 7 210,-2 5 0,1 4 222,4 2 0,-4 12 0,-3 12 1,0 8 312,-4 5 0,-1 1 1,-2 1-1,0-2-241,0-4 1,4 3-1,3-9 1,-1-3-635,0-3 1,5-8 0,-1 1 0,4-8-496,5-5 1,-3-10-1,3-5 176,-4-3 1,0-1 0,0 0-171,4-1 1,-7 6 0,2 0 494,-2 3 0,1 2 649,1 9 0,-6 4 0,-3 12 722,-4 7 0,-1 2 0,0 7-463,0 3 1,5-1 0,1 0-1,1-3-497,-1-1 1,4 2-1,-4-4-622,2-1 0,1-7 1,6-3-1,-1-2-1322,0-3 0,0-1 0,0-2-1440,1 0 1,-1-7 3191,0-2 0,0-10 0,0-3 0</inkml:trace>
  <inkml:trace contextRef="#ctx0" brushRef="#br0" timeOffset="133">19735 11601 7946,'0'-15'1106,"0"1"0,0 5 2161,0-1 1,-2 7-1973,-3-2 0,4 10 0,-4 5 0,3 4 0,4 5-443,3 4 0,-2 4 0,5 3 0,-2 2-739,-3 1 1,-1 0-1,-1-3 1,3 0-798,0-1 1,1 1 0,-5-11-1676,0-2 0,0-1 1,-1-4 2358,-4-2 0,-3-10 0,-6-8 0</inkml:trace>
  <inkml:trace contextRef="#ctx0" brushRef="#br0" timeOffset="134">19806 11373 7919,'-8'-6'3221,"-5"4"-1455,12-4-2309,-6 6 1,14 5-1,4-1 1,4 1-996,4 1 0,0-2 1538,-4 5 0,5 1 0,2 4 0</inkml:trace>
  <inkml:trace contextRef="#ctx0" brushRef="#br0" timeOffset="135">19934 11416 7916,'14'14'-1,"-5"-5"1,-1 1 1130,-1 1 1,-1 6 0,-3 4 228,2 1 0,0 2 1,-5 4-1,0 2 223,0 3 1,-2 4-1,-1 5 1,-2 1-1,2 0-579,1-1 1,2-1 0,0-1 0,0-5-1004,0-5 0,0 0 0,0-11 0,0-2 0,2-3-918,3-4 0,3-6 0,4-10 0,-1-7-172,-1-4 1,-1-8-1,5 1 1,1-3 549,-1-1 0,0-1 1,-1 3 444,-4 2 0,4 3 0,-4 7 666,4 0 1,-4 1 0,1 5 221,1 8 1,-3 2 0,0 9 0,0 3-358,0 4 0,-4 5 0,4-2 0,0-1-676,0 1 1,0-1 0,3-2 0,-3 1-4397,-2-2 4636,5-7 0,-3 2 0,6-4 0</inkml:trace>
  <inkml:trace contextRef="#ctx0" brushRef="#br0" timeOffset="136">21171 11174 7841,'-24'-8'224,"0"3"1,7 4 0,-2 1-1,3 0 1,0 1 657,-3 4 1,2 11 0,-5 11 0,0 6-218,0 3 0,3 9 0,-2 7 0,4 3 0,6 2 21,3 0 1,3-2 0,5-1 0,0-4 0,2-1-350,2-3 0,4-8 0,7-6 0,0-6-462,4-2 0,3-8 1,7-2-1,1-8-769,3-4 1,-1-4 0,4-2-1,-1-7-1679,-4-7 0,-1 1 2573,-1-7 0,-7-6 0,-2-6 0</inkml:trace>
  <inkml:trace contextRef="#ctx0" brushRef="#br0" timeOffset="137">21299 11430 7841,'0'-8'883,"-5"0"1376,0 3 1,2 4-1462,8-4 1,9 4 0,11 1-1,7 0-705,6 0 1,3 0 0,1 0 0,0 0-589,-5 0 0,-2 0 0,-8 0 0,-3 1-1381,-5 4 0,-5-2 0,-5 7 1149,-4 1 0,-5-4 0,-5 3 0,-4-1 717,-4-1 0,-1 3 0,0-4 369,0 1 0,-5-5 0,0 3 191,1 0 1,4-2 0,3 3 329,2 0 0,4 2 0,-3-2 0,0 0 169,0 5 0,5 6 0,-2 6 0,4 3-277,1 1 1,0 2 0,0 2 0,0 3-489,0 1 0,0 0 1,0 4-1,1-4-722,4-1 1,-2 3 0,5-6 0,0-4-392,0-3 1,1-7 0,6 1 0,-1-5 828,0-5 0,0-2 0,0-7 0</inkml:trace>
  <inkml:trace contextRef="#ctx0" brushRef="#br0" timeOffset="138">21938 11245 7884,'2'-8'0,"3"4"0,3 2 0,6 2 0,0 2 0,2 2 0,3 6 0,-2 4 0,5 5 0,-1 5 0,3 4 0,-5 5 0,-4 4 1132,-4-1 1,0 10 0,-6-2-1,-2 3 1325,-1 2 1,-2 3-1,-2-3 1,-2 0-1973,-6 0 0,-4-1 0,-3-6 0,-2-1-875,1-3 1,-2-3 0,-1-6 0,-1-3-5350,-3-2 5739,-2-3 0,-2-7 0,1 0 0</inkml:trace>
  <inkml:trace contextRef="#ctx0" brushRef="#br0" timeOffset="139">22919 11387 7818,'-20'0'5767,"7"-1"-4632,4-4 0,14 3 0,15-2 0,2 2-801,3 2 1,7 0-1,3 0 1,1 0-1,2 0-878,-2 0 1,4 2 0,-5 1-1,-1 2 544,1-2 0,-2 5 0,-4 0 0</inkml:trace>
  <inkml:trace contextRef="#ctx0" brushRef="#br0" timeOffset="140">22948 11572 7833,'-43'6'3035,"15"-2"-1548,9 5 1,9-4 0,14 3 0,5-2-762,10-3 1,9 4-1,9-3 1,7 1 0,3 0-1387,2 0 1,5-1 0,-2-4 0,2 0 659,-2 0 0,3-6 0,-4-2 0</inkml:trace>
  <inkml:trace contextRef="#ctx0" brushRef="#br0" timeOffset="141">24967 11458 7808,'-10'0'561,"2"2"1,2 3 635,3 4 0,-3 4 0,-1 3 0,-1 1-194,-3 2 0,0 8 0,0 0 0,0 6 1,-3 2-733,-3-1 0,-2 4 1,4-3-1,0 0 1,-3 0-534,-1-4 0,0-1 0,5-1 0,0-3-1065,0-2 0,-1-5 1,1-9-4582,0-6 5908,0-2 0,-7-15 0,-1-3 0</inkml:trace>
  <inkml:trace contextRef="#ctx0" brushRef="#br0" timeOffset="142">24583 11586 7945,'6'-8'2646,"4"4"-1573,2 8 1,4 9 0,3 8-46,5 1 0,3 3 1,3 7-1,3 2-509,5 3 0,1-6 1,1 4-1,-2-2-629,1 0 0,-3-1 0,1-7 0,-2-3-929,-4-1 0,-2-2 0,-4-6 1039,-1-4 0,-1 4 0,6-5 0</inkml:trace>
  <inkml:trace contextRef="#ctx0" brushRef="#br0" timeOffset="143">18711 13065 7997,'-8'-2'557,"3"-2"0,7 2 1,6-3-1,8 4 345,4 1 1,4 0-1,6 0 1,3 0 0,5 0-353,3 0 1,6-5 0,1 0 0,-1 0-578,2-1 0,-9 5 0,1-4 0,-3 2 0,-5 0-1418,-3-2 0,1 0 0,-8 5-868,-1 0 0,-3 2 2313,-10 2 0,-3 4 0,-6 6 0</inkml:trace>
  <inkml:trace contextRef="#ctx0" brushRef="#br0" timeOffset="144">19294 13036 7997,'-22'0'0,"1"0"981,7 0 0,1 2 0,2 3 0,3 4 311,2 4 1,-3 7 0,4 4-1,2 3-336,1 1 0,2 7 0,0 3 0,0 3-512,0 2 0,0 4 1,0 1-1,0-1-1084,0 2 0,6-5 0,4 5 0,3-1-4173,1-1 4813,0 0 0,0-10 0,0-3 0</inkml:trace>
  <inkml:trace contextRef="#ctx0" brushRef="#br0" timeOffset="145">20247 13221 8049,'1'-8'2187,"5"2"1,7 1-1224,4 1 0,9-1 0,-1 5 0,7 0 1,4 0-1099,0 0 1,5 0-1,-4 0 1,1 0 0,-2 0-2118,-1 0 0,-2 6 2251,-5 4 0,-6 2 0,-1 2 0</inkml:trace>
  <inkml:trace contextRef="#ctx0" brushRef="#br0" timeOffset="146">20360 13449 7955,'-42'6'800,"12"-4"1,6 4 245,7 0 0,9-3 0,4 5-379,8-1 1,10 2 0,11-3 0,7 1-1435,6-1 1,4 0 0,4-2 0,3 0 766,2-1 0,-6-1 0,4-2 0</inkml:trace>
  <inkml:trace contextRef="#ctx0" brushRef="#br0" timeOffset="147">21427 12567 7989,'-21'-14'3137,"1"1"-1543,-4 4 1,3 3 0,7 6 0,0 1-657,0 4 0,-1 8 1,1 7-1,0 2-1053,0 4 1,1-3-1,2 3 1,2 0-322,-2 0 1,3-1 0,0 2 0,0-2-217,0-1 1,5-5 0,-4 3-667,1-2 993,5 6 1,-6-9 0,7 5 410,0-1 1,0-1 0,0-2 0,0 2 385,0 2 0,0 2 1,0 4-1,0 1 229,0-1 1,2 2-1,3 3 1,4 4-66,4-1 0,-4 5 0,1-3 1,1 3-27,1 2 0,1 4 1,-2 2-1,-3 0-27,-2 0 0,1-2 0,-4-4-359,1 0 0,1-2 1,-5-5-808,0-7 0,0-3 0,0-7-3335,0-1 2440,0-9 0,0-9 0,0-9 1478,0-4 0,-12-14 0,-4-3 0</inkml:trace>
  <inkml:trace contextRef="#ctx0" brushRef="#br0" timeOffset="148">22578 12766 7930,'0'-8'3151,"-6"2"0,4 12-2310,-2 4 1,0 7-1,1 4-336,-1 1 1,-6 3-1,4 8 1,-2 5 0,-3 3 180,-2 2 0,-1 1 0,0 2 0,-1 1-512,1-1 0,0-3 1,1-5-1,2-5-731,2-3 1,1-2 0,-3-1 0,3-3-976,2-5 0,-4-8 1,4-3-2788,-2-2 4319,5-7 0,-10-14 0,5-7 0</inkml:trace>
  <inkml:trace contextRef="#ctx0" brushRef="#br0" timeOffset="149">22223 12994 7930,'-2'-14'498,"-3"-1"0,4 6 722,-4-1-280,4 7 1,4 10 0,5 10 0,7 5 6,6 2 0,4 4 1,7 5-986,1-1 0,2-2 1,-4-2-1,4 1-461,1-1 0,-4-4 0,1-2 0,-3-1-375,-1-4 1,-1-1 0,-1-4 873,-3-2 0,-4 3 0,-6-6 0</inkml:trace>
  <inkml:trace contextRef="#ctx0" brushRef="#br0" timeOffset="150">22905 13136 7930,'-8'0'1923,"-4"0"0,5 2-696,-2 2 1,-2-1 0,6 7-399,2 1 0,1 3 1,2 4-1,0 1-553,0-2 1,0 3 0,0-1 0,0 0-791,0 2 0,-4-5 0,-1 4 0,0-1-611,-1 0 0,4 2 1125,-3-2 0,-9-4 0,-2 6 0</inkml:trace>
  <inkml:trace contextRef="#ctx0" brushRef="#br0" timeOffset="151">23659 12852 7939,'-2'-16'241,"-3"6"0,-2 9 0,-3 7 0,1 10 760,-2 11 1,3 8-1,0 9 1,1 2-1,4 3-336,2 1 1,1-4-1,0 0 1,1-7 0,4-6-517,4-3 0,4-8 1,3-4-1,1-6-323,2-2 0,2-8 1,-2-1-1,3-7 1,0-7-511,-3-7 0,-2-1 0,-1-3 0,0-2 53,-3-6 0,-9 7 0,3-4 0,-3 2 487,1 1 0,0 2 0,-5 2 0,-2 1 196,-3 4 1,2 1 1205,-6 2-564,6 6 1,-4 8-1,7 11 1,0 6-88,0 7 0,0 4 1,0 6-1,0 4-116,0 3 1,2 3 0,1 2-1,2 1-59,-2-1 1,-1 3-1,-2 0 1,0 0-117,0 0 0,0-2 0,-2-4 1,-1-2-104,-2-3 0,-6-4 1,3-5-1,-1-2-258,-1-4 1,1-2 0,-7-7 0,-1-1-777,-2-4 0,-2-2 0,4-7 1,-2-2-497,1-3 1,-2-3 0,1-7 0,1-4-208,3-5 1,7-4-1,3-4 1524,3-1 0,2-7 0,0 4 0</inkml:trace>
  <inkml:trace contextRef="#ctx0" brushRef="#br0" timeOffset="152">24071 13221 7939,'14'0'2567,"-6"7"1,-1 5-1661,-7 7 0,0 0-388,0-5 0,0 5 1,0 0-1,0-1 0,0-1-1076,0 2 0,0-3 0,0 3 0,0-2-1004,0 2 0,4-3 1561,1 3 0,6 3 0,-3 0 0</inkml:trace>
  <inkml:trace contextRef="#ctx0" brushRef="#br0" timeOffset="153">24427 13435 8016,'0'-8'3367,"0"1"1,0 18-2913,0 4 0,0 2 0,0-1-437,0 3 1,-2-4 0,-1 6 0,-2-2 0,0 0-757,-1-2 0,4 4 0,-2-2 738,2-2 0,-11-1 0,-2-2 0</inkml:trace>
  <inkml:trace contextRef="#ctx0" brushRef="#br0" timeOffset="154">24725 13108 7972,'-8'-8'3362,"0"8"-2191,4 9 1,2 5 0,-3 4-470,4 1 0,1 6 1,0-3-1,1 2 1,2-2-95,2-2 1,6-1 0,-1-4 0,2-3-696,3-2 1,0 1-1,3-7 1,1 0-172,-2-3 1,-1-7 0,-2-4 0,-1-2-540,-4-2 1,4-5-1,-5-2 1,0 1-68,-4-1 0,3-3 0,-3 5 0,0 2 501,-3 1 1,-1 2 0,0 0 783,0 0 1,-1 1 174,-4 3 1,3 6 253,-2 8 0,2 9 0,2 8-212,0 1 1,0 1 0,0 7 0,0 2-213,0 1 0,0 7 0,0-2 0,2 3-74,2 1 1,-2 1 0,3 0 0,-4-1 104,-1 1 1,0 0-1,0-1 1,0 1-44,0-1 1,0-5 0,-1-4 0,-4-3-242,-5-2 1,2-5-1,-1-6 1,-2-4-922,-2-4 0,-1-6 1,0 2-405,0-3 1,-1-4 0,1-3 0,0-4-1289,0-4 0,1-6 2440,4 0 0,-4-12 0,5 1 0</inkml:trace>
  <inkml:trace contextRef="#ctx0" brushRef="#br0" timeOffset="155">25038 13307 7939,'6'-15'646,"2"7"0,6 4 672,1 2 1,3 2 0,1 0 0,-1 2 311,-2 2 1,-2 4 0,-2 8 0,-2 2-1020,-5 0 1,-4 6 0,-2-3-1,-4-1-514,-5 1 0,-2 2 1,-2-4-1,-1-3-204,1-5 0,0 2 291,0-4-514,0-2 0,7-1 0,7-6-594,8 0 0,5 0 0,1 0-267,0 0 1,5 0 0,2 0 0,-1 0-3208,1 0 4398,4 0 0,-3 0 0,7 0 0</inkml:trace>
  <inkml:trace contextRef="#ctx0" brushRef="#br0" timeOffset="156">25550 13406 7939,'0'8'0,"0"5"0,0-4 951,0 4 1,-5 1 0,0 0 0,1 2-164,-3 3 0,6-2 0,-4 5 0,3 1-1263,2-1 0,-4 0 0,-1 3 0,2-3-2371,1-1 2846,2 4 0,-6-9 0,-2 4 0</inkml:trace>
  <inkml:trace contextRef="#ctx0" brushRef="#br0" timeOffset="157">25749 13520 9519,'14'0'-660,"0"0"-678,0 0 1338,1 0 0,5-7 0,2 0 0</inkml:trace>
  <inkml:trace contextRef="#ctx0" brushRef="#br0" timeOffset="158">26005 13548 7862,'6'8'1382,"-3"-2"-1287,7-6 0,-1 0 0,5 0 0,1 0-1756,-1 0 1661,0 0 0,0 0 0,0 0 0</inkml:trace>
  <inkml:trace contextRef="#ctx0" brushRef="#br0" timeOffset="159">26190 13562 7862,'7'7'844,"1"-6"-514,-3 4 1,-2-3 0,7-2-758,1 0 326,-5-7 0,7 4 0,-4-5 101,4 2 0,1-5 0,0 3 0</inkml:trace>
  <inkml:trace contextRef="#ctx0" brushRef="#br0" timeOffset="160">26758 13662 15273,'-8'9'-165,"4"3"0,0 2 0,1 3-612,-1 0-2523,-8 6 3300,5-8 0,-8 12 0,1-5 0</inkml:trace>
  <inkml:trace contextRef="#ctx0" brushRef="#br0" timeOffset="161">27085 13207 7825,'-9'-8'1703,"-1"7"-661,-1 8 0,5 11 1,1 15-1,4 5-581,1 3 0,0-3 0,0-2 0,0-1 0,0-3-259,0-2 1,6-8-1,2-3 1,1-4 0,1-2-387,1-3 0,1-4 0,3-6-236,-1 0 1,0-3-1,-1-5 1,-2-8-216,-2-4 1,-6 1 0,4-5 304,-1-1 1,-4-2 0,2 0 0,-2 2 197,-2 1 1,0 2-1,0-3 1,0 2 259,0 3 1,0 1 0,0 5 1036,0-1-202,0 8-659,0 0 1,0 9 87,0 3 1,0 9-1,0 9 1,0 4 30,0 2 1,2 1 0,1 1 0,1 4 53,0 1 1,2 1-1,-1 4-225,-2 2 1,3-4-1,-1 7 1,-2-5 59,-1-3 0,-1-2 0,2 2 0,2-3-223,-2 0 1,-1-7-1,-2 2 1,0-6-49,0-4 1,-5 4-1,-1-5 1,-2-2-243,-3-1 1,-2-3-1,-3-2 1,-1-3-1,-4-2-388,-1-3 1,0-1 0,-3-2 68,1 0 1,2-2 0,-3-3 0,3-4-201,1-4 1,2-1 0,5 0 0,1 0 69,4-1 0,3-4 1,6 0 649,0 2 0,6-5 0,2 0 0</inkml:trace>
  <inkml:trace contextRef="#ctx0" brushRef="#br0" timeOffset="162">27483 13491 8052,'0'-14'52,"0"5"1,0-1 3527,0-1-3055,0 5 0,0 1 1,0 10-1,0 4 0,0 6-56,0 3 0,0 5 0,0 5 0,0 0 0,0-1-118,0-3 1,0 3 0,0-5 0,0 0-115,0-3 1,-4-3-460,-1-2-289,0 0 1,5-14 0,2-9-1,2-10 28,6-3 1,3-5-1,1 3 1,-2-1 175,-2 1 1,1 4 0,-5 5 395,2 1 0,-5 5 0,4 1 542,-1 2 0,-4 2 161,2 9 1,3 3-1,-1 5-651,2-4 0,-3-3 0,4-6-615,2 0 1,2-6 0,-1-3 85,-2-4 1,1 4 0,-5 1-197,2 1 0,-3 3 1013,4 4 0,-4 6 0,3 3 85,-2 4 0,1 0 0,-3-2-777,6-2 1,-2-6-1,1 2-248,2-3 0,0-4 0,0-1-789,-1-2 0,-2-1 0,3 3 1300,-2-2 0,1 0 0,4 5 0</inkml:trace>
  <inkml:trace contextRef="#ctx0" brushRef="#br0" timeOffset="163">28038 13093 8046,'-14'0'5530,"6"0"-3908,1 0-1148,7 0 1,7 7 0,1 2-501,0 4 1,9-1 0,-4-1 0,-1-1-1200,-1 1 0,-3 2 0,2 1 795,-6 0 0,-2 0 0,-4 0 591,-2 1 1,0-6 0,-3 1 0,-1 1 576,0 1 0,5 3 1,-2 0-1,3 3 113,2 1 0,0 8 1,0 1-1,0 7-383,0 1 0,0 7 0,2-2 0,1 6 117,2 4 1,-1-4-1,-4 4-215,0-2 1,0-2 0,0-4 0,0-1 51,0 1 1,0-7 0,-1-3-1,-2-3-364,-2-1 0,-1-7 0,3-3 0,-4-3-874,-1-2 1,4-6-1428,-6-3 0,1-7 0,-4-6-3307,3-6 5550,-2-3 0,4-4 0,-6-1 0</inkml:trace>
  <inkml:trace contextRef="#ctx0" brushRef="#br0" timeOffset="164">28422 13818 7859,'-30'15'0,"6"-1"3329,7 0 1,7-5-2438,1 1 0,12-7 0,2 2-892,6-4 0,9-1 0,2 0 0</inkml:trace>
  <inkml:trace contextRef="#ctx0" brushRef="#br0" timeOffset="165">21853 13705 22444,'0'-15'-2935,"0"1"0,2 2 3528,2 2 1,4 4-1,8 6 1,5 0-279,7 0 0,7 0 0,9 0 0,2 0 0,3 0-130,1 0 1,3 0 0,3 0 0,1 0 0,-1 0-118,-4 0 0,-5 0 1,-7 0-1,-4 0 810,-1 0 1,-4 0-1,-5 0 0,-4 1-1427,-2 4 0,-6 3 0,-6 6 1,-1 0-66,-4 1 0,-5-1 1,-6 0-1,-7 0 908,-6 0 1,-4 1-1,-8-1 1,-5 0-311,-3 0 1,-1-1 0,1-2 0,0-3-6,-3-2 0,-3 1 1,2-4 192,3 1 0,1 1 0,11-5 0,1 0 363,7 0 0,6-6-712,7-4 0,6 4 0,12 0 0,12-1 575,9-2 0,3 1 1,8 0-1,3 0-60,0 0 0,-1 5 0,-5-1 0,-5 2-1851,-3 2 1117,-1 0 1,-9 2 0,-4 2-1166,-5 6 708,-8 2 0,0 9 1,-10 1 703,-8 0 1,-8 3 0,-1-4 0,-5-1 684,-4 1 0,2-2 0,-6-5 0,1-1-448,0-4 1,9 2 0,-2-6 154,3-2 1,7-3 0,3-3-1,6-3-396,4-2 1,8-2 0,9-4 513,6 0 1,11 0 0,10 0 0,3-1-83,2 1 0,4 1 0,2 2 0,0 3 89,0 2 1,-6 1-1,-7 5-354,-1 0 0,5-6 0,-4-2 1</inkml:trace>
  <inkml:trace contextRef="#ctx0" brushRef="#br0" timeOffset="166">30242 12951 8084,'-2'-8'-247,"-1"2"0,-2 0 1204,2-4 1,1 2-82,2-1 1,0 4 657,0-4-1221,0 5 1,0 1 0,0 11-1,0 8 88,0 4 0,0 6 0,0 7-13,0 5 1,0 3 0,0 3-139,0 4 1,0-3 0,-1 6 0,-2-1 30,-2 1 1,-1-5-1,2 1-180,0-3 0,-1-3 0,5-1 0,0-4-228,0-1 0,0-7 1,0-5-1,0-1-484,0 0 1,2-10 0,1 3-1418,1-3 1,7-4 161,-1 2 0,3-9 1866,1-1 0,0-6 0,0-8 0</inkml:trace>
  <inkml:trace contextRef="#ctx0" brushRef="#br0" timeOffset="167">30441 13221 8309,'-8'-6'3590,"1"-2"-2580,14 0 1,2 2-1,10 4-456,5-2 0,3 2 0,1-3 0,1 4 0,1 1-393,3 0 0,-2 1 1,6 2-1,-3 2-643,-2-2 0,-2 4 0,-3-3 0,-2 1-645,-1 1 0,-7-2 0,2 3-898,-3 0 1,-3-1 2024,-4-1 0,-3-4 0,-6 6 0</inkml:trace>
  <inkml:trace contextRef="#ctx0" brushRef="#br0" timeOffset="168">30810 13250 8235,'-19'0'2001,"0"0"-1312,0 0 1,5 4-1,2 3-66,2 1 0,2 1 0,5 5 0,-2 2 0,2 3 49,2 5 0,1 3 0,0 1-329,0 1 0,1 4 0,2 1 0,2 1-338,-2 0 0,0 0 1,1-4-1,0 2-823,-1-1 1,1-2-1,-1-2 1,1-1-484,0-3 0,2-3 0,-1-7 0,-1 0 1301,3 0 0,-6-6 0,6-2 0</inkml:trace>
  <inkml:trace contextRef="#ctx0" brushRef="#br0" timeOffset="169">31279 12937 8155,'-7'-6'1709,"0"4"1,7-3-1451,0 10 1,0 5 0,2 7-56,3 2 1,-4 8 0,5 0 0,-1 6 0,0 3 111,-2 4 1,3 2 0,-1 4 0,-2 3-1,-1 0 113,-2 0 1,0 5 0,0-4 0,-2 2-88,-2 0 1,2-4 0,-4 1 0,1-2-181,0-1 0,-4-7 1,2 6-1,1-7-283,0-4 0,-4 0 0,6-8 0,0 0-496,3-3 1,-4-5 0,0 1 0,2-4-1403,2 0 0,1-6 2019,0 1 0,0-1 0,0 5 0</inkml:trace>
  <inkml:trace contextRef="#ctx0" brushRef="#br0" timeOffset="170">31635 13847 8127,'-19'9'0,"0"1"-273,0-7 1,10 3 60,-1-6 212,7 0 0,-3 0 0,6 0 0</inkml:trace>
  <inkml:trace contextRef="#ctx0" brushRef="#br0" timeOffset="171">29815 14373 8924,'21'0'-245,"-4"0"1,7-2-1,1-1 1,0-3 2,-1-2 1,3 0-1,-4-2 1,4 6-1,2 1 428,-1-2 0,-4 3 0,0-2 0,-1 2 0,1 4 0,0 2 1,-2-2 0,3 4-1,-1-1 1,1 0 154,2-2 1,1 3 0,1 0 0,-1 1-188,1-1 1,5-1-1,4-5 1,5 0-61,4 0 1,-2 0 0,2 0-23,-3 0 1,2 1-1,0 3 1,-4 2-26,0 2 1,-5-4-1,-8 6 1,-1-1-67,1-1 0,-6 3 1,1-4-1,1-1 57,2 0 0,-3 1 0,0-4-51,1 2 1,2-1 0,1-4-1,2 0-24,3 0 0,-3 0 1,4 0-1,-4-1-3,-2-4 0,1-1 1,-1-5-248,0 1 1,1 1 0,-1-6 0,1 0-943,-1-4 1229,1 3 0,-1-11 0,0 5 0</inkml:trace>
  <inkml:trace contextRef="#ctx0" brushRef="#br0" timeOffset="172">25891 3696 8046,'-32'8'304,"4"-3"0,3-4 961,10-1 0,8 2 0,3 1-554,8 2 0,5 0 1,12-5-1,7 0-442,8 0 1,2-2-1,5-1 1,4-3 0,4-2-408,1-3 1,-6 4 0,1 1 0,-4 1-509,-5 1 1,-4-1 0,-7 5 0,-1 0-51,-3 0 1,-10 0 0,1 0 0,-3 1 18,-3 4 0,-2-2 838,-6 7 0,-1-1 0,-2 5 396,-2 1 1,-6-4-1,0 1 1,-5 4 588,-3 0 0,-5 6 1,4 2-1,-2 3-425,-4 1 0,0 7 0,-3 3 0,1 3-467,-1 1 0,1 1 0,-1 0 0,3-2-263,2-3 0,3 1 0,7-7 0,0-4-1251,0-2 0,4-14 0,2 2-1555,2-1 1,1-8 1160,5-5 0,7-8 1654,2-11 0,4-10 0,1-7 0</inkml:trace>
  <inkml:trace contextRef="#ctx0" brushRef="#br0" timeOffset="173">26104 4165 8046,'16'-28'0,"1"1"245,2 3 0,-4 5 0,-6 8 0,2 4 599,2 0 1,-4 2-1,-1 7 14,-2 3 1,4 9 0,-5 10 0,-2 3 0,0 4-113,2 7 0,-4-5 0,4 10 1,-3-2-545,-2 0 0,0 0 0,0-3-375,0-5 1,4-3 0,3-1 0,-1-3-2118,0-2 1,1-8 2289,-3-7 0,-2-5 0,4 2 0</inkml:trace>
  <inkml:trace contextRef="#ctx0" brushRef="#br0" timeOffset="174">26332 4137 8046,'8'-21'299,"3"6"1,-5-4 653,2 3 1,1 8-1,6 3 1,0 2-223,4-2 0,-1 4 1,5-2-1,1 4-755,-2 4 0,5 4 0,-3-2 0,3 1-1559,1 3 0,-4-5 1583,-1-1 0,-5 3 0,2 0 0</inkml:trace>
  <inkml:trace contextRef="#ctx0" brushRef="#br0" timeOffset="175">26716 3838 7982,'0'-14'0,"3"0"0,5 0 757,6 0 1,10 4 0,-1 1 0,6-1 9,4 2 0,-2 2 1,6 6-1,-2 0-808,-4 0 1,-1 0 0,-1 0 0,-3 1-2301,-2 4 2153,-3-3 0,-7 6 188,0-4 0,0-2 0,1 4 0</inkml:trace>
  <inkml:trace contextRef="#ctx0" brushRef="#br0" timeOffset="176">27156 3398 7982,'0'-22'1836,"0"-4"-918,0 7 1,-1 7-1,-2 5 294,-2 1 1,0 6-1,5 2 1,0 10 204,0 10 0,-1 5 0,-3 2-1085,0-1 1,-7 7 0,1 3-1,-4 3-975,-5 2 1,-3 4-1,-7 2-682,1 1 1,-7 1-1,-3 1 1,-3-4-176,-1-4 0,5-8 1,2-4 864,1-7 0,5-5 0,-1-7 1,7-3 433,2-6 1,2-2 1117,5-2 0,6-2 0,5-2-32,6-6 1,11-3-1,10-1 1,3 2-382,1 2 1,5-3-1,2 6 1,0-3-605,0 1 0,1 4 1,-4-3-453,-1 2 0,-6-1 0,5 3 0,-6-4-629,-3 0 1,2-3 0,-4 4 0,-1 0 603,-3-4 1,0-7 0,-1-1-1,0 3 653,0 5 0,-6-1 0,-1 2 937,-1-2 1,-5 2 59,4 1 0,-10 5 1,-2 1 99,-1 6 0,-10 7 0,4 9 0,-3 5-337,-4 2 1,-1 4-1,-6 2-566,-1 1 1,1 5-1,-1-5 1,1-1-525,-1-2 0,7-2 1,5-1-1,4-3-3436,4-5 1396,6-3 1,4-10 0,12-6 1776,4-8 1,2-5 0,-5-1-1,-1 0 876,-3 0 1,2 4 488,-2 1 0,-4 7-30,-1 2 0,1 2-83,-1 7 0,-1 1 0,-4 4-333,0 0 1,0 0 0,0 1-1,0 0-153,0 4 1,5 3-1,2 9 1,-1 0 9,0 2 1,1 5 0,-4-3 0,1 0 142,0-1 1,-3 4-1,-1-4 1,0-3 249,0-1 0,0-6 1,-1-2 669,-4-2-935,3-1 1,-9-4 0,5-3-171,-2-2 1,-2-4 0,-4-6 0,0 0-770,0 0 0,-5-3 0,0-5 1,2-9-999,1-9 1,2 0 0,-1-12 1549,1-2 0,0-7 0,0-4 0</inkml:trace>
  <inkml:trace contextRef="#ctx0" brushRef="#br0" timeOffset="177">27626 3497 11604,'7'7'2575,"-2"2"-1449,-3 4 0,-2 7 0,-2 4 0,-3 3 263,-4 1-1421,-4-6 1,-1 5 0,0-5 0,0 2-731,-1 0 1,6-12-689,-1 3 1,9-11 1258,1 1 1,8-10-1,9-4 1,4-4-1,1-1 560,3 0 1,2 4-1,0 2-65,-4 2 0,4 0 0,-5 3 0,1-2-346,-4 2 1,-4 1 0,-2 4 0,-4 2-661,-4 6 0,-3-1 0,-4 4-520,-3 3 0,-7 1 0,-10-1 0,-5 1 1222,-8 2 0,-4 7 0,-4-4 0</inkml:trace>
  <inkml:trace contextRef="#ctx0" brushRef="#br0" timeOffset="178">27455 3910 8013,'-22'0'0,"1"0"1258,7 0-261,6 0 1,2-2 0,9-3-1,6-3 1,10-1-198,7-1 1,4 1 0,3-4 0,3 4 0,2 4-488,0 3 0,-11-2 0,1-1 0,-2 2-184,-4 1 1,-2 4 0,-6 1 0,1 2-120,-1-2 0,-5 3 1,-1 0-194,-1 2 0,-3-3 42,-4 5 1,-1-1-1,-2 5 134,-2 1 1,-6-3 0,1-1-526,-2-1 366,-3-1 0,1 5 1,0-1-809,0-4 218,0 4 1,-2-5-1,-2 6-307,-1 0 0,-6-4 0,1-2 0,-1-2 1063,2-3 0,-4-1 0,5-2 0</inkml:trace>
  <inkml:trace contextRef="#ctx0" brushRef="#br0" timeOffset="179">27455 3981 8009,'0'-10'0,"0"1"1514,0-2-1,0 4 1,0 3-471,0 8 1,0 6-1,0 9 1,0 4-25,0 4 1,-6 3 0,-2 3 0,-2 5-476,1 3 0,-2 2 0,-7 0 0,-1-2-364,2-3 0,1-2 0,2-4-1851,0 1 1174,0 0 0,-1-9-6702,1-1 7199,0-5 0,6-17 0,2-10 0</inkml:trace>
  <inkml:trace contextRef="#ctx0" brushRef="#br0" timeOffset="180">27341 4279 8006,'22'-22'0,"-1"3"361,-1 3 0,2 2 0,7 0 1035,-1 0-811,1 6 0,-6-3 0,0 6 0,-1 2-481,0 1 0,-3 2 0,3 2-1212,-2 3 0,-2 2 1108,-9 8 0,4-7 0,-5-2 0</inkml:trace>
  <inkml:trace contextRef="#ctx0" brushRef="#br0" timeOffset="181">27697 4009 7974,'0'-9'2314,"0"-1"-1332,0 7 1,-2-3-34,-3 6 0,-3 11 1,-4 4-1,1 6 208,1 4 0,1 2 1,-4 3-1,2 2-490,2 1 1,5-5 0,0-6 0,2-1-694,2-4 0,2-1 1,2-2-1,6-1-467,3-4 1,1-2 0,0-7-1,0 0-586,0 0 1,1 0-1,-1 0-694,0 0 1,0 0-2883,0 0 4655,-6 0 0,-1 6 0,-7 2 0</inkml:trace>
  <inkml:trace contextRef="#ctx0" brushRef="#br0" timeOffset="182">27640 4336 7974,'-19'9'0,"-2"1"835,-1 1 0,3 2 0,-5 1 0,1 0 508,1 0 0,-4 1 1,7-1-1,4 2-847,4 2 0,0-6 0,6 2 0,2-2-1213,1 1 0,4-3 0,2-3 0,7 0-142,7-4 1,-1-2 0,7-2 0,1-2-423,2-2 1,0-4 0,-2 4 0,-3 2 1200,-1 1 0,-2 4 1,-5 2 356,0 6 0,-4 2 0,-1 3 1,2-3 356,2-2 0,1 2 0,0-4 0,0 0-227,1-3 1,5-3-1,2-2 1,2 0-269,0 0-139,-7-7 0,4-1 0,-7-6 0</inkml:trace>
  <inkml:trace contextRef="#ctx0" brushRef="#br0" timeOffset="183">27938 4563 7959,'-14'0'3843,"6"7"-2681,2-6 0,6 7-591,0-3 0,6-3 0,4 1-1007,2-6 1,7-1 0,2-5-1,-1-2 436,1-2 0,4-7 0,-3-2 0</inkml:trace>
  <inkml:trace contextRef="#ctx0" brushRef="#br0" timeOffset="184">28820 4052 7826,'-29'0'2680,"7"-7"-2006,8-1 0,9 1 0,12 0 0,7 1-55,8-4 1,11 3-1,5-1 1,5 0 0,3 1-552,1 1 0,5 1 0,-5 5 1,-2 0-1086,-6 0 0,-6 2 0,-7 1 0,-6 3 1017,-4 2 0,1 2 0,-9 4 0</inkml:trace>
  <inkml:trace contextRef="#ctx0" brushRef="#br0" timeOffset="185">29147 4009 7826,'-14'0'0,"-1"0"0,1 0 1360,0 0 1,0 6-1,0 5 1,1 7 104,3 5 0,-2 6 0,4 3 0,-2 4-650,1 5 0,4-2 0,-3 10 0,2-1-820,3-1 1,1 1 0,2-6 0,0 1-1024,0-1 1,0 1 0,2-2 0,1-3 1027,2-5 0,6 4 0,-3-1 0</inkml:trace>
  <inkml:trace contextRef="#ctx0" brushRef="#br0" timeOffset="186">29403 4308 7955,'0'-15'2166,"8"-2"0,6 1-1587,8 4 0,5 5 1,1-1-1,1 2-311,-1 3 0,-4 1 0,0 4 0,1 3-1016,2 4 1,1 4-1,1 3 748,-1 2 0,0-2 0,1 5 0</inkml:trace>
  <inkml:trace contextRef="#ctx0" brushRef="#br0" timeOffset="187">29588 4535 7820,'-13'-6'4222,"3"-4"-3829,10 4 1,8-5 0,7 5-1,0-1-133,4 1 1,3-4 0,7 6 0,-1 1-382,1 1 0,4 2 0,0 0 121,-1 0 0,4 6 0,0 2 0</inkml:trace>
  <inkml:trace contextRef="#ctx0" brushRef="#br0" timeOffset="188">30426 4407 7918,'-20'2'6235,"6"2"-6222,6 4 0,6 7 0,-4-1 0,-7 2 607,-4 2 1,-2 5 0,5 7-1,-1 1 1,3 4 190,2 1 0,4-4 0,6-1 0,0-4-659,0-3 1,8-7 0,6 2-571,8-3 0,5-8 0,2-3 0,1-5-159,3-5 0,-2-4 0,6-10 1,-3-5-154,-2-3 1,-4 2-1,-4-2 324,-5-3 1,-9-2-1,-6 4 1,-4-1 359,-4 1 0,-9 0 1,-8 1-1,1 1 250,-1 3 0,2 5 0,5-1-473,0 4 0,0 5 0,0 2-1944,-1 2 582,7 1 1631,2 5 0,12-6 0,2-2 0</inkml:trace>
  <inkml:trace contextRef="#ctx0" brushRef="#br0" timeOffset="189">30768 4066 7918,'-29'0'960,"7"0"0,2 1 25,-1 4 1,4 8 0,-5 9-1,-1 6-114,1 12 1,-3 4 0,-7 11 0,-1 7-436,2 6 1,1 1 0,15-29-1,1 1 1,0-1 0,1 1-643,1-2 0,1 1 0,-1 1 0,2 1 0,1-2 0,0-1-70,0 1 0,-1-1 0,-2 3 1,-1 0-1,2-3 0,0 1 1</inkml:trace>
  <inkml:trace contextRef="#ctx0" brushRef="#br0" timeOffset="190">25592 11814 8414,'-8'-8'5254,"2"2"-4751,6 6 0,8 0 0,5 0 0,6 0 0,4 0 160,7 0 1,0 0-1,7 1 1,-1 2-1,-1 4-349,0 1 0,2-5 0,-3 3 0,-1-1 0,0 0-521,0-2 1,5-2 0,-5-2 0,-1-2 0,-2-4-388,-2-1 1,-6 0 0,-3-3 0,-3 3-1390,-2 2 1,-1-5-1041,-3 2 1957,-4 2 0,-12-4 1066,-4 7 0,-15-1 0,-5 5 0</inkml:trace>
  <inkml:trace contextRef="#ctx0" brushRef="#br0" timeOffset="191">25848 11530 8151,'-20'0'4492,"4"0"-3730,-5 0 0,7 6 0,0 5 17,0 6 1,0 5-1,-1 7 1,1-1-391,0 1 0,1 1 1,2 1-1,3 1-312,2-5 0,-3 0 0,2-7 0,1 1-15,0-1 0,1-1 1,5-5-111,0 1 0,1-1 0,6 0-177,7 0 1,2-4-1,7-2 1,4-2-275,5-3 0,4-1 0,7-2 1,0 0-689,-1 0 1,6 0 0,-3 0 1186,-4 0 0,2-7 0,-7-1 0</inkml:trace>
  <inkml:trace contextRef="#ctx0" brushRef="#br0" timeOffset="192">26644 11686 7955,'-14'-8'1846,"6"3"-1387,4 10 1,2 3 0,2 8 0,0 3 0,0 6 26,0 7 1,0-1-1,0 5 1,0-1 0,0-3-1,0-4-183,0-4 1,6-4-1,4-5 1,2-3-1,3-2-281,-1-5 1,2-4 0,1-1 0,2-1 0,-2-4-50,-1-5 0,-2-4 0,2-3 0,0-4-195,-2-1 1,2 3 0,-10-5-1,1 1-168,-1 1 1,3-4 0,-4 6 219,-2-2 0,-1 4 0,0-1 0,1 4 505,1 0-84,1 1 1,-3 6 232,3 3 0,-4 12 0,4 5 13,-4 6 1,-1 13-1,0 3 1,0 5 219,0 4 1,0 6-1,0 1 343,0 1-832,0 4 0,0-4 0,0 5 20,0 1 1,-1 0-1,-2-2 1,-4-2 54,-1-6 0,1-3 1,-5-3-1,3-3-15,-2-5 1,-2-4-1,-1-5 1,-2-6-275,-3-2 0,2-6 1,-7-2-1,-1-2-499,-2-3 1,-3-8 0,-1-4 0,-3-5-862,3-5 1,1 1-1,1-4 1,2 0-149,4 0 1,2 5 0,9-4 1493,2 1 0,4 4 0,6-5 0</inkml:trace>
  <inkml:trace contextRef="#ctx0" brushRef="#br0" timeOffset="193">27213 12141 7921,'-16'1'6686,"7"4"-4524,6-3-2030,3 4 0,6-6 0,4 0 0,2 0-132,2 0 0,7-13 0,1-2 0</inkml:trace>
  <inkml:trace contextRef="#ctx0" brushRef="#br0" timeOffset="194">5375 12809 7944,'-22'-9'855,"3"-1"1,3 2 0,2-1 0,1 6 182,4 6 0,2 8 0,7 12 0,0 11-412,0 5 1,7 15 0,2 3 0,4 0-191,1-4 0,0-5 1,2-10-1,1-5 1,4-5-1,1-6-309,3-8 0,2-6 0,1-8 0,1-3-825,-1-6 1,1-7-1,-1-14 1,-1-2 53,-3-1 1,-4-6 0,-5 2 0,-3 1 185,-2 3 1,-4 0 0,-4 3 0,1 3 276,1 0 1,1 6 0,-5 2 451,0 4 0,0 5 313,0 1 0,0 13 1,0 4-1,2 11-39,3 8 0,1 0 1,5 11-1,-2 1-111,2 2 1,2 8 0,0 4 0,-2 2-97,-2 2 1,1 3 0,2 0 0,-1 0-40,-1 5 1,-7-9 0,2 1 0,-4-3-141,-1-3 0,0 1 1,0-8-1,0-5-146,0-2 0,-6-9 0,-3-6 1,-4-3-231,-1-6 0,-7-1 1,-3-7-1,-2-2-777,-3-1 0,-1-2 1,-3-2-1,-3-2-204,-1-6 1,1-2 0,4-3 0,1 0-376,4-4 1,6-4 1572,12-5 0,-4 0 0,5-1 0</inkml:trace>
  <inkml:trace contextRef="#ctx0" brushRef="#br0" timeOffset="195">6441 12525 7895,'-9'0'1722,"-1"0"0,7 1-1098,-2 4 1,4 3-1,2 8 1,4 1 0,4 4-1,2 1 137,-1 3 1,3 2 0,-5 1 0,1 1-400,0-1 0,-4-1 0,3-2 0,-2-3 1,-1-1-917,1-4 0,-4-1 0,4-2-3418,1 1 3972,-6-8 0,6 6 0,-7-5 0</inkml:trace>
  <inkml:trace contextRef="#ctx0" brushRef="#br0" timeOffset="196">6470 12510 7839,'-8'0'4597,"1"0"-2727,20 0-1321,3 0 1,12-1 0,1-2-291,-1-2 1,0-1 0,1 2-1,-1 0-428,1 1 0,-2 1 0,-4 0 0,-4-1-105,-3-1 1,-2-1 510,1 5 1730,-8 0-976,0 0 1,-9 1 0,-1 4-698,-2 5 1,-1-3 0,3 3 0,-2 1-196,2 2 0,0 1 1,0 0-1,-2 2-196,2 3 1,1-3-1,2 3 1,0-4-1126,0 0 1,0 4 0,0 0 0,0-2-285,0-1 1,-1-2-1,-4-1 1,-3-2 1505,0-2 0,-11 1 0,3 4 0</inkml:trace>
  <inkml:trace contextRef="#ctx0" brushRef="#br0" timeOffset="197">6569 12766 8371,'-14'-14'1766,"6"5"-983,3-1 0,5 2 0,5-1 1,6 4-1,5 2-323,3-2 0,1 4 0,-2-4 0,1 3-742,-2 2 0,-1 7 0,-4 2-995,-2 4 1,-4 1 1276,-6 0 0,-6 7 0,-2 1 0</inkml:trace>
  <inkml:trace contextRef="#ctx0" brushRef="#br0" timeOffset="198">6569 12923 7839,'-8'-10'1822,"3"1"-1331,10-1 1,3-2 0,6 1 29,0 1 1,5 7-1,2-3 1,-1 1-250,1 0 0,0 0 0,-4 5 1,2 0-588,-2 0 0,-6 0 0,-3 2 1,-1 3-979,-4 4 1,-3-1 1292,-5 2 0,-9 5 0,-8 8 0</inkml:trace>
  <inkml:trace contextRef="#ctx0" brushRef="#br0" timeOffset="199">6370 13179 7839,'-14'14'3134,"4"-2"-1444,1-2 1,9 1 0,5-6-916,12-2 1,10-8 0,6-6 0,6-5-457,7-3 1,-2 0 0,4 5 0,-5 0-1022,-6 0 1,1 1 0,-8 2 0,-4 3-1432,-4 2 0,-3 1 1764,-5 5 1,-6 6 0,-5 4 398,-6 3 0,-3 1 0,-6 2 1,3 1 998,-2 2 1,0 1 0,0-2-1,3 1 508,2-2 1,-1-1 0,4-2-1,-2 0-888,2 1 0,2-6 0,1 1-795,0 1 0,0-4 0,1 1-1454,4-1 0,-3-1-2717,2-1 800,4-4 1,-6 4 2627,3-10 1,-5-1 0,-4-5-1,-2 1 1051,-2-1 1,3 0 0,-4 0-1,-2 3 258,-2 2 0,-1-3 0,0 4 1,0 2 828,-1 1 1,4 8 0,-1 4 0,-4 3 227,0 1 1,0 6-1,2 4 1,0 1-1210,0-1 0,-1 3 0,1-5 0,0 2-886,0-1 1,1-5 0,2 1-1081,2-4 0,1-5 601,-2-1 0,4-7 0,7 0 562,4-6 0,-2-7 0,8 3 1,4-1 606,2 0 0,4 5 0,-3-2 0,6 1 1567,3 1 1,1-1-894,1 5 0,6 1 0,3 3 1,3 0-1,1 1 208,1 1 0,0-4 0,-2 3 0,-2-2-994,-1 2 0,-8-4 0,0 4-1128,-5-4 0,-7-1 1,1 0 1167,-3 0 0,-2-6 0,0-2 0</inkml:trace>
  <inkml:trace contextRef="#ctx0" brushRef="#br0" timeOffset="200">7394 12909 8174,'-11'0'2698,"7"0"-1522,14 0 1,10 0-1,14 0 1,4 0-960,3 0 0,4-5 0,1-2 0,-2 1 0,1 0 1,-4 1-689,-2-1 1,-7 4-1,1-4 1,-3 1-839,-1 0 1,-7-1 0,-3 3 1308,-4-2 0,-7-6 0,-1 3 0</inkml:trace>
  <inkml:trace contextRef="#ctx0" brushRef="#br0" timeOffset="201">7820 12567 7823,'-8'-22'829,"-4"2"132,2 5 0,-1 11 0,2 8-197,4 14 1,3 15-1,2 10 1,-1 9-125,-4 8 1,3 0 0,-2 6 0,2 1-27,2-3 0,2-1 0,2-6-12,6 0 0,7-6 0,4-5-722,1-7 0,-3-11 1,6-9-1,4-3-609,2-2 0,4-6 0,-2-5 0,3-7-695,1-10 0,2-2 0,-6-8 1424,-1-1 0,-2-2 0,-1-2 0</inkml:trace>
  <inkml:trace contextRef="#ctx0" brushRef="#br0" timeOffset="202">8289 12852 7823,'0'-15'3489,"-6"1"-2429,4 6 1,-9 4 178,7 8 0,-1 4 0,5 6 0,0 2-637,0 3 0,0-1 1,0 4-1,0-2-750,0-2 1,2 2 0,1-1-2723,1-2 1764,1-7 1,-5-5 0,2-10 0,1-6 720,2-7 0,6 1 0,-2-5 0,5 0 673,5 0 0,-1 3 0,7-3 0,3 1 283,4 4 1,1 1 0,-3 3 0,0 4 149,-1 4 1,1 4 0,-10 1 0,1 0-340,-1 0 1,-5 6-1,-8 3 1,0 4-329,-4 1 1,-2 5 0,-2 2 0,-4-1-478,-4 1 1,-10 2 0,-5-4 0,-3-1-321,-1-2 0,-1-2 0,2-2 1,2 0 515,1-3 1,7-6 0,-2 2 898,3-4 0,5-1-270,7 0 0,16-1 1,17-2-207,1-2 1,0-4-1,-2 2 1,1 1-882,-1 0 0,0-4 1,-1 4-1,-3-2-941,-5-3 0,-3 3 0,-2-2 1626,0-1 0,-6-1 0,-2-2 0</inkml:trace>
  <inkml:trace contextRef="#ctx0" brushRef="#br0" timeOffset="203">8460 12397 7823,'-6'-14'0,"3"6"1043,-7 3 0,2 5 1,-1 6-1,4 8 507,3 9 1,4 11 0,3 9 0,4 7-484,4 6 1,3 5-1,1 3 1,2-1-391,-2 0 0,-1 10 0,0-4 0,1 1-538,2-3 1,0-6 0,-5-1 0,1-5-564,-1-3 1,-5-13 0,1-1 0,1-6-1863,1-4 0,-4-6 0,-1-4-4322,-1-7 6608,-4-5 0,4-6 0,-6 0 0</inkml:trace>
  <inkml:trace contextRef="#ctx0" brushRef="#br0" timeOffset="204">7664 12795 7832,'-21'-21'287,"5"5"0,-2-1 0,2 4 0,1 6 0,1 2 430,0 6 1,5 15-1,1 17 1,1 15-358,4 10 0,3 13 1,2-30-1,1 0 0,1 3 1,0-1-7,-1 2 0,2 0 0,1 0 0,0-1 1,4 35-1,2-10 0,3-9 0,-1-9 147,0-7 0,0-6 1,2-16-1,2-8-515,0-7 0,8-7 0,-3-8 0,3-11-216,-3-13 1,3-12 0,-7-7-1,-2-4-370,-1-8 1,-8 0 0,-4-2 0,-2 2 170,-2 3 0,-8 1 1,-4 4-1,-7 3 375,-4 5 1,4 10-1,-4 9 1,-1 9 379,2 8 0,-5 8 1,5 12-1,0 13 504,3 13 0,3 4 0,2 12 0,1 0 6,4-1 1,2-4-1,7 1 1,2-4-646,3-5 0,-2 1 0,6-7 0,3-5-621,0-7 1,7-4 0,0-3 0,-2-4-108,-1-4 1,-2-3 0,1-4-1,-1-3-517,0-4 1,-4-1-1,-3-2 1,0-4-305,-4 0 0,3-1 0,-1-2 1358,-2-5 0,-1-3 0,-2-1 0</inkml:trace>
  <inkml:trace contextRef="#ctx0" brushRef="#br0" timeOffset="205">7820 12866 7837,'-42'14'1330,"0"11"1,6 4 0,8 4-418,7 6 1,1 1 0,1 12 0,3 2 120,5 1 1,0 0-1,6-4 1,2-7-489,1-4 0,9-15 0,4-1 0,4-9-501,4-5 1,13-12 0,1-15 0,7-15-187,2-14 1,6-18-1,-25 29 1,0-1-1,-2-1 1,0 1-256,0 0 1,-2-1 0,11-27 0,-2 5-1,-9 10-566,-8 11 0,-1 15 1291,-10 8 0,-10 22 0,-14 19 223,-2 19 1,-8 7 0,1 14 106,2 2 0,2-11 0,6-5 0,4-9-565,3-10 1,8-6-1,3-13 1,5-1-1592,5-4 0,7-4 0,9-11 1,1-9-1363,3-7 1,2-11 2858,2-5 0,-7-16 0,-2-4 0</inkml:trace>
  <inkml:trace contextRef="#ctx0" brushRef="#br0" timeOffset="206">7991 11501 7903,'-7'-28'202,"-2"1"1,-10 3 837,-5 5 1,-4 8-1,-5 3 1,-4 2-1,-1 4 1,2 5 383,1 7 1,-3 7 0,5 4 0,2 1-1058,1 3 1,3 2-1,5 0 1,6-2-232,5-1 0,8-5 0,-2 3 1,5 0-406,5 0 0,9-3 0,10 3 0,2 0-43,3 1 1,4-1-1,2 3 1,0-1 15,-1 1 0,0 2 0,-8 1 0,0 1 18,-3-1 0,-7 0 0,0-1 0,-7-1 65,-2-3 0,-2-4 1,-7 3-1,-3 0 1012,-4 1 1,-4-6-1,-3 2 1,-3-5 536,-4-4 1,-3 1 0,1-7 0,1 0-2510,-1-3 1,0 4 0,0 0-644,1-2 1,5-2-1,-3-2 1816,1-4 0,-4-3 0,3-6 0</inkml:trace>
  <inkml:trace contextRef="#ctx0" brushRef="#br0" timeOffset="207">9498 12610 7890,'-6'-8'1292,"4"0"206,-3 3 0,4 5 1,1 2-814,0 11 0,0 4 1,1 10-1,2 4 0,2 4 80,-2 5 1,0 6 0,1 1 0,0 0-224,0 2 0,-1-6 0,0 1 0,2-4-210,-2-1 0,0-4 0,0-2 0,3-5-270,2-4 1,-5-3 0,4-9-1097,-1-2 231,-4-4 0,4-9 1,-6-5-1,0-8-280,0-4 0,0-2 0,0-4 0,0 3 56,0-3 0,0 4 0,0 0 0,-2 2 351,-2 2 1,2 7 0,-3 2 1092,4-2 1756,1 4-1604,0 1 0,1 6 1,4 0-1,5 0-810,2 0 1,4 0 0,3 0-2849,5 0 3089,-4 0 0,7-6 0,-5-2 0</inkml:trace>
  <inkml:trace contextRef="#ctx0" brushRef="#br0" timeOffset="208">9967 12909 7890,'8'-7'1073,"1"6"1874,-9-4 0,-3 5 1,-11 5-1473,0 4 0,0 4 0,-1 1 1,3 0-1137,2 0 0,-1 1 0,7-1 1,-1 0-493,-2 0 1,6-4-2730,-4-1 1,2-6-3914,-2 2 6795,4-3 0,-12-15 0,5-3 0</inkml:trace>
  <inkml:trace contextRef="#ctx0" brushRef="#br0" timeOffset="209">9825 12781 7890,'-2'-5'4653,"-2"10"-3464,2 2 0,-9 25 0,5-2-4,-2 5 0,5 3 0,-2 4 1,5-1-326,5-3 0,-1 2 0,9-7 0,4-1-358,4-2 0,-2-7 0,5-2 1,1-4-496,2-4 0,6-7 0,0 2 1,-1-2-437,-2-2 1,-2-4 0,-1-4 0,-3-2-200,-5-2 1,-4-1 0,0-6-1,-3 1-48,-2 0 1,-4 0 0,-6-2 0,0-1 59,0-2 0,0-5 1,0 3-1,0 1-1150,0-1 1,0-2 1765,0 4 0,0-7 0,0 4 0</inkml:trace>
  <inkml:trace contextRef="#ctx0" brushRef="#br0" timeOffset="210">10678 12667 7830,'0'8'3544,"0"-2"-710,0-6-145,0 0 1,0 6 0,0 5-1092,0 7 1,0-2-1,0 4 1,-2 1-1599,-2 2 0,0 4 0,-5 2 0,0-1 0,1 1 0,-5-1 0,4 0 0,-4 1-868,-1-1 0,-2 1-1377,-3-1 0,3-6 0,-3-3 1,2-3 2244,-2-2 0,-3-6 0,-7-2 0</inkml:trace>
  <inkml:trace contextRef="#ctx0" brushRef="#br0" timeOffset="211">10450 12852 7830,'10'1'1242,"-1"4"1,1 6 286,-2 6 1,4 1 0,0 4 0,3-2-868,4-2 0,11-1 0,-1-1 0,2 0-683,4-4 0,1-2 1,7-1-1,-2-4-2055,-3-3 2076,3-2 0,-11 6 0,5 2 0</inkml:trace>
  <inkml:trace contextRef="#ctx0" brushRef="#br0" timeOffset="212">11517 12667 7815,'-24'12'2231,"0"-2"0,7 1-1053,-2-6 0,13-1 1,11-4-1,13 0-687,12 0 1,7-1 0,7-4-1,2-3 1,3 0-422,1 4 1,-4 0 0,2 1 0,-4-1 0,-3 0-813,-3 3 1,-5 1 0,-9 0 0,-5 0-2470,-4 0 0,0 0 3211,-1 0 0,-13 6 0,-2 2 0</inkml:trace>
  <inkml:trace contextRef="#ctx0" brushRef="#br0" timeOffset="213">11872 12496 7815,'-8'-8'0,"-4"4"2055,2 8 0,2 4-1097,-1 6 0,4 2 0,-3 3 0,2 5 111,3 3 1,0 1 0,-1 2 0,0 2-446,1 1 1,-5 6-1,0-1 1,-2 3-990,1 2 1,-1 0 0,-4-1-1,0 1-240,0 0 0,1-1 0,2-1 1,1-3-1996,-1-5 1,0-9 0,0-6 1131,2-7 0,6-7 0,-2-10 1431,3-8 0,4-2 0,3-8 0,4-1-154,4-2 0,1-1 0,0 1 805,0 3 1,5 4-1,0 7 1,0 2 353,2 2 0,-4 5 0,7 0 0,0 2 379,-2 2 1,5 0-1,-4 2 1,4 2-774,2 6 0,-1 2 1,0 1-1,1-2-932,-1-1 0,5-2 1,-1 1-1,-3-4-879,-4-4 0,-6-1 0,3 0 1237,-2 0 0,-1 0 0,-4 0 0</inkml:trace>
  <inkml:trace contextRef="#ctx0" brushRef="#br0" timeOffset="214">12569 12439 7825,'-14'-8'1393,"-1"2"298,1 6 0,5 2 0,-1 2 0,1 6-849,1 3 1,-3 6 0,6 1 0,0 2 0,1 3-1073,-1 2 1,-5 2-1,6-1 1,1 1-327,1-1-1,2-1 1,0-2 536,0-1 0,0 0 1,0 4 314,0 0 1,0 6 0,0 0 0,0 1 536,0 0 0,0 0 0,0-4 0,0 2-63,0-1 1,0-2-1,0-3 1,0-3-906,0-6 1,0-2-4414,0-2 2683,6-6 1,-4-8 1865,3-9 0,-4-16 0,-1-5 0</inkml:trace>
  <inkml:trace contextRef="#ctx0" brushRef="#br0" timeOffset="215">12398 12837 7825,'8'-14'615,"0"6"1,-3 2 44,4 0 1,-1 3 0,2-5-1,1 1 174,1 4 0,7-3 0,2 1 1,1 2-714,3 1 1,1-2 0,-1-1 0,-3 2-626,-2 1 1,-1 2 0,-4 0 60,-1 0 30,0 0 1367,-6 0-318,-2 0 1,-6 2-243,0 2 0,0 4 0,0 7-72,0-1 0,0-5 0,0 1 0,0 1 65,0 1 0,0 4 1,0 2-1,0 1 55,0-2 1,0 3 0,0-1-375,0-1 1,0-1-1,0 1 1,-1 1-483,-4-2 0,3-1 0,-2-2 0,1 0-348,-2 0 1,2-1 0,-5-2 0,0-3-1183,0-2 0,-2 4 0,-4-6 1944,0 0 0,0-9 0,0-3 0</inkml:trace>
  <inkml:trace contextRef="#ctx0" brushRef="#br0" timeOffset="216">12569 13022 7825,'-8'-22'-1699,"2"2"4453,6 5-2043,0 7 0,0 8 0,0 12 0,0 3-270,0 4 0,1 7 0,2-3 0,2 3-408,-2-3 0,-1 2 0,0-6 0,1-1-5,1-2-85,1-8 1,1-2 0,2-9 0,2-5-390,-1-6 1,2-10 0,7 0 0,1-3-1291,-2-1 1,-1-5 1735,-2 0 0,0-7 0,1 4 0</inkml:trace>
  <inkml:trace contextRef="#ctx0" brushRef="#br0" timeOffset="217">12811 12539 7825,'8'-16'1525,"-2"-3"0,-11 19-701,0 0 1,-1 8 433,1 11 0,4-2 0,-4 5 0,5 1-666,5-1 0,3-5 1,7 0-1,4-4-858,5-3 1,3-7-1,1 1 1,-1-2-344,-3-2 0,1 0 1,-6-2-1,-1-1 177,-3-1 0,0-1 0,-3 6 591,-2 4 0,1 3 0,-7 8 0,0 3 921,-3 4 1,-1 1-1,0 3 1,2 3 9,3 0 0,-4 5 1,5 0-1,-1-1-804,0 1 0,1 3 0,-3-5 1,2 0-440,-2 2 1,-1-10-1,-2 2-353,0-5 0,-6 2 1,-4-7-405,-3-4 0,-1 0 1,-2-9-1,-3 0-248,-4-3 0,-4-4 0,-2-7 0,3-8 785,2-8 0,3-2 1,9-1-1,1 1 419,1 0 1,7-1 0,-2 1 0,5-1 369,5 1 0,3 6 0,6 3 0,0 3-358,1 2 0,-1 0 0,0 1 0,0 3-3218,0 6 3160,1-4 0,-1 6 0,0-4 0</inkml:trace>
  <inkml:trace contextRef="#ctx0" brushRef="#br0" timeOffset="218">9654 13975 7782,'-6'6'1289,"4"4"0,7 2 0,3 4-109,3 3 0,2-2 0,3 5 1,1-1-934,2-4 0,0 1 0,-5-1 0,0 2 0,0-3-844,1-5 0,-1 2 0,0-6-4487,0 1 5084,-6-1 0,-1-7 0,-7 0 0</inkml:trace>
  <inkml:trace contextRef="#ctx0" brushRef="#br0" timeOffset="219">9754 14046 7805,'0'-14'887,"0"-1"117,0 1 1,1 0 0,4 0-79,5 0 1,4 4 0,5 1 0,4-2-463,4-2 0,2 0 0,1 2 0,1 2-264,3-2 0,-1 3 1,-5-2-1,1 1-196,-1 1 0,-6-3 1,-3 6-1,-3 2 2,-2 1 1,0-2 56,1-1 1067,-8 0-721,0 5 0,-7 2-408,0 2 1,0 0-245,0 5 1,0 1 0,0 4 0,-2 0-447,-3 0 0,4 0 0,-5 1 0,-1 0-563,-2 4 1,-2-3 0,-2 5-281,-1-1 0,3 1 1532,-8 3 0,-10 2 0,-1-4 0</inkml:trace>
  <inkml:trace contextRef="#ctx0" brushRef="#br0" timeOffset="220">9953 14117 7805,'-8'-6'1743,"2"-2"-742,6-7 0,1 8 1,4 0-530,4 1 0,4 4 1,3-2-819,3 2 1,-3 2 0,3 0-1443,-4 0 1788,-7 6 0,-1 9 0,-7 7 0</inkml:trace>
  <inkml:trace contextRef="#ctx0" brushRef="#br0" timeOffset="221">9967 14202 7805,'-20'10'926,"5"-1"1,6-6-287,4 2 0,5-3 0,0-2-5,8 0 0,6-7 0,4-2 1,2-2-187,2 1 0,-3-2 0,3 4 1,0-2-638,1 1 0,-6 6 1,2-2-1267,-3 3 1,-8 4 562,-4 3 1,-4 3 0,-6 6 890,-8 0 0,-7 7 0,-7 1 0</inkml:trace>
  <inkml:trace contextRef="#ctx0" brushRef="#br0" timeOffset="222">9597 14572 7805,'-7'6'0,"0"-4"0,9 4 1190,3-6 0,4 0 1,12-3-338,7-7 0,5 1 0,8-10 1,0 2-1,5-1-216,3-1 0,-2-4 0,2 2 0,-3 1-569,-5-1 0,-3 2 0,0 6 0,-6 2-438,-7 2 1,-4 4 0,-7-3-3830,0 2 2892,-6 1 0,-3 5 1,-10 0 668,-5 0 1,-2 5-1,-2 0 330,-1-2 0,0 3 1,-3 0-1,-1 2 308,2 3 0,1-3 0,2 2 0,0 1 147,-1 1 1,1-2 0,0-1 0,0 2 793,0 2 1,-1 1-1,3 1 1,1 0 41,1 4 0,2-3 1,-1 5-1,2-2-511,1 0 1,5 4 0,-4-2 0,2 1 0,-1 2-498,0-2 1,-1 3 0,5-5 0,0 1-1161,0 0 0,0-2-569,0-5 1,2-2 1753,2-2 0,4-4 0,6-6 0</inkml:trace>
  <inkml:trace contextRef="#ctx0" brushRef="#br0" timeOffset="223">10067 14515 7805,'7'-14'982,"0"0"382,-7 6-621,0 1 1,1 9 0,3 3 0,0 4-28,-1 4 1,1 1 0,-1 0-352,2 0 1,4 2 0,-3 3 0,2 3-143,3 0 0,-4 5 0,-1-3 0,-1 3-22,-1 1 0,6 1 0,-5-1 0,-2-1-43,-2-3 0,4 1 1,0-5-1,-2 1-200,-1 0 0,-2-7-1742,0-5 1122,0 1 1,-2-4-1,-3-6-226,-4-8 1,-2-5-1,0-1 1,1 0 67,-1 0 1,-2 0 0,-1-1 0,0 1 245,0 0 1,0 0-1,-1 0 499,1-1 0,5 1 0,1 0 0,0 1-14,0 4 0,5-4 354,-2 4 0,4 1 0,1-2 435,0-1 0,1 5 3,4 1 0,-2-1-74,6 1 1,-4 0-402,5 5 1,-6 0 0,4-1 0,0-2-76,0-2 0,-3-1 1,4 2-1,1-2-106,-2-2 1,3 3-1,-5-2 1,2-1 227,3 0 0,-3 3 1,1-3 60,2 2 0,2-1 1,1 4-1,1-1-23,-1 0 0,-5 3 0,1 1 0,1 1 102,1 4 0,1 3 0,-2 6 83,-1 0 1,-7 1 0,2-1-230,-4 0 1,-1 0-1,0 1 1,0-1-431,0 0 0,-5-5 1,-1 1-1,-2-1-677,-3-1 1,-2 3 0,-2-4 63,-4 1 0,3-5 0,-5 1 0,2-2-221,0-2 1,0-6-1,5-2 1,2-2 906,2 1 1,2-1-1,5-4 1,-2 0 524,2 0 0,3 4 0,5 1 1,4-1 345,4 2 0,3-3 0,3 7 55,4 0 1,3 3 0,-1 1 0,-1 1-509,1 4 1,2-2 0,1 5 0,1 0 0,-2-1-586,-4-1 1,3 3-1,-7-4-434,-2-2 1,3 4-1,-1-3 1,-1-1-1565,-2-1 2253,-2-2 0,0 0 0,0 0 0</inkml:trace>
  <inkml:trace contextRef="#ctx0" brushRef="#br0" timeOffset="224">10806 14017 7837,'-14'0'2810,"-1"-6"-2003,8 4 0,0-2 1,7 10-88,0 8 0,8 2 0,5 6 0,4 0-117,1 0 1,2 7 0,1 4 0,-1 2-123,1 4 0,-2-1 1,-5 10-176,0-4 1,0-2 0,-1 0 0,-2-3 50,-2-1 1,-5-6 0,0 1 0,-2-5-518,-2-4 1,-2-4 0,-2-5-1,-6-3-710,-2-2 0,-7-4 0,-4-6 261,-3 0 0,3-6 0,-8-5 0,1-5-110,5-3 0,-4-6 0,7 1 571,0-3 0,3 5 0,9 1 571,6 1 0,2 4 0,2-3 0,2 5 465,2 4 1,6-1-1,9 7 1,6 0-579,7 3 0,-1 1 0,6 0 0,-1 0-330,0 0 0,-2 0 1,2 0-1,-1 0-1112,-4 0 1,-1 0 0,-3 0 0,-3-2-3780,-5-2 4911,3 2 0,-6-17 0,4 3 0</inkml:trace>
  <inkml:trace contextRef="#ctx0" brushRef="#br0" timeOffset="225">11474 13875 7823,'0'-8'3699,"-6"2"0,3 6-2282,-7 0 1,5 6-749,-4 4 1,4 2 0,-4 4 0,-2 3-345,-2 5 0,-1 3 0,0 1 1,1 1-310,4-1 0,-3 0 1,8 2 194,1 4 1,1-4 0,2 4 117,0 1 1,2-3 0,2 4-1,4 0 157,0 1 0,5-4 1,-5 3-1,1-1-290,1-3 1,-6-4 0,4-3 0,-1-3-593,-4-1 0,-2-2 0,1-6 0,1-2-6083,2-2 1048,0-6 5431,-5-3 0,-7-14 0,-1-8 0</inkml:trace>
  <inkml:trace contextRef="#ctx0" brushRef="#br0" timeOffset="226">11403 14245 7823,'0'-8'2379,"6"2"-1011,4 6 1,-2 0 0,3-2-694,5-3 1,-1 4 0,9-6 0,0 3-394,-2-1 0,3-5 1,-4 4-1,-1 0-604,1 0 0,-2-4 0,-7 4-626,-2-2 1,1 3-327,-6-4 1615,-1 5 0,-5 0-93,-4 8 0,4 4 1,-6 5-1,2-2 284,1-1 0,-1-1 0,5 5 0,0 2-116,0 3 1,0-3-1,2 4-344,2 1 0,-2-4 0,4 5 0,-1 0 64,0 1 1,-1-5 0,-4 6 0,0 0-227,0-2 1,0 3 0,0-6 0,0-1-937,0-3 1,-1 0 0,-2-1-103,-2 0 1,-6-4 0,1-3 0,-2 0 1127,-2-4 0,-7-2 0,-1-1 0</inkml:trace>
  <inkml:trace contextRef="#ctx0" brushRef="#br0" timeOffset="227">11517 14501 7823,'0'-14'941,"0"-1"282,0 1 0,0 8 0,1 6-458,4 8 1,-3 9 0,4 4 0,-1 1 0,0 3-302,-2 2 0,-2-3 0,-1-2 0,0-2-109,0-2 0,0-7-383,0-2 0,0-7 0,2-4-885,3-11 0,2-2 0,8-9 0,0-3-276,4-4 0,-1-6 0,4-5 0,-2-3 325,-2-2 0,-2 1 0,-2-4 0,0-1 770,0 0 0,-4 6 0,-2-1 81,-2 6 1,-1 1 0,-5 7 0,-2 4 0,-1 4 2696,-2 4 1,-6 5-588,2 6 0,2 12 1,3 2-1291,2 6 1,2 5 0,2 1 0,2 4-420,6 1 1,4-3-1,3 3-294,2-2 0,7-1 1,-3-6-1,3-2-298,-3-2 1,3-1 0,-7 3-1,0-1-20,1 1 1,-4 3-1,3 4 1,-3 2 492,-2 2 0,-5 2 0,1 4 0,-1 1 426,-1-1 0,3 2 0,-4 2 0,-1 3-60,0 1 0,-1-3 0,-5 3 1,0-1-479,0-3 1,0-2-1,0-2 1,0-1-410,0-3 1,-2 1 0,-2-6 0,-6-3-758,-2-5 1,-3 0 0,0-6-342,-4-2 0,-4-8 0,-5-6 468,0-6 1,1-10-1,3-6 1,5 1 752,3 2 1,2 1 0,1 1-1,4 1 553,4 3 0,4 2 1,1 5-1,0-2 91,0 2 1,6 1-1,3 3-753,4 4 0,1-4 1,2 4-1,1-2-1738,2 1 1,5 2 0,-5 5 1975,-2-2 0,6 1 0,-1 4 0</inkml:trace>
  <inkml:trace contextRef="#ctx0" brushRef="#br0" timeOffset="228">12270 13946 7777,'-6'0'1149,"6"0"1,6-4-1094,9-1 1,4-5 0,1 4-589,2-2 1,2 3-1,4-3 1,1 1 0,-1 0 531,1 1 0,5-5 0,3 3 0</inkml:trace>
  <inkml:trace contextRef="#ctx0" brushRef="#br0" timeOffset="229">12597 13847 7777,'15'-8'174,"4"-5"899,-1 4 0,-5 4 826,-8 5 0,-11 11-889,-9 8 0,1 6 0,-5-1 0,2 4-592,-2 6 1,1-3-1,-5 6 1,-1-3-1,0-2-618,1-2 0,1-3 1,-4-2-1,4-3-219,2-1 1,-4-2-1,5-7 1,2-1-182,1-1 1,6-7 1128,1 2 1,9-4-319,5-1 0,4-6 0,15-4 0,1-2-144,2-2 1,6-1-1,2 1 1,0 0-487,-1 0 0,-1 0 0,-4-1 0,-1 3-883,1 2 0,-7-2 0,-3 4 0,-5-2-325,-4 1 1,-4 4 1626,-6-4 0,0-7 0,0-6 0</inkml:trace>
  <inkml:trace contextRef="#ctx0" brushRef="#br0" timeOffset="230">12569 13776 7777,'-14'-15'158,"4"3"1,2 1 763,2 1 1,0 7 0,3-3 290,-2 0 1,0 6-1,5 0-589,0 7 1,0 8 0,2 4-1,1 4 52,2 4 1,1 3-1,-3 2 1,2 2-86,-2 3 1,0-4 0,0 3-541,2-1 1,0 3 0,-5-5 0,0-1-438,0-2 0,0-2 1,0 1-1,-2-3-278,-3-2 0,4-3 0,-4-7 0,2 0-5342,-2 0 1856,4 1 4150,-6-8 0,1-7 0,-2-7 0</inkml:trace>
  <inkml:trace contextRef="#ctx0" brushRef="#br0" timeOffset="231">12526 14316 7777,'0'-14'-866,"2"1"1121,3 4 1,-4-4-1,4 3 1013,-4-2 0,1 4 178,3 3 0,-5 5-841,0 5 0,-2 3 0,-7 8 0,-2 1-194,-2 2 0,-1 0 0,0-5 0,1 0-40,3 1 1,-1-6-441,7 1-361,-1-7 1,11 3-1,4-8 106,2-2 0,4 1 0,2-5 0,1 0-170,-2 0 1,-1 3 0,-2-3 0,0 2-1069,0 3 1465,-6 1 1,-1 4 0,-7 2 386,0 6 1,-2 7 0,-1 4-1,-2 1 415,2 3 1,1 1 0,2-1 0,0-2 166,0 3 1,5 2 0,1 4-1,1 1-218,-1-1 0,4-2 0,-4-2 0,0 0-179,0 1 0,1-2 0,-4-2-546,2-1 1,-1-7-454,-4 2 0,-6-5 0,-5-4 0,-5-6-1073,-3-2 1,-4-8-1,2-4 1,-1-4 382,-3-5 0,-2-3 1,-2-5-1,3 2 924,2 1 1,3 2 0,9-2 0,2 4 638,5-1 1,4 10 0,1-3-1,1 1 403,4 1 1,8-3 0,7 3-1,4 1-144,6 1 0,0 2 1,8-3-1,2 2-1320,1-2 0,0-7 1,-3-1-1,-5 2-2288,-3 1 3000,-2-4 0,1-2 0,-1-7 0</inkml:trace>
  <inkml:trace contextRef="#ctx0" brushRef="#br0" timeOffset="232">12939 13904 7777,'0'-22'237,"0"1"674,0 7 0,-2 7 0,-3 7 0,-4 10 940,-4 7 0,-1 12 0,1 9 0,2 4-467,2 6 0,4-4 0,-3 5 0,2-2-1129,3 1 1,1-3 0,2-7 0,0-4-668,0-4 1,6-8-1,4-5 1,2-6-321,3-6 1,-1-4 0,2-1 0,3-1-335,4-4 1,3-8 0,-1-5 576,-1 0 1,-2 7 0,1 2-1,-4-1 660,-3 2 0,-2 2 938,1 6 1,-7 6-1,-4 4 1,-4 4 651,-4 5 1,-3 3-1,-4 6-859,2 1 0,1-1 1,-3 1-903,1-1 0,1 5 0,-4 1 0,2-3 0,2-1 0,1-3 0,-3-2 0,1-3-278,-1-1 0,0-2 0,0-5-1272,1 0 0,-4-6 1,-5-3-1,0-3-1008,-1-2 0,-1-7 0,-4-2 2558,1-4 0,1-14 0,-6-3 0</inkml:trace>
  <inkml:trace contextRef="#ctx0" brushRef="#br0" timeOffset="233">12782 14501 7777,'8'-14'0,"6"1"789,1 3 0,0 4 0,7 8 1,1 2 799,-1 6 0,3 4 0,7 5 0,2 5-433,3 3 0,1 6 0,3 0 0,-2-1-548,-1-2 1,0-2 0,3 0 0,-3-1-1111,-5-3 0,-3 3 1,-3-5-1,-3 0-2295,-5-3 1,-8-8 2796,-2-1 0,-6-1 0,4 5 0</inkml:trace>
  <inkml:trace contextRef="#ctx0" brushRef="#br0" timeOffset="234">13607 14686 7763,'-21'6'4638,"7"3"51,6-2-3085,8-1-2802,0-6 0,0-2 6,0-2 1,0 1 0,-1-5 0,-4 0 441,-5 0 1,-10 0 0,-9-3 749,-7 1 0,-5 1 0,-2-5 0</inkml:trace>
  <inkml:trace contextRef="#ctx0" brushRef="#br0" timeOffset="235">18668 8971 7530,'8'0'60,"-3"0"202,-10 0 1,2 0-1,-6-2-133,-2-3 0,3 2 0,0-6 0,0-2 1,0-2 49,-3-1 0,3-2 1,-1-3-1,-3-5 1,0-3-53,-2-1 0,-5-5 0,0-2 0,1-1-109,3-4 0,-4-1 0,-2-1 0,0-1-50,1 0 0,1-3 0,3 1 0,-1 0-11,-2 0 0,0-1 0,5 3 1,-1 0 99,1 1 0,-5 5 0,0 4 1,4 3 66,3 2 1,1-1-1,7 3-83,1 2 1,-4-1 0,2 4 0,2 1-70,2-1 0,7 2 0,4 3-33,2-3 1,2 3-1,2-4 1,3 1 72,5 0 0,4-5 0,5 4 1,5-2-1,5-4-11,4 0 1,4-4-1,7-2 37,4-1 1,3-2 0,7 3 0,-33 16 0,0-1 0,3 1 0,1 1 11,3-1 1,1 2-1,0-1 1,0 1-1,0 1 1,0-1-74,1 2 0,1 1 0,-2 0 0,0 1 1,2 3-1,-1 0 0,1 0 0,0 0-15,-1 0 1,0 0-1,0-1 1,1 1 0,-1 0-1,1 0 1,0 0 0,0 1 11,1 2 0,0-1 0,-4-1 0,0-1 0,2 3 0,2 0 0,-4 0 0,1-1 18,-3 0 0,0 0 0,0 1 1,-1-1-1,0-2 0,-1 0 0,1 0 1,0 0 41,-1-1 0,1 1 0,-3 0 0,1 0 0,38-6 0,0 2 2,0 2 0,-5 1 0,0-3 0,-4 3-28,-4 2 0,-5 1 1,4 5-1,-2 0 49,-3 0 0,-1 0 0,-2 2 0,0 1-76,0 2 1,-1-1 0,1-4 0,0 0-149,0 0 1,0 0-1,0 0 1,0 0-60,0 0 1,-5 0 0,-2 0 0,1 0 144,-1 0 0,-4 0 0,2 0 0,-6 0 51,-4 0 1,-3 0 0,-8 2 0,-2 1 164,-1 2 0,-7-1 0,2-4 157,-3 0 1,-2 5 0,0 0-209,0-2 0,1-1 0,-1-2 0,0 0-107,0 0 0,1 0 0,-1 0 32,0 0 1,0 0-1,0 1 69,1 4 0,-6-2 0,-1 7 71,-2 1 0,4 6 1,-5 2-1,-1 0 61,3 2 0,-6-1 0,5 5-136,1-1 0,-6 4 1,4 6-1,-3-1 50,-2 2 0,0 1 1,0 8-1,0 4 69,0 4 0,0 3 0,0 5 0,0 5 66,0 6 1,-5-2 0,0-2-1,2-1-68,1-1 1,2 3-1,2-7 1,1-1-163,2-1 1,1-4 0,-3-3 0,4-6-185,1-7 0,-5-1 1,2-8-1,-4-4-298,-1-4 1,0-3-43,0-5 0,-1-6 66,-4-3 1,-5-4 0,-9 1 181,-4 2 1,-6-2-1,-4 4 1,-5-1 345,-3 0 1,-2 6 0,-1-2 0,-2 4 219,-1 1 1,-11 0-1,1 1-33,-2-1 0,-1 2 0,-3 1-165,-8 2 1,-2 6 0,33-13 0,-2-2 0,0 2 0,-1 0-42,-1 0 0,-1 0 1,3-1-1,1 0 1,2 1-1,0 0 0,-35 7-307,3-4 1,-2-2 0,12-2-1,2-3-2339,5-2 2566,-1-1 0,5-5 0,-7 0 0</inkml:trace>
  <inkml:trace contextRef="#ctx0" brushRef="#br0" timeOffset="236">23517 14671 8002,'-15'16'0,"1"3"0,5 3 797,-1 7 0,7 1 0,-2 1 1,4 4-1,1 0 0,1 1 119,4 0 0,-2-6 0,7-1 0,2-9-742,6-4 0,-1-3 1,5-4-1,0-4-196,0-3 0,1-9 0,2-2 0,-3-4-139,-2-1 0,-1-5 0,-4-2 1,-1 1-159,0-1 0,-6 1 1,-2 3-1,-1-2 146,0 1 0,0 2 0,-5 2 1,0 0 178,0 0 1,0 0 107,0-1 242,0 7 1,4 8 0,3 10 119,0 3 1,1 5 0,3 3-42,-1 1 0,-1 7 0,4 5 0,-2 3-14,-1 2 0,-3 2 0,5 3 0,-5 2-72,0 2 0,-3 4 0,-4-3 31,0 1 1,0-2 0,-1 1-101,-4-5 1,2 2 0,-6-10 0,-3 0-97,0-3 1,-1-4-1,1-5 1,-1-5-270,-3-4 1,-3 0 0,0-1 0,-3-2-279,0-2 1,-5 1-1,3-6 1,-2-2-654,-3-2 1,1-2-1,-1-4-337,1-4 0,1-4 0,3-1 0,7-2-543,6-3 1,0-5 1895,6-9 0,0-3 0,5-7 0</inkml:trace>
  <inkml:trace contextRef="#ctx0" brushRef="#br0" timeOffset="237">24654 14856 8301,'-27'5'112,"3"0"0,4-1 0,6-4 0,-1 0 1003,1 0 0,6-1 0,4-4-698,2-4 1,4-9 0,2-2 0,7-1-1,7-1 176,5 0 0,6-7 1,3-4-1,2 0-177,3-2 1,5 4 0,7-6 0,0 1 0,0 1-141,-3 1 1,3 0-1,-2 6-327,-1 0 0,-6 1 1,-4 1-1,-1 4-387,-4 2 1,-1 2 0,-3 7 0,-3 2-823,-5-2 0,1 5 0,-1-1-253,-1 1 0,-2 4 1513,-2-2 0,0 2 0,0 2 0</inkml:trace>
  <inkml:trace contextRef="#ctx0" brushRef="#br0" timeOffset="238">25280 14103 8109,'-29'-13'0,"4"7"0,6-7 2018,9 7 0,9 7-1109,6-5 0,4 2 1,8 2-1,4 0-531,1 0 1,3 6-1,5 2 1,2 2-440,0-1 1,-7-4-1,3 3 1,-6-2 86,-1-3 1,-10 4-112,3-3 1,-4 3-1,-1-3 428,-4 6 0,-11 4 0,-7 4 0,-6 4-235,-3 4 1,3-5 0,-5 9-441,-1 2 0,0-2 0,1 6 0,5-1-988,3-4 1320,2-1 0,0 5 0,0 1 0</inkml:trace>
  <inkml:trace contextRef="#ctx0" brushRef="#br0" timeOffset="239">21626 15709 8125,'-34'-8'245,"1"4"1,6 2-1,8 2 748,4 0 0,5 2 0,2 4 0,2 8 1,1 10-599,-1 7 0,4 6 0,-2 5 0,2 1-463,2 0 1,2-5-1,1-1 1,1 1 0,0-1-223,-3-4 0,-1-3 0,0-2 0,0-1 4,0-3 0,0-4 0,0-5-200,0-1 0,-5-5-34,1 1 0,-1-6 379,5 6 1,0-1 0,0 6 178,0-1 0,2 5 0,1 1 0,1 1 279,0-1 1,-1 6 0,0-3-1,2 6 71,-2 4 1,3-1-1,-1 6 1,0 1 81,1 2 0,-4 3 0,2 4-108,-2 4 1,-2-3-1,0 0-61,0 0 0,0-10 1,0 4-1,0-4-121,0-2 0,0-4 0,0-9-305,0-5 1,0-4-2760,0 0 1900,0-8 984,6 0 0,-4-20 0,4-3 0</inkml:trace>
  <inkml:trace contextRef="#ctx0" brushRef="#br0" timeOffset="240">22521 16207 7982,'15'-14'107,"-3"-1"0,-1 3 0,-1 2 637,1 5 0,-5 5 0,-1 7 0,-4 7 83,-1 8 1,-1 7-1,-4 4 1,-4 5-1,-4 3-224,-1 1 0,0 1 1,-1 1-1,0 2 1,-3 1-601,-1-1 0,-4-8 1,2-3-1,0-2-1013,1 0 0,1-6 0,5-8 0,0-5-731,-1-4 1,1-6 0,1-10 1740,4-8 0,-4-13 0,5-9 0</inkml:trace>
  <inkml:trace contextRef="#ctx0" brushRef="#br0" timeOffset="241">22280 16406 7982,'0'-21'1729,"0"12"0,-2-1-1108,-3 20 0,5 4 0,-1 11 1,7-1-143,7 1 1,-1 7-1,12 1 1,1-1-1219,2-2 0,3-7 1,3-1 738,5-1 0,-3-2 0,0-5 0</inkml:trace>
  <inkml:trace contextRef="#ctx0" brushRef="#br0" timeOffset="242">23019 16548 7982,'-6'-8'2118,"2"3"0,-5 10-1169,-2 4 0,0 4 1,0 1-338,1 1 0,7-1 0,-2 2 0,2 1-139,-1 2 1,2 1-1,-3-2-907,4 1 1,-4 4 0,0-4-666,2-1 0,1 2 1,2-1-3365,0-1 4463,0-3 0,0 0 0,0-1 0</inkml:trace>
  <inkml:trace contextRef="#ctx0" brushRef="#br0" timeOffset="243">23275 16377 10551,'-6'15'1114,"4"0"1,-4 3 119,-1 1 1,6 6-1,-4-3-521,3 0 1,2 3 0,2-6 0,3-1 0,4-4-661,4-5 0,1-2 0,0-7 0,2 0-559,3 0 0,-2-2 1,6-3-1,-3-6-332,-3-6 0,-1 1 0,-2-3 0,1 3-373,-1 2 1,-5-5-1,1 0 199,1 2 1548,-5 1 0,2 8 327,-3 4 1,-2 10 0,5 6-1,0 7-29,0 4 0,0 0 0,3 6 1,-2 1-425,2 3 0,2 3 0,0 7 0,-2 0-12,-2-1 1,-6 1 0,2-2 0,-3-2 79,-2-1 1,0-1 0,0 2 0,-2-3-125,-3-1 0,-4-3 1,-9-7-1,-2-3-599,-2-1 1,3-7-1,-5-6 1,-1-2-244,-2-3 0,3-1 0,2-4-1028,2-2 1,1-4-1,4-7 1,3 0 1515,2-4 0,4 3 0,6-5 0</inkml:trace>
  <inkml:trace contextRef="#ctx0" brushRef="#br0" timeOffset="244">24014 16619 7892,'8'0'4755,"-2"3"-3545,-6 7 0,-1 1 0,-2 11 0,-2 0-170,2 0 0,-4 2 0,3 3 0,1-1-1278,1 3 0,-3-4 1,-1 8-1,0-3 238,-1-1 0,-10 6 0,1 1 0</inkml:trace>
  <inkml:trace contextRef="#ctx0" brushRef="#br0" timeOffset="245">24867 16477 7997,'-6'31'1065,"-4"-12"-338,-2-12 1,4 4-1,3 5 1,4 4-1,1 4-92,0-2 0,6 8 0,3-5 1,4-3-1,3-1-430,3-4 0,-2-6 0,5 3 0,-1-7 0,-2-6-329,1-1 0,-4 0 0,3-3 1,-3-5-323,-2-6 0,0-5 0,-1 2-64,-4-2 1,2-5 0,-6 5 0,0 2 93,1 1 1,-4 2-1,3 0-155,-4-1 738,-1 1 0,7 6 0,0 5 0,3 6 501,-1 7 0,-1 9 0,3 1-155,-1-2 1,-1 13-1,4-4 1,-2 11 35,-2 9 1,-4-4 0,3 14 0,0-2-144,0 0 0,-5-2 1,2-1-1,-4 0-49,-1-2 1,0 4 0,-1-8-1,-2-4-188,-2-2 1,-8-8-1,1 1 1,-7-3-1,-2-3-235,1-4 1,-7-2-1,0-9 1,-5-2-403,1-5 0,1-4 0,1-2-71,1-4 1,-1-3 0,3-8-1,2-3-946,5-4 0,5-6 0,4-4 0,5-3 1485,4-1 0,7-10 0,2 3 0</inkml:trace>
  <inkml:trace contextRef="#ctx0" brushRef="#br0" timeOffset="246">25450 16676 9843,'10'1'4359,"-1"4"-3886,1 3 0,-1 6 1,-1 1-1,0 0 182,0 4 1,0-1-1,1 5-583,-4 3 1,-2-1 0,0 0 0,2-1-746,-2 1 1,-1-3 0,-2 2 0,0 0-847,0-2 1519,0 5 0,-7-5 0,0 6 0</inkml:trace>
  <inkml:trace contextRef="#ctx0" brushRef="#br0" timeOffset="247">25820 17017 7999,'-14'0'5927,"-1"0"-5641,8 0 1,0 2-270,7 2 1,7 0 0,2 3 0,4 0-727,1-4 0,-3 0 709,3 2 0,-3 3 0,10 6 0</inkml:trace>
  <inkml:trace contextRef="#ctx0" brushRef="#br0" timeOffset="248">26047 17131 10184,'15'0'-1019,"-3"-2"1019,-2-3 0,2-2 0,-4-8 0</inkml:trace>
  <inkml:trace contextRef="#ctx0" brushRef="#br0" timeOffset="249">26389 17102 8670,'9'10'1371,"1"-2"-1561,1-2 0,3 4 190,5-6 0,3 7 0,6-3 0</inkml:trace>
  <inkml:trace contextRef="#ctx0" brushRef="#br0" timeOffset="250">26744 17230 7972,'13'-9'250,"-2"-1"701,-2-1-951,1 5 0,10-13 0,2 3 0</inkml:trace>
  <inkml:trace contextRef="#ctx0" brushRef="#br0" timeOffset="251">27242 17017 7899,'-16'0'1738,"-2"6"-951,14 4 1,-1 2-1,5 3 1,0 0 0,0 3-47,0 1 1,-2 6-1,-1-3 1,-3 2-695,-2 0 1,3-2-1,-4 3 1,-1-3-402,2-1 1,-4 2-1,2-5 354,-2-6 0,-3 3 0,1-8 0</inkml:trace>
  <inkml:trace contextRef="#ctx0" brushRef="#br0" timeOffset="252">27597 16719 7861,'-6'-15'1167,"3"7"102,-7 4 0,5 4 0,-3 6 0,2 8-18,3 8 0,-3 5 0,1 2 0,2-1-577,1 0 0,2-4 0,0-2 0,2-1-454,3-4 1,-2-7 0,6-6 0,2-2-413,2-2 0,6-3 0,0-5 0,0-8-429,1-4 1,-2-6-1,4-5 1,-2-2-569,-2 1 1,-7 7 0,-2 3 644,2 1 1,-4-3 0,-1 5 689,0 2 1,-4 6 173,3 1 1,-4 9 0,-1 1 0,0 8 276,0 4 1,0 7 0,2 5-1,1 5 98,2 5 1,-1 9 0,-2-4 0,1 7 38,2 6 1,0 2 0,-5 0-312,0-2 1,0 0 0,0 5-141,0 0 1,0-5 0,-2-2 0,-1-1-47,-2-3 1,-6-3 0,2-5-1,-4-5-191,-1-3 1,-5-8 0,-2-3-1,-1-5-868,-3-4 0,-2-4 1,-1-8-1,-1-2-707,1-6 1,-1-4 0,2-5-1,5-5-1217,8-3 0,1-1 2746,9 0 0,-7-7 0,3-1 0</inkml:trace>
  <inkml:trace contextRef="#ctx0" brushRef="#br0" timeOffset="253">27995 16832 7955,'8'2'3774,"-3"3"-3273,3 2 0,-7 8 0,4-1 0,-3 2 188,-2 3 0,0-2 1,0 5-1,0 0 856,0 0 1,0-3 1038,0 5-2906,0-7 1,6-6-132,3-15 0,4-9 0,1-15 0,0-4-425,1 4 1,-1 2 0,0 1 0,0 1 98,1-1 0,-1 6 0,-2 3 1,-1 7 413,-1 3 1,-5 1 838,4 5 0,-1 6 1,2 4-1,-4 2 564,0 2 1,2 1 0,6-1-655,1 0 1,2-9 0,-1-2 0,-4 0-791,1-1 1,0-1-1,1-1-574,0 0 1,-4 0 605,-1 0 1426,0 0 1,1 5-118,-1 0-886,-5 0 0,4-5 0,-4 0 0,6 0-1370,2 0 1,-2-5 0,-1-2-747,2 0 0,-3 2 2067,2-5 0,-1 1 0,5-5 0</inkml:trace>
  <inkml:trace contextRef="#ctx0" brushRef="#br0" timeOffset="254">28720 16434 7849,'-4'-14'0,"-1"0"1142,2 0 1,1-1 0,4 3 209,2 2 0,4 4 0,6 6 0,-1 1-1609,-3 4 1,1-2 0,-5 7 0,0 1-80,1 2 0,-3 1 1,-2 0 245,3 0 0,-4-4 1,4-1-176,-3 2 0,-2 2 708,0 1 0,0-4 1,0-1 9,0 2 0,0-3 1,0 1-1,0 2-85,0 2 0,0 1 0,0 1-84,0-1 1,0 5 0,0 3 0,0 3 87,0 5 0,0 3 1,1 0-1,2 5 88,2 3 1,5 2 0,-4 1 0,2 2-220,3 2 0,1-1 0,1-4 0,-2-1-85,-1 1 1,-6 0 0,4-1 7,-1 1 0,-3-2 0,-4-3 0,0-5 13,0-3 1,0-2 0,0-1-1,0-1-551,0-3 0,-4-5-1558,-1 1 0,-1-10-753,1-4 1,-3-5 2684,-6-5 0,-1-9 0,1-8 0</inkml:trace>
  <inkml:trace contextRef="#ctx0" brushRef="#br0" timeOffset="255">21853 17898 8025,'-6'29'-119,"-1"-7"1,-4-3-1,4-2 1,0 1-1,2 1-18,-1-2 1,3-3 0,-5-3-1,0-3 506,0-1 0,4-3 0,-6-4 426,-1 0 0,-2 0-166,-1 0 1,0 2-314,0 3 1,4 1 0,2 7-1,2-1-144,3 4 0,1 3 1,2-2-1,0 4-63,0 1 0,0-5 0,2 4 1,3-2-87,4 0 1,-1 4 0,1-2-1,3 0-60,0-1 1,-2 5 0,-1-3 0,2 2 7,2 0 1,-1-5 0,-1 5 0,-1-1 82,1-1 1,-3 5 0,0-5-1,-2 2 57,-3 0 0,4-2 0,-3 3 0,0-3 53,-3-1 0,-1-2-78,0-5 0,0-9 1,0-7-1,0-6-65,0 13 0,-1 3-650,-4-3 1,2-4-1383,-7-1 969,7 0 1,-3-1 177,6-4 1,1 2 863,4-7 0,3 1 0,6-6 0</inkml:trace>
  <inkml:trace contextRef="#ctx0" brushRef="#br0" timeOffset="256">21867 17643 8181,'-9'0'103,"-1"0"1,-1 1 166,-1 4 1,2 3 0,2 6 0,0 2-1,2 1-43,0 2 0,-4 6 1,6-2-1,0 0 0,3 1-61,1 1 1,1 2 0,3 1 0,0 1 0,1-1-37,1 1 1,-3-1 0,5 1 0,-1-1-113,-4 1 0,-2-6 1,-1-1-1,0-1-26,0-4 0,0-1 0,0-2-61,0 0 0,0-4 0,-1-2-8,-4-2 0,2 0 51,-7-1 0,6-3 1,-4 4-66,2 0 1,1-2 0,5 5-143,0 2 1,0-3-1,0 1-1,0 3 0,0 0 0,0 2 1,0 1 1,0-1 1,0 0 0,0 0-727,0 0 288,0 1 0,6-7 670,4-4 0,2-8 0,2-4 0</inkml:trace>
  <inkml:trace contextRef="#ctx0" brushRef="#br0" timeOffset="257">22649 17884 8154,'0'-8'316,"0"-4"1,0 2 1451,0-2-838,0 4 0,0 3-341,0 10 1,0 11-1,-1 12 1,-2 8-126,-2 5 1,-6 4-1,1 0 1,-1 4-1,-1 2-110,-3 3 0,4-1 0,-8-1 1,4-4-405,0-4 0,6-3 0,-1-3-408,-1-5 0,0-4 0,0-6 0,2-4-1018,-2-3 0,3-8 0,-2-3 17,-1-4 0,3-13 1459,-1-7 0,-1-19 0,-4-6 0</inkml:trace>
  <inkml:trace contextRef="#ctx0" brushRef="#br0" timeOffset="258">22351 18240 8154,'0'-22'-418,"0"1"1139,0 7 0,0 7-83,0 7 0,1 7 1,4 7-1,6 0-317,6 0 0,1 5 1,6 0-1,1-1-622,2-2 0,1-2 1,2-2 300,3-2 0,-3 2 0,5-4 0</inkml:trace>
  <inkml:trace contextRef="#ctx0" brushRef="#br0" timeOffset="259">23076 18211 11089,'-8'14'859,"-5"5"0,4 2-374,-4 1 0,1 0 0,0 3 0,5-1-413,0 1 0,-2-2 0,4-1 0,0-2 0,1-2-2227,-1-3 2155,0-7 0,5 5 0,0-5 0</inkml:trace>
  <inkml:trace contextRef="#ctx0" brushRef="#br0" timeOffset="260">23545 18254 8019,'-36'6'816,"4"2"0,13 8-522,10 3 0,1-3 0,3 3 0,2-4 0,1 0-1352,2-1 1,7-6 1057,2-4 0,16-2 0,5-2 0</inkml:trace>
  <inkml:trace contextRef="#ctx0" brushRef="#br0" timeOffset="261">23986 18410 7999,'-8'7'241,"2"-4"32,6 6 1,0-4 0,1 3-352,4-2 1,0-1 0,7-5-1,6 0-1143,2 0 1221,4-6 0,11-2 0,1-7 0</inkml:trace>
  <inkml:trace contextRef="#ctx0" brushRef="#br0" timeOffset="262">24412 18410 7999,'15'8'86,"-1"-2"1,0-6-1,0 0-69,0 0 0,1 0 0,-1 0-262,0 0 1,2-6 0,1-3 0,2-4-88,-1-1 0,2 4 0,-1 2 0,-2 2 535,-1 3 0,-2-3 0,1 1 1,-3 3-1,-1 5 327,-1 7 0,-2-2 0,3 1-94,-2 2 0,1 0 0,4 1 0,0-5-717,0 0 1,5 2 280,0-4 0,0 0 0,-5-5 0</inkml:trace>
  <inkml:trace contextRef="#ctx0" brushRef="#br0" timeOffset="263">25095 18439 7999,'12'1'2482,"-1"2"-1370,-1 2 0,-7 1-1503,2-1 1,3-3 0,1 3-2664,4-4 3054,1-1 0,7 0 0,1 0 0</inkml:trace>
  <inkml:trace contextRef="#ctx0" brushRef="#br0" timeOffset="264">25592 18524 7999,'15'8'0,"-1"-3"0,-5-4 4095,1-1-3185,-7 0 0,5 5-2191,-3 0 0,-4 1 1281,4-1 0,3 3 0,0 6 0</inkml:trace>
  <inkml:trace contextRef="#ctx0" brushRef="#br0" timeOffset="265">26659 18496 7912,'-15'-8'258,"1"0"0,0 5 0,0-2 654,0 2 1,-1 7 0,3 6 0,2 4-954,6 5 1,-3-2 0,2 7 40,2 1 0,8-4 0,3 0 0</inkml:trace>
  <inkml:trace contextRef="#ctx0" brushRef="#br0" timeOffset="266">27355 17970 7994,'-1'-8'1452,"-2"4"-650,-2 8 0,0 5 1,5 12-1,0 7 1,2 7-354,2 1 0,3 1 0,4-7 0,-2 0 0,2-5-301,2-3 1,1-8-1,2-6 1,1-2-293,2-2 1,2-9 0,-4-6 0,2-7-410,-1-5 1,-1-6 0,0-2-1,2-3-138,-1 3 1,-4-1 0,-3 2 0,-3 0 355,-2 3 1,4 8 0,-6 0 492,0 4-65,-3 0 1,1 3 0,1 6 528,2 10 0,1 6 0,-3 13 117,2 3 0,4 7 0,-2 5 0,-1 3-51,0 2 1,4 1 0,-5 2-1,-1 3-141,3 1 0,-6-3 0,4 4 0,-4-2-110,-1-3 1,-4-2 0,-3-3 0,0-3-82,-5-5 1,0-4-1,-2-4 1,-1-3-313,1-1 0,0-7 0,-2-6 0,-1-2-918,-2-3 1,-6-1 0,2-4-221,1-3 0,2 2 0,6-8 1,-1-3-265,1-3 0,1-2 0,4 3 1,4-2-384,4-1 1741,1-6 0,0 3 0,0-6 0</inkml:trace>
  <inkml:trace contextRef="#ctx0" brushRef="#br0" timeOffset="267">27910 18169 9768,'-10'6'7932,"1"3"-6995,-1 4 1,3-4-900,2 1 0,5-7 1,5 2-1,4-4 1,5-2-416,5-4 0,-1-3 0,4-6-619,-2 0 1,4 0-1,-4-1 1,1 1-282,0 0 1,-3 6-1,-2 3 1593,3 4 0,-3 1 1,1 1 471,-6 4 0,-4 3 1,-7 6-1,1-1 856,4-4 1,-3-1-1403,2-3 0,4-5-622,2 0 1,2-6-1,1-9-757,-3 1 1,1 5 0,-5 1 964,2 1 0,-3 3 0,2 5 455,0 4 0,2 3 0,-4 6 1,0 0 660,1 1 0,0-1 0,5 0-921,-1 0-210,-1-6 0,6-2 0,-1-6-1192,0 0 1,0 0 0,-1-1-2426,-4-4 3804,4 4 0,-5-18 0,6 3 0</inkml:trace>
  <inkml:trace contextRef="#ctx0" brushRef="#br0" timeOffset="268">28578 17728 7979,'8'-6'202,"0"4"682,-3-3 1,-2 4 0,6 2-84,2 4 1,0-2 0,0 7 0,-1 1-267,1 1 0,2 3 0,-1 0 0,-1 4-93,-1 5 1,-5 3 0,2 1 0,0 1-45,-4-1 0,-2 1 0,-1-1 0,0 2 52,0 3 1,0-3-1,0 3-383,0-3 0,0-1 1,0-2-1,0-2-644,0-1 0,-1-7 0,-2 2-715,-2-3 1,0-2 0,5 0-497,0 0 1,2-1 0,1-2 509,2-1 1,4-1 768,-4 5 1,4 0 971,-4 1 1,2-6-62,-3 1 0,-2-6 0,4 4 0,-1 0 965,0 0 0,1 2 0,-3 4-675,2 0 1,0 0-1,-5 2 2,0 3-495,0-3 0,0 4 0,0-5-320,0-1 0,0 0 0,0 0 0,0 0-929,0 1 1,-2-3 0,-1-1 1049,-2-1 0,-12-1 0,1 5 0</inkml:trace>
  <inkml:trace contextRef="#ctx0" brushRef="#br0" timeOffset="269">29062 18225 7836,'-23'-7'3973,"3"-5"-2303,6 8 1,6-3-2974,3 3 0,3 1 1303,2-7 0,7 1 0,1-6 0</inkml:trace>
  <inkml:trace contextRef="#ctx0" brushRef="#br0" timeOffset="270">22066 13946 7849,'-14'0'233,"0"0"1,0 0-1,1-1 261,4-4-373,2 3 0,14-9 0,4 7 1,6 0-1,8 3 163,7 1 1,4 1 0,7 4-1,1 3 1,4 2-49,4-1 1,3-4 0,2 4 0,1 1-159,4-2 0,-2 3 0,5-7 0,-1 0-180,1-3 0,2-1 0,5 0 0,2 0-187,2 0 1,2 0 0,-4 0 0,2 0-64,-2 0 0,3 2 0,-2 1 152,-6 2 1,2 7 0,-4 1 0,1 3 46,-2-4 1,3 3 0,-4-8 0,2 3 194,-1-1 0,0-4 0,5 3 1,0-2 5,1-2 1,3-4 0,3-4-1,1 0-30,-38 2 0,0 0 1,38-4-1,-39 3 0,0 0 1,1 0-1,1 0-192,0 0 1,-1-1 0,38-5 0,-1 2-1,-2 1 65,-1 0 0,1-1 0,-5 4 124,0-1 1,0-1-1,1 5 1,-3 0 158,-3 0 0,2 0 0,-6 1 0,-4 4 113,-4 5 1,1 2 0,-2 2-1,0 2-13,-1 3 0,2-1 0,-5 4 0,0 0-134,0 0 0,5-5 0,-4 2-142,1-3 1,4-2 0,-3 1 0,2-1-192,-2 0 1,3-6-1,-2-3 59,2-4 0,-5 4 1,-1 0-1,-1-2-141,-1-2 0,-1-1 1,-7 0-1,-2 0-23,-2 0 0,-2 0 0,-5-1 1,-1-2 297,-3-2 0,-4-12 0,-6 1 0</inkml:trace>
  <inkml:trace contextRef="#ctx0" brushRef="#br0" timeOffset="271">18711 15723 7743,'-27'15'779,"3"-1"0,10-5 0,13-1 672,9-2 0,3-1 0,14-5 0,5 0 0,8 0 0,9 0-569,10 0 0,5-6 0,7-4 0,-1-2-1080,0-2 1,2 4 0,-12 1 0,-6-1 0,-4 1-1976,-7-1 1,-13 7-1,-1-2 288,-5 4 0,-13 1 0,-13 1 1252,-14 4 1,-4-2 0,-5 5-1,-3 0 481,0 0 1,5-5 0,3 2 400,1-4 0,2 4 1,5 1 718,0 2 1,5-3-1,1 5 1,1 1 540,4 1 1,2 4 0,1 1 0,0 4-521,0 1 1,1 6 0,4 9-656,4 4 1,4-2 0,0 10 0,-2 0-398,-2 3 0,-4-3 0,4 0 0,1-3-823,-2-3 1,3 1-1,-5-11 1,1-3-1984,-1-4 1,-1-6 2868,-5-6 0,6 0 0,2 1 0</inkml:trace>
  <inkml:trace contextRef="#ctx0" brushRef="#br0" timeOffset="272">19792 15212 7761,'0'-15'1086,"0"6"0,0-1 5142,0-1-4736,0 5 1,0 6 0,0 11-1,0 8-1221,0 9 0,0 12 0,0 9 0,0 1 0,0 4-5084,0 1 4813,0 2 0,0 7 0,0 0 0</inkml:trace>
  <inkml:trace contextRef="#ctx0" brushRef="#br0" timeOffset="273">20403 15951 7745,'-8'-2'4165,"5"-1"-2309,6-2 1,10-4 0,7 3 0,2-2-1200,4-3 1,8-2-1,7-1 1,5 0 0,0 1-1050,-2 3 0,-1-2 1,-2 4-1,-5 0 1,-6 3-3998,-4 4 4389,-9 1 0,-3 12 0,-7 4 0</inkml:trace>
  <inkml:trace contextRef="#ctx0" brushRef="#br0" timeOffset="274">20488 16278 7704,'-22'22'9343,"8"-8"-8239,14-8 0,9-10 1,10-3-1,5-2-353,3-7 1,9 0-1,5-6 1,7 0-742,2 0 0,-6 1 0,1-1-1163,-6 3 0,-12 11 0,0-4 0,-5 4-1756,-5 5 0,-6 1 859,-1 2 1,-9 0 2049,-1 0 0,-12 7 0,-10 0 0</inkml:trace>
  <inkml:trace contextRef="#ctx0" brushRef="#br0" timeOffset="275">7607 16079 7741,'-21'14'238,"6"2"1,-4 4 326,3 9 0,6 1 1,2 8-1,2 1 1,3 4-1,1 6 146,2 8 0,2-2 0,1 3 0,3-5 0,4-5-471,6-2 0,-2-3 1,6-5-1,1-7-326,3-5 1,1-6-1,0-6 1,-1-1-1,1-3-729,2-6 1,0-8 0,-3-6-1,-5-4-3809,-4-5 4624,0 3 0,-1-11 0,0 5 0</inkml:trace>
  <inkml:trace contextRef="#ctx0" brushRef="#br0" timeOffset="276">7891 16463 7741,'0'-21'192,"0"10"1,0-3-1,2 3 914,3 3 1,-2 2 0,6 6 0,4-2-630,4-3 1,5 4-1,7-4 1,1 3-843,3 2 1,-1 0 0,6 0 0,-1 0-1686,0 0 2050,-2 0 0,-1-6 0,3-2 0</inkml:trace>
  <inkml:trace contextRef="#ctx0" brushRef="#br0" timeOffset="277">8446 16079 7774,'-14'-8'1591,"-1"2"1,6 6 2884,-1 0-3732,7 0 0,-3 1 0,7 5 1,4 9-1,6 7-57,7 5 0,-1 3 0,5 1-844,-1 2 0,2 5 0,-2-3 0,1 1-1188,3 4 0,-4-5 1,-1-2-1,-1-5-3568,0-4 4913,0 3 0,-5-11 0,1 4 0</inkml:trace>
  <inkml:trace contextRef="#ctx0" brushRef="#br0" timeOffset="278">8730 15794 7949,'19'0'4724,"0"2"-3486,-2 3 1,6 4-1,0 10 1,6 5-575,4 3 0,-8 6 1,4 3-1,-4 4-293,-3 4 1,3 3 0,-7 1-1,-4 2-217,-3 1 0,-8 4 0,2-4 0,-5 1 0,-5-2-900,-4-1 0,-10-1 0,-4-6 0,0-1 746,-1-3 0,-6 3 0,-6-4 0</inkml:trace>
  <inkml:trace contextRef="#ctx0" brushRef="#br0" timeOffset="279">9228 15382 7910,'0'-8'3996,"0"21"1,4 0-3586,1 15 1,6 4 0,-3 4-73,0 0 0,5 5 0,-5-4 1,1 1-1,-1-1-342,-2 3 0,1-4 0,-4 1 1,2-3-1,-1-4-1141,3-4 0,-6-1 1,5-6-1,-1-2 1144,0-1 0,6-2 0,-3 0 0</inkml:trace>
  <inkml:trace contextRef="#ctx0" brushRef="#br0" timeOffset="280">9413 15652 7910,'-7'-8'2366,"4"-3"2372,-6 7-4293,-1-1 0,10-1 1,8-2-1,9-2-660,6 1 1,0 1-1,4-3-807,-3 1 1,6 2 0,-5-1-2652,0 4 3673,-6 4 0,2-6 0,-7-1 0</inkml:trace>
  <inkml:trace contextRef="#ctx0" brushRef="#br0" timeOffset="281">9654 15581 7910,'-9'0'589,"-1"0"0,6 5 1,-6 0 1395,-1-2 0,3-2 0,0 1-1054,2 3 0,1 3 0,5 7 0,0 3-556,0 1 0,5 4 0,1-2 0,1 1-357,-1 3 1,3 2 0,-2 2 0,1-2-812,3-4 0,-3 2 1,1-4-1,1 0-4478,-3-1 5271,6-1 0,-5-5 0,6 0 0</inkml:trace>
  <inkml:trace contextRef="#ctx0" brushRef="#br0" timeOffset="282">9910 15439 9113,'-8'2'2007,"4"2"0,2 6 0,2 2-1157,0 3 0,2 0 0,2 4 0,4 5 0,2 1 0,-1 1-785,2-3 0,-3 1 1,2 3-1,1-2-945,1-1 1,-2-5 0,-1 3-1,2-2 880,2-2 0,1-2 0,0-2 0</inkml:trace>
  <inkml:trace contextRef="#ctx0" brushRef="#br0" timeOffset="283">10109 15567 7910,'-8'-2'2296,"4"-2"0,4 2-1577,4-3 1,4 4-728,6 1 0,7 0 0,3 0 1,3 0-1334,1 0 0,0 0 1341,1 0 0,-7 0 0,-1 0 0</inkml:trace>
  <inkml:trace contextRef="#ctx0" brushRef="#br0" timeOffset="284">10408 15311 9608,'0'14'3648,"0"1"1,0 0-3139,0 4 0,6 3 0,4 7-691,2-1 1,7 1-1,0-1 1,0 1 0,0 1-777,0 3 0,0-3 0,-5 3 957,0-3 0,1 5 0,-1 1 0</inkml:trace>
  <inkml:trace contextRef="#ctx0" brushRef="#br0" timeOffset="285">10905 16178 7910,'-14'0'4765,"0"0"-4256,6 0 0,3-1 0,9-4-509,0-5 0,7-8 0,-3-5 0</inkml:trace>
  <inkml:trace contextRef="#ctx0" brushRef="#br0" timeOffset="286">11488 15624 7910,'-9'-5'4853,"-1"0"-4325,7 1 1,-3 7 0,8 5-59,2 6 1,-1 5 0,7 0 0,-1 6 0,1 7 102,-1 6 1,-1 3 0,3 1 0,-3 1 0,0 0-124,0-1 0,-3-1 0,3-1 0,-2-4 0,-1-3-448,1-6 0,-3 0 1,5-8-2402,-2-2 2053,5-7 0,-9-7 0,4-12 0,-1-12-165,0-9 1,0-2 0,-5-6-1,1 1 44,4 0 1,-4-2 0,6 6 0,-1 3 294,4 4 1,-4 6-1,0 7 452,1 4 0,-4 2 0,6 10 179,2 7 1,-3 1 0,0 11 0,0 0 0,0-1 752,3-1 0,0-1 0,2-6-1254,1-4 1,-3-2 0,9-9 0,-1-3-698,0-4 0,0-5 0,-3-4 1,1-1 47,2 2 0,-1 1 0,-7 4 0,-2 2 492,2 5 1,-3 4 0,0 2 0,-2 4 579,-2 5 1,-3 4-1,-1 3 1,0 2 985,0-2 0,2-1 1,1-2-1479,2 1 1,6-7 0,-2-4-1052,4-2 1,-4-4 0,1-2 0,1-6-3281,2-3 4442,1-1 0,0 0 0,0 0 0</inkml:trace>
  <inkml:trace contextRef="#ctx0" brushRef="#br0" timeOffset="287">12199 15851 7910,'8'-1'1654,"-3"-4"1,-4 5-81,-1 0 1,0 6 0,0 9-706,0-1 1,0 5 0,0 0 0,0 0-512,0 1 1,0-4 0,0 4-1,0-1-1240,0 0 1,0-4 0,0-6-1813,0 2 1,0-3 2693,0 2 0,0-7 0,0 3 0</inkml:trace>
  <inkml:trace contextRef="#ctx0" brushRef="#br0" timeOffset="288">12199 15752 7910,'0'-8'0,"-1"2"0,-2 4 4424,-2-3-3722,-6 4 0,11-6-1401,0 7 0,6 0 0,8 0-236,0 0 0,1 0 1,-3 2-1,-1 1-980,-1 2 2106,-7 6 1,8-8 0,-6 7 1067,-2 1 0,-1-4 0,-1 3-84,4 1 1,-4 3 0,4 4-1,-3 2 213,-2 2 0,1-3 1,3 5-1,0 1-487,-1 2 1,-1 0 0,-2-2 0,2-1-582,2 1 0,-2-4 0,3-2 0,-4-4-675,-1 0 0,2-3 0,1-1-462,2-1 59,-1-7 1,-4-3-1,0-11-119,0-6 1,2-4 0,3-4 0,3 1 307,0-1 1,4-1-1,-2 3 1,2 4 442,3 3 1,-1 3 0,0 4 679,0 4 0,-4 4 0,-1 1 0,1 1 224,-2 4 1,-1 4 0,-3 9 0,2 1 166,2-2 0,-3 4 0,2-2 1,1-2-506,0-1 1,0-2-1208,2 0 1,-2 0 0,-4 1-2064,6-1 0,-4-5-1285,-1 1 4115,-4-7 0,-1 3 0,0-6 0</inkml:trace>
  <inkml:trace contextRef="#ctx0" brushRef="#br0" timeOffset="289">13152 15482 7910,'-14'-7'517,"-5"6"0,0-2 0,1 4 0,3 7 548,0 5 1,6 4 0,1 13-1,2 5-626,2 8 1,-2 7 0,1 10 0,2 3 0,2 2-23,1 3 1,1 0 0,2-2 0,4-4-1,2-5-235,7-5 1,-2-8 0,7-8-1,-1-2-731,4-8 1,3-3 0,1-9 0,1-2-373,-1-2 0,1-5 0,-1-12 921,0-7 0,7-6 0,2-9 0</inkml:trace>
  <inkml:trace contextRef="#ctx0" brushRef="#br0" timeOffset="290">13408 15908 7910,'-14'0'5320,"6"0"-4641,1 0 0,9-1 1,3-3 104,4 0 0,10-7 0,6 1 1,7-2-899,6-3 1,3 1 0,0 1 0,-3 2-833,-5 2 0,-3 1 1,-3-3-528,-3 1 0,1 7-572,-6-1 1,-6 4 1421,-9 4 0,-8-1 1,-6 5 823,-3-1 1,-1-3-1,0-2 370,0 3 1,0-2 267,-1 6 0,3-4 1,1 5-1,3 1 589,1 1 1,3 7-1,4 2 1,0 1-462,0 3 0,0 4 0,0 4 0,0 5-416,0 3 0,6 6 0,2-1 0,1-2-1030,1 0 1,-5-9 0,4 6 0,1-4-520,-3-6 1,6-2-46,-3-6 0,-3-2 0,1-7-3542,-1 0 4585,4-6 0,-3-2 0,6-6 0</inkml:trace>
  <inkml:trace contextRef="#ctx0" brushRef="#br0" timeOffset="291">13962 15539 7910,'0'-10'3485,"0"1"-2510,7 5 0,2 0-51,10 8 1,-3 11 0,4 8 0,-1 6-299,0 4 0,0 10 0,-5 9 1,1 5 115,-1 4 0,-1-1 0,-4 7-604,-4 0 0,1 8 0,-1 1 0,-2-2-1057,-1-2 1,-9-2 0,-2-4 0,-4-4-2949,-1-4 3867,0-1 0,-13 0 0,-3 0 0</inkml:trace>
  <inkml:trace contextRef="#ctx0" brushRef="#br0" timeOffset="292">6896 17955 7910,'-28'15'367,"-4"-3"0,4-1 1,5-3 2542,6-2 0,12 4-2062,10-5 0,16-1 0,18-4 0,7 0-625,6 0 0,5-1 1,5-2-1,1-2 1,-2 0-539,-4-1 1,-3 3 0,1-5 0,-4 0 0,-7 2-1262,-5-1 1,-8 3 0,-1 2 1575,-5-3 0,-8 4 0,4-6 0</inkml:trace>
  <inkml:trace contextRef="#ctx0" brushRef="#br0" timeOffset="293">7294 17685 7910,'-6'-8'1690,"-2"-3"-755,-6 7 0,4-1 0,2 8 0,2 5 9,3 6 1,1 11 0,4 4 0,3 7-356,4 5 0,4 8 0,1 2-748,0-1 1,5 6-1,2-6 1,-1 1-898,1-4 1,4-3 1055,-1-1 0,3 6 0,1 1 0</inkml:trace>
  <inkml:trace contextRef="#ctx0" brushRef="#br0" timeOffset="294">7934 17714 7910,'-27'-8'678,"5"1"0,-6 7 1,7 2 809,5 3 1,-3 3 0,0 7 0,2 4-472,1 5 1,3 6 0,4 6-1,4 9-878,4 4 1,1-2-1,0 5 1,1 0-608,4-1 0,3-1 0,6-4 0,2 0 35,3-5 0,-2-5 1,5-7-1,0-2-678,1-4 1,0-7 0,6-8 0,-1-2 1110,1-2 0,-7-9 0,-2-3 0</inkml:trace>
  <inkml:trace contextRef="#ctx0" brushRef="#br0" timeOffset="295">8090 18112 7910,'0'-15'1629,"0"1"1,-4 0-490,-1 0 0,0 4 1,8 2-1,7 1-868,9-1 1,6 3 0,3-3-1,2 2-821,4 3 1,-3 1 0,6 2 0,-3 0-633,-2 0 0,-2 0 0,-2 0 1181,1 0 0,-7-6 0,-2-2 0</inkml:trace>
  <inkml:trace contextRef="#ctx0" brushRef="#br0" timeOffset="296">8545 17827 7910,'0'-22'0,"0"3"0,0 8 0,0 2 6373,0-2-5148,0 4 1,0 7 0,2 11 0,3 7-769,4 6 1,4 4 0,1 5 0,0 3-700,0 1 1,1 2 0,-1-4 0,0 0-774,0 0 0,2 2 0,1-3 1,2-4 1014,-1-5 0,-2 2 0,-2-5 0</inkml:trace>
  <inkml:trace contextRef="#ctx0" brushRef="#br0" timeOffset="297">8773 17401 7910,'-5'0'2362,"10"0"-1492,3 0 1,14 5-1,-2 1 1,7 3 87,5 7 1,7 0 0,-1 8 0,3 3-510,2 4 1,-7 5 0,-3 7 0,-3 1 61,-1 4 1,-7 7-1,-3 7-371,-3-2 1,-8 1 0,-4 2-1,-2 4-1321,-2-4 1,-3-3 0,-5-3 0,-8 0 1180,-4 0 0,-10-1 0,-7 1 0</inkml:trace>
  <inkml:trace contextRef="#ctx0" brushRef="#br0" timeOffset="298">9299 16946 7910,'0'-10'4114,"0"1"-2856,0 6 0,0 9-839,0 13 0,0 6 1,1 5-1,4 4 1,3 2 95,0 0 0,0 5 1,-5-4-1,3 1-734,2-1 0,-3-5 1,3 1-1,0-3 0,0-1-1379,3-1 0,-3-6 1,1-3 1597,2-3 0,2-8 0,1-2 0</inkml:trace>
  <inkml:trace contextRef="#ctx0" brushRef="#br0" timeOffset="299">9441 17102 7910,'-22'0'2676,"8"0"-2022,7 0 1,9 0-1,3 0 1,4-1-71,4-4 1,7 2 0,4-5 0,3 2-689,1 2 0,1-2 0,-1 1 1,-1 2-1,-2 2-610,-1 1 0,-5 0 0,3 1 173,-1 4 1,-2-2 0,-5 5-2117,0-2 2657,-6 5 0,-2-3 0,-6 7 0</inkml:trace>
  <inkml:trace contextRef="#ctx0" brushRef="#br0" timeOffset="300">9711 17102 7910,'-9'0'1035,"1"2"0,0 3-17,0 4 1,0-1 0,-1 2 0,4 2-243,3 6 1,2-3 0,0 4 0,0-1-531,0 1 0,2-2 0,3 5 0,3 0-466,-1 0 0,4 0 0,-4 4 0,1-4-641,3-2 1,-3 4 0,1-5 0,1-2 860,-3-1 0,6-2 0,-5 1 0</inkml:trace>
  <inkml:trace contextRef="#ctx0" brushRef="#br0" timeOffset="301">9953 16733 7910,'-10'-10'9737,"1"1"-7074,6 6-2297,-4-4 1,7 14 0,0 4 0,0 6 0,-1 8-911,-4 7 1,4 4 0,-4 7 0,3 0-1,2-1 544,0 1 0,-6 6 0,-2 1 0</inkml:trace>
  <inkml:trace contextRef="#ctx0" brushRef="#br0" timeOffset="302">10223 16747 7910,'-5'-10'786,"-1"3"0,-2 0 2975,-3 4-3258,5 2 0,-1 7 1,7 5-1,2 6 0,1 7 1,3 3 12,2 1 1,-3 2-1,3 2 1,0 3-320,0 1 0,-5 0 1,3 4-1,-1-4-714,0-1 0,4-2 0,-3-5 0,1 1-1422,-1-1 0,4-1 0,-4-3 1939,2-5 0,1 3 0,6 0 0</inkml:trace>
  <inkml:trace contextRef="#ctx0" brushRef="#br0" timeOffset="303">10522 17102 7910,'-15'0'4512,"7"0"-3586,2 0-863,19 0 0,3 0 1,12 0-1,0 0 1,-1 0-1,-1 0-443,-3 0 0,1 0 1,4-1-1,-1-2 380,-3-2 0,3-6 0,-5 3 0</inkml:trace>
  <inkml:trace contextRef="#ctx0" brushRef="#br0" timeOffset="304">10891 16875 7910,'0'-8'5086,"0"2"-4010,0 6 0,5 1-753,0 4 1,6 4-1,-3 9 1,1 2-364,1 2 1,-1 4 0,4 5 0,-2 4-1388,-2 1 1,-1-2 1426,2 4 0,2 6 0,-4 6 0</inkml:trace>
  <inkml:trace contextRef="#ctx0" brushRef="#br0" timeOffset="305">11545 17728 7910,'-42'0'2684,"12"0"-1391,6 0 0,11 0-1293,4 0 0,6-6 0,-4-2 0</inkml:trace>
  <inkml:trace contextRef="#ctx0" brushRef="#br0" timeOffset="306">12213 17486 7910,'-7'-6'1523,"2"7"1,3 12-801,2 9 0,2 7 0,3 4 1,4 5-1,4 4 0,1 4-97,0 2 0,0-1 0,1-4 0,-1-1-399,0 1 1,0-7 0,-1-3 0,-2-3-280,-2-1 0,-1-7-500,2-3 0,1-13 0,-6-9 109,-2-10 1,-2-15 0,-1-2 0,0-3 338,0-2 1,0-4 0,0 2 0,0 3-1,0 5 47,0 9 1,5 4-1,1 3 262,2 4 0,-3 2 0,4 10 0,1 5 285,-2 7 1,3 2 0,-5-3 0,2 0-251,3 1 0,2-6 0,1-1-580,0-2 1,0-3 0,1-9 0,-1-6-33,0-6 1,0-1 0,1 5 0,-1 1-71,0 4 1,0-2 0,0 6-1,1 3 720,-1 6 1,0 8 0,0 9 0,-1 1 430,-4 3 1,4 0 0,-5-1 0,1-5-407,1-3 1,-5-2 0,4-1 0,2-4-678,2-4 0,-4-7 0,1-6 1,1-7-1006,1-6 1,-2-7-1,-1-5 1379,3 1 0,0 2 0,2 2 0</inkml:trace>
  <inkml:trace contextRef="#ctx0" brushRef="#br0" timeOffset="307">12995 17685 9367,'-4'10'4360,"-1"-1"-3536,2 2 0,1 3 1,2 4-1,0 2 0,0 1-438,0-1 1,0 6-1,0-3 1,0 3-693,0-3 1,0 3-1,0-7-1250,0-2 1,2-1-1379,3-2 2934,-4-6 0,-1-8 0,-8-8 0</inkml:trace>
  <inkml:trace contextRef="#ctx0" brushRef="#br0" timeOffset="308">12939 17571 7910,'0'-22'646,"0"3"0,-2 4 2172,-3 0-3019,4 8 0,-4 0 1,10 9-1,4 3-1663,4 4 1864,1-3 0,7 13 0,1-3 0</inkml:trace>
  <inkml:trace contextRef="#ctx0" brushRef="#br0" timeOffset="309">13081 17600 7910,'14'14'0,"-5"0"573,1 1 1,-5-1 0,3 2 0,-2 3 766,-3 4 1,3 3 0,-1 0-1,0 1-143,1 3 0,-4 2 1,2-4-1,0 1-494,0-1 0,-2-6 0,3-3-753,-4-3 0,-1-10-239,0-6 0,0-8 0,0-12 0,0-9-653,0-7 1,0 0 0,2-1 223,3 3 0,-4 2 0,6 8 0,-3 5 695,1 4 1,4 5 0,-2 2 0,1 2 223,3 3 1,-3 9 0,1 7 0,2 6 344,2 3 1,1 2 0,0 4 0,0 0-122,1 1 1,-1-5 0,0-2 0,0-2-1587,1-2 0,0-3 1,3-2-1,1-4 1161,-2-4 0,-1-3 0,-2-2 0</inkml:trace>
  <inkml:trace contextRef="#ctx0" brushRef="#br0" timeOffset="310">13806 17344 7910,'-14'14'1445,"-1"0"1,1 2-497,0 3 0,5 3 1,-1 7-1,1 1 633,1 3 1,1 0 0,7 8-1,0 3-817,0 1 1,0-3 0,2-1 0,3-1-669,4-1 1,5 4 0,4-10 0,2-3-492,2-5 0,-3-1 0,3-8 0,1-5-930,-1-3 0,-3-3 0,3-5 0,-2-4-5125,-2-5 6449,-3 0 0,-7-25 0,-1 4 0</inkml:trace>
  <inkml:trace contextRef="#ctx0" brushRef="#br0" timeOffset="311">14019 17515 7910,'10'-5'1951,"-1"0"0,-4-4-1043,4 4 0,-1-1 0,5 2-35,1 0 0,-3-6 0,10 6-1120,-1 0 1,-2 1-1,4 0 1,0-2-1282,0 2 0,-5 2 0,4 1 1528,-1 0 0,-4-7 0,5-1 0</inkml:trace>
  <inkml:trace contextRef="#ctx0" brushRef="#br0" timeOffset="312">14332 17486 7910,'-14'7'2543,"4"0"-1072,1 8 0,1-1 1,-2 0-1,6 0 611,2 0 0,2 7 0,0 3 0,2 3-862,2 1 1,0 2-1,5 2-1253,2 1 0,0 5 0,0-4 0,-1 3 0,-1 1 0,1-2 1,-1-3-936,2-3 0,-3-1 1,0-3-1550,-2-2 0,4 1 0,-4-7 2517,2-6 0,1 3 0,6-7 0</inkml:trace>
  <inkml:trace contextRef="#ctx0" brushRef="#br0" timeOffset="313">14602 17245 7910,'-20'0'6258,"8"0"-3198,-2 0 0,5 1-2357,-1 4 1,4 4 0,6 9 0,0 2-1783,0 2 1,2 2 0,2 4 0,6 1-3675,2-1 4753,3 1 0,-1-1 0,0 1 0</inkml:trace>
  <inkml:trace contextRef="#ctx0" brushRef="#br0" timeOffset="314">14858 17017 7910,'-6'-8'1113,"4"0"1612,-3 4 1,7 4-1761,7 0 1,1 11 0,10 11 0,1 3-260,3 5 0,-2 9 0,0 4 0,0 9-311,0 8 1,-5 5 0,2 6 0,-3 0-661,-2 0 0,-1 5 0,-2-2 0,-3-4-727,-2-7 0,-1-6 0,-5-5 0,-1-5 992,-4-2 0,-9-3 0,-9 1 0</inkml:trace>
  <inkml:trace contextRef="#ctx0" brushRef="#br0" timeOffset="315">14133 17500 7910,'8'-6'151,"-2"3"1,-6-7 0,2 1 544,2 1 0,4-5 1,8 6-1,1-3 0,4 2 1,1 2-230,3 3 1,2-4-1,2 3 1,-1 0-607,1 3 1,-6 1 0,-1 0 0,-1 0 0,-4 0-1797,-1 0 0,-6 0 1935,-1 0 0,-6 6 0,4 2 0</inkml:trace>
  <inkml:trace contextRef="#ctx0" brushRef="#br0" timeOffset="316">15953 17401 7910,'-21'0'4710,"5"0"1,13 0-4264,13 0 1,18 0-1,5 0 1,7 0-418,2 0 0,3 0 1,1 0-1,1 0-1077,-1 0 0,-2 0 0,-3 0 0,-3-2 1047,-5-2 0,-3 2 0,-1-4 0</inkml:trace>
  <inkml:trace contextRef="#ctx0" brushRef="#br0" timeOffset="317">16152 17742 7910,'-35'6'2814,"11"-2"-447,1 5 1,12 1-1831,6 4 0,16-6 0,9-4-664,10-2 0,12-2 0,7 0 0,1-3-744,4-7 1,3 1 870,4-10 0,-9-3 0,4 0 0</inkml:trace>
  <inkml:trace contextRef="#ctx0" brushRef="#br0" timeOffset="318">17119 16974 7910,'0'-20'2346,"0"2"0,1-4-1618,4 2 1,4 1-1,9 5 1,1-1 131,-2 1 1,4 2 0,-1 2 0,1 5-69,-1 4 1,4 1-1,-5 1 1,-2 4-1,-2 6 92,-6 7 0,2 1 1,-6 7-1,-2 6-147,-1 3 1,-9-2 0,-1 5-738,0 1 0,-4-2 0,2 1 0,-1-1 0,2 0 0,-2-1 0,6-4-910,2 1 1,-4-3 0,3-3 0,1 3-7804,1 0 8713,8 0 0,2 11 0,6 3 0</inkml:trace>
  <inkml:trace contextRef="#ctx0" brushRef="#br0" timeOffset="319">17474 17785 7910,'14'0'0,"0"0"2232,1 0-692,-1 6 1,-1-6-1904,-4 0 1,-3-6-1,-6-8 363,0-1 0,-6 1 0,-2 0 0</inkml:trace>
  <inkml:trace contextRef="#ctx0" brushRef="#br0" timeOffset="320">12343 16949 7910,'-8'0'1227,"-3"0"-1126,9 0 0,2 0 0,10 2 129,7 2 0,3-2 0,10 4 0,3-2 0,9 0 0,3-1 313,5-1 1,2 2-1,1 1 1,0-2-110,0-2 1,0-1 0,0-1-1,0-2-224,0-2 0,1 1 0,2 2 0,3-1-37,1-1 0,-4 0 0,3 4 0,0 0-122,3 0 1,-2 0-1,0-2 1,-1-1-199,-3-1 1,-2-1 0,-1 5 0,0 0-169,0 0 1,-6-4 0,-4 0 0,-5-1-245,-2-1 0,-8 5 0,0-5 0,-6 2-610,-3-1 0,-3-1 1169,-7 2 0,-3-9 0,-6-8 0</inkml:trace>
  <inkml:trace contextRef="#ctx0" brushRef="#br0" timeOffset="321">12142 18638 8051,'-20'0'689,"14"0"-583,6 0 0,12-2 0,20-3 0,4-4 0,10-4-8,8-1 0,2-2 1,14-1-1,6-2 1,-36 10-1,0 1 53,3-1 0,1 2 1,4 0-1,1 0 0,0-1 1,1 1-1,3 0 1,2 0-1,1 0 0,1 0-85,2 0 0,1 0 0,1 0 0,1-1 0,3 1 1,1 0-1,1 1 0,-1 0 0,-1 0 0,-1 2-239,-1 1 1,-1 1 0,3 1 0,0 1-1,-3 0 1,-1 1 0,-1 1 0,-2 0-4,-1 0 1,-1 0-1,-2 3 1,1 0-1,-4-2 1,-1 0-1,-2 1 1,0 0 30,-1 2 0,-1-1 1,-1-1-1,-1-2 1,-3 1-1,0-1 1,38 0 75,-2-2 0,-2 0 1,-9 0-1,-5 0-211,-2 0 0,-5 0 1,-5-2-1,-8-3-337,-5-4 617,-9 3 0,1-9 0,-9 1 0,-3-6 0</inkml:trace>
  <inkml:trace contextRef="#ctx0" brushRef="#br0" timeOffset="322">15370 15169 7916,'-22'-6'305,"1"4"1,7-3 0,0 5 0,1 7-1,2 7 454,2 8 1,5 17-1,0 9 1,2 7-1,2 5 1,2 2-237,2-2 0,1-10 0,8-5 0,4-9 1,4-6-305,4-8 0,3-6 0,4-7 1,1-4-1,0-5-252,2-5 1,-5-4 0,5-12 0,-2-7-201,0-9 1,-1-5 0,-8-4-118,-6-1 0,-3-1 1,-6 6-1,-4-1 31,-4 0 0,-8 7 0,-6 3 1,-6 4 163,-3 6 0,-2 2 1,-4 8-1,1 4 156,3 4 1,-1 4 0,4 1 0,1 0-585,-1 0 0,-2 4 0,4 1 583,1-2 0,2 5 0,2 0 0</inkml:trace>
  <inkml:trace contextRef="#ctx0" brushRef="#br0" timeOffset="323">15569 15197 8067,'-49'0'205,"6"4"0,1 5 0,7 10 0,6 9 457,6 10 1,1 2 0,4 12 0,1 2-1,3-2-155,3-5 0,7-7 1,1-17-1,6-5 1,8-7-209,7-7 0,9-10 1,9-11-1,4-15-228,4-14 1,2-9 0,-5-5 0,-2-3-283,-1-2 0,-13 13 0,-1 5 0,-7 12-316,-2 10 0,-7 4 1,-5 12 620,-6 9 1,-12 12 0,-10 26 0,-7 10 508,-5 5 1,-3 3-1,2-6 1,7-7-48,5-9 1,6-11 0,5-8-503,1-4 0,13-26 1,7-9-1,10-14-615,7-9 1,4-4-1,0-4 1,-2 4-348,-1 9 0,-8 7 0,0 11 581,-5 5 0,-8 11 1,-1 10 507,-10 11 0,-2 13 0,-9 12 0,3 3 0,2 0 669,0-3 1,6-3 0,3-8-319,4-3 1,1-4 0,3-7-1060,6-4 0,2-2 0,13-9-242,1-3 1,2-1 0,2-5 0,1 1-982,3-1 1,-3 5 1749,3 1 0,-9 4 0,-4 1 0</inkml:trace>
  <inkml:trace contextRef="#ctx0" brushRef="#br0" timeOffset="324">15597 15951 8067,'-12'-22'562,"7"3"164,-9 9 1,7 4 0,-2 8 0,-2 4 0,-2 8 476,-1 8 1,-5 18 0,0 7 0,0 7-364,-1 3 0,2 4 0,-4 1 1,2-2-1,2-2-139,2-1 1,2 0 0,0-2-861,0-3 0,1-4 0,2-9 0,3-4-1477,2-5 0,-5 0-64,1-11 1,2-6 0,0-12 0,1-9-2917,-1-11 4616,-2-6 0,-10-16 0,-2-3 0</inkml:trace>
  <inkml:trace contextRef="#ctx0" brushRef="#br0" timeOffset="325">15000 16136 8067,'-6'-15'1210,"4"6"-765,-2-1 1,4 14 0,4 2 0,7 11 577,7 12 0,5 6 1,11 9-1,3 3-331,5 5 0,2-1 0,3-1 0,5-1-796,4-3 0,4-5 0,0-6 0,0-10-2810,4-7 2623,-2-1 0,1-15 1,-6 4-1</inkml:trace>
  <inkml:trace contextRef="#ctx0" brushRef="#br0" timeOffset="326">9427 17827 8067,'-14'0'924,"7"2"1,7 1 0,10 2-686,7-2 1,0-1-1,9-2 1,4 0-1,8 0 398,8 0 1,4 0-1,9 0 1,2-2 0,4-3 5,0-4-696,4-4 1,-6-1 0,5-2-1,-3-1-406,-2-2 0,-1-5 1,-7 5-1,-1 2-1958,-2 1 2417,-6 2 0,-4-7 0,-7-1 0</inkml:trace>
  <inkml:trace contextRef="#ctx0" brushRef="#br0" timeOffset="327">9299 16306 8067,'-6'0'305,"6"0"0,9 2 0,8 1 453,7 2 0,5-1 0,4-4 0,5 0 27,3 0 1,9-1-749,7-4 1,-3 2 0,6-7-822,0-1 1,3-1 783,-6-2 0,9-7 0,-7-1 0</inkml:trace>
  <inkml:trace contextRef="#ctx0" brushRef="#br0" timeOffset="328">7650 14941 8222,'-57'-56'-32,"6"0"1,5 6-1,5 9 1,5 11-1,0 11 201,-1 8 0,-1 4 0,-4 7 1,-3 2-50,-2 3 1,0 4 0,-9 9 0,-2 4 0,-1 3 13,1 5 0,6 8 0,1 1 1,1 7-1,1 8-129,0 6 1,25-26 0,0 1 0,3 4-1,0 0 1,-1 0 0,1 1-69,0 0 1,0 2 0,0 2-1,0 0 1,2 1 0,1 0 0,0 0-1,1 0-97,-1 1 1,1 0 0,2 1 0,0 1 0,-1 4 0,0 2-1,3 1 1,1 2 84,2 1 1,1 1 0,1 3 0,0 2-1,1 0 1,0 0 0,1 3 0,0 0 47,0 1 0,2 0 1,0-1-1,2-1 0,1-4 1,2-1-1,-1-2 0,1-1 32,1-3 0,1 0 1,0 1-1,2-1 1,2-3-1,2-1 0,0-1 1,2-1-1,2-2 1,1-1 8,1-2 1,2-1-1,4 1 1,2-2-1,-1-5 1,0-2-1,2 0 1,1-2-34,2 0 1,0-1 0,1 1 0,1-1 0,1-2 0,1 0-1,2-1 1,1 0 11,0 1 1,1 0 0,3 1 0,2 0 0,0-2 0,0 0-24,2 0 1,0-1-1,2 2 1,0-1-1,2-5 1,2-1-1,2 0 1,1-2-73,1 0 0,2-2 0,0-3 1,1-2-1,1-3 0,1 0 1,0-1-1,0 0 86,0 0 0,0-2 0,2-2 0,0-1 0,0-1 0,-1 1 0,-1 1 0,0-1 12,-2 1 0,0 1 0,-2 0 1,-1 0-1,1 0 0,1-1 13,-1-1 0,0-1 1,2 2-1,-1-1 1,-2-2-1,0-1 1,-1 0-1,-1-1-9,-1 1 0,-1-2 0,3-3 0,0-1 0,-1 0 0,0-1 13,0-1 1,1-1-1,0-2 1,-1-2 0,-1 0-1,0-2 1,-1 0 0,0-2 8,0-2 1,-1 1 0,0-1-1,-1 0 1,3-3 0,-1-1 0,-1-1-1,1 0 0,0 0 0,0 0 0,-3-1 0,-2 0 0,1 0 1,-1-1-1,0-1 0,-2-1-47,-2 1 0,-1 0 0,-1-1 0,-1 1 0,-2 2 0,-2 0 53,30-24 0,-5-5 1,-7 3-1,-7-2 286,-8-3 0,0 4 0,-2-4 1,-2-3 166,-1-3 0,-1-3 0,-1 2-344,1-6 1,-1-4-1,-13 34 1,-1-2-1,-1-1 1,0 0-150,-1-2 1,0 0 0,1-1 0,-1 1 0,-2 0 0,-2 0 0,-1 0 0,-2 0-31,-1 0 0,-1-1 0,-2 0 0,-1-1 1,-1-3-1,-1-1 0,-1 2 0,-2 1-48,-1-1 0,-2 0 0,-3 2 1,-2 0-1,1-3 0,-1 0 0,-2 1 1,-1-1-10,-3 0 0,0 1 1,0 2-1,0 0 1,-1-1-1,-1 1 1,-2 2-1,-2 0 59,-1 2 0,-1 0 1,0 2-1,-2 0 1,-4-2-1,-2 1 1,-1-1-1,0 1 27,-3-1 1,-1 1 0,-2 2 0,0 0 0,-1-1 0,-1 0-1,-1 1 1,-2 1 15,-2 0 0,-1 1 1,1 2-1,-2 2 0,-2-1 1,-1 2-1,0 0 0,-1 1 64,-2 1 1,0 0 0,-1 1 0,-1 1 0,2 1 0,-1 0 0,0 1 0,1 1 6,0 2 1,0 0 0,-6 0 0,0 0-1,3 2 1,1 1 0,-1 0 0,0 0-94,-1 1 1,0 1 0,4 1 0,1 0 0,-2 1 0,0 0 0,3-1 0,0 1-109,-1 0 1,1 0-1,1 2 1,1 2-1,-1-1 1,0 1 0,2 0-1,0 1-55,3-1 0,0 1 0,-2 1 1,-1 2-1,5 1 0,0 2 0,1 0 1,0 0-21,2 1 0,-1 1 0,3-1 0,-1 2 0,0 0 0,-1 2 202,-1 0 0,0 0 0,1-1 0,-2 0 0,-3 2 0,-1 2 0,-2-1 0,1 0 0,0 0 0,1 1 0</inkml:trace>
  <inkml:trace contextRef="#ctx0" brushRef="#br0" timeOffset="329">17446 16463 9085,'-15'0'1426,"0"1"0,-3 4-970,-1 4 1,-1 17-1,2 8 1,-1 12 0,2 14-1,3 15 1,8-32-1,1 2-263,-1 3 1,2 0-1,2 3 1,1-1 0,-1 2-1,-1 1 1,3 1 0,0 1-1,2 0 1,1 0 0,1 0 1,2-1-1,1 0 1,1-2-1,3-3 1,0-2 0,3-2-1,1-1-60,-1-5 0,2-2 1,20 27-1,4-13 1,6-10-1,6-12-488,3-14 1,3-15-1,2-15 1,2-14 167,-2-12 1,-3-14-1,-30 22 1,-2-2-1,-1-2 1,-2 0 130,-2-3 1,-1-1-1,0-1 1,-3 0 39,-1 0 1,-1-1-1,-3-2 1,-2 0-1,-1-1 1,-2 0-1,-2 0 1,-1-1 12,-1-1 0,-3 0 0,-4 1 1,-2 1-1,-2-1 0,-1 0-42,-2 1 1,-2 1 0,-2-1-1,-2 0 1,0 3 0,-1 1 0,1 2-1,-2 1 191,-18-26 1,1 13-1,-6 16 1,0 7 114,1 9 0,-1 5 1,0 6-204,1 4 1,-1 5 0,0 5 0,1 4-527,-1 4 0,0 6 0,2 0 0,2-2 0,2-1-1468,3-2 0,-1 4 1,3-2 1934,-1-4 0,0 1 0,5 3 0,-1-2 0,1-3 0</inkml:trace>
  <inkml:trace contextRef="#ctx0" brushRef="#br0" timeOffset="330">22607 12709 9090,'0'-9'-723,"0"0"1,1-3 921,4 0 0,-3 2 0,2 1 291,-2-2 1,-2 3-336,0-2 1,0 9 0,0 1 0,0 8-13,0 4 1,0 9 0,-2 3 0,-1 4 0,-3 5 24,-2 5 1,-2 10 0,-4 4 0,0 3-44,0 2 1,0 0 0,-1 0-1,1-1-29,0 1 0,-5-5 0,0 1 1,0-1-173,-1-2 1,4-2 0,-3-9 0,3-3-309,2-1 1,-4-3 0,3-9 0,2-4 382,0-3 1,1-2 0,-3 1 0</inkml:trace>
  <inkml:trace contextRef="#ctx0" brushRef="#br0" timeOffset="331">22180 12781 9090,'0'14'-382,"6"2"1,5 4 799,7 9 1,-1 1 0,7 6 0,1 0-33,2 1 1,3-4 0,2 3 0,1-1-515,-2-4 0,1-1 0,0-3 0,1-1-133,-2-3 1,-1-5 0,-1 1 0,-1-2-1004,1 2 1255,-7-3 1,5 4 0,-5-6 0</inkml:trace>
  <inkml:trace contextRef="#ctx0" brushRef="#br0" timeOffset="332">18697 12823 18786,'-8'0'-751,"3"0"1,11 2 278,9 3 1,0-2 0,9 5 0,3-2 0,5-3 710,6-1 1,4-2 0,7-2 0,8-3-80,8-4 0,11-4 0,-36 6 0,0 0 0,3 0 0,-1 0 0,3 0 0,1 1-18,1 1 0,0 1 1,3-2-1,0 1 1,2 1-1,0 1 1,2 0-1,1 0-89,1 0 0,0 0 0,5-2 0,0 0 1,2 2-1,0 0 0,3-1 0,1 0-7,1-2 1,0 1 0,0 1-1,0 0 1,2-1 0,0 1-62,1-2 1,0 0 0,-2 2 0,0 1 0,2-2 0,0 0 0,-3 0 0,-2-1 358,0 0 0,-2-1 1,-5 3-1,-1-1 1,-2 0-1,0 0 1,-2 0-1,-1-1-309,-1 0 1,-1 0-1,-3-1 1,-1 0-1,-2 0 1,-2-1-1,-1 1 1,-2-1-9,36-11 0,-5 3 1,-6-5-84,-8 1 1,-2 4 0,-7-5 0,-2 2-120,-2 0 1,-3 2 0,-3 6 0,-5 2-496,-3-3 0,-2 5 670,1-3 0,-4 2 0,-6-1 0,-6 2 0</inkml:trace>
  <inkml:trace contextRef="#ctx0" brushRef="#br0" timeOffset="333">19066 10634 7964,'-6'-14'1588,"-2"6"-1016,0-5 0,2 10-221,6-7 1,2 7-1,1 0 1,3 6 38,2 7 1,0 9-1,1 4 1,-2 6 0,-3 4-165,1 5 0,0 3 0,-4 3 0,3 1 0,0-1-135,0-3 0,-3-6 0,-1-1 0,0-2 29,0-5 1,-1-7 0,-3 2-389,0-1-758,-1-8 849,5-7 1,1-19 0,3-6 0,2-6-24,2-3 0,1-1 1,6 1-1,-3 1 53,-2 3 0,2-1 1,-2 8-1,2 4 141,3 7 1,-1-1 0,0 4 373,0 5 1,-4 4 0,-2 10-1,0 1 154,-1 2 0,-3 5 0,0-5 0,-1 0-102,2 1 1,-3-9 0,3 4-367,-4-3 0,4-4-330,0 2 0,6-7 0,-2 0-651,4-6 0,-4-5 0,1-5-109,1 4 1,-3-4 0,1 5 0,2 0 1035,2 4 0,-5-4 0,-2 0 0</inkml:trace>
  <inkml:trace contextRef="#ctx0" brushRef="#br0" timeOffset="334">21100 10506 7977,'-15'0'684,"4"0"-143,7 0 0,10-5 1,14 0-1,3 1 0,2-1-69,2 0 1,1 1 0,2 2 0,2-1-1,1-2-331,-2 2 1,4 1 0,-2 2-1,-1 0-242,-2 0 1,-2 0-1,-1 0 1,-3 0-670,-5 0 1,-3 5-1,-2 1-1078,0 2 1,-6-3 1412,-3 4 1,-10-1 0,-4 3 0,-4-3 434,-1-1 0,4 2 0,1-4 0,-2-2-114,-2-1 0,4-2 0,-1 0 1134,-1 0 1,3 1 129,-1 4 0,6-2 1,-4 5-1,2 0-199,1 0 1,-6 3 0,6 8 0,-1 4-429,-2 4 0,6 8 0,-4 5 0,4 4-374,1 3 1,0 2 0,0-3 0,0 3-895,0 1 0,0-4 0,1 0 0,4-5-2918,4-3 3663,-2-6 0,5 9 0,-4-5 0</inkml:trace>
  <inkml:trace contextRef="#ctx0" brushRef="#br0" timeOffset="335">21896 10165 7917,'0'-8'1003,"0"3"0,0 10 0,0 4 1,0 7-1,-2 6-938,-3 7 1,4 10 0,-4 2-1,4 5 1,-1 1-66,-3 2 0,4 2 0,-6 6 0</inkml:trace>
  <inkml:trace contextRef="#ctx0" brushRef="#br0" timeOffset="336">6071 15013 17595,'-22'-43'-288,"2"0"0,6 12 0,-1 4 0,1 5 1,0 4-1,-2 4 0,-1 5 598,-2 4 0,0 5 1,3 6-1,-3 8 0,-3 10 221,0 8 0,-3-1 1,6 7-1,1 2 0,2 1-235,2 1 0,0 12 1,0 5-1,1 4-204,4 5 1,5-29 0,1 2 0,3 2 0,0 0 0,0 0 0,0 0-20,0 1 0,0-1 1,1 6-1,0 0 1,0 3-1,1 0 1,1 3-1,0 1-115,1 1 1,0 0 0,-1 0-1,-1 0 1,2 0 0,0 1-1,-1 0 1,0 1 65,-1 0 1,-1 0-1,1 0 1,0-1 0,-1-2-1,1-1 58,0-1 1,0 1-1,1-2 1,-1 1-1,-1 1 1,-2 1-1,1-3 1,-1 1-173,-2-1 0,1 0 0,1-1 0,-1 0 0,-2-3 0,0 0 0,0-1 0,0 0-283,0 0 0,0-1 1,2-1-1,1 0 1,-2-1-1,1 0-167,1 35 1,2-7 0,4-7 0,4-4 539,4-4 0,0-4 0,-1-6 0,2-11 0,7-5 0,4-4 0</inkml:trace>
  <inkml:trace contextRef="#ctx0" brushRef="#br0" timeOffset="337">6015 14856 18911,'20'-22'70,"9"2"0,7 5 0,8 3 0,3 2 0,7 4-250,6 0 0,13 4 0,-32 0 1,2-1 197,1 2 1,0 1 0,2-1 0,0 2-1,-1-1 1,0 1 0,2 1 0,1 1-122,0 1 1,1 1 0,1 1-1,0 1 1,-1 0 0,0 0-1,0 1 1,0 0 0,0 1 0,0 1 11,1 2 0,1 0 0,1-1 1,0 0-1,0 1 0,-1 0-19,1 0 0,0 1 1,1-2-1,0 0 1,-1 1-1,0 0 0,2 0 1,1-1 72,1 1 0,0-2 0,1 1 0,0-1 0,1-3 0,-1 0 1,2 0-1,1 0-7,1 1 0,1-1 0,1 0 0,1 0 0,-1-1 0,2 0 0,-1 0 0,1-2-201,2-2 1,-1 1 0,-3 0-1,0 2 1,3-1 0,-1 1 200,1 1 0,-1 1 0,1-3 0,0 0 0,-2-1 0,-1 0 0,1 0 0,-1 0 4,-2 2 1,1 0-1,4 1 1,-1 0-1,-2 1 1,-1-1-1,0-1 1,1-1 41,0-1 1,-1-1 0,-6-1 0,1 0-1,6-1 1,1 0 0,-3 0 0,-1 0-2,-1 0 0,1 0 0,4-3 0,0-2 0,-6 0 0,1-1 0,1-1 0,0 0 140,-1 0 1,0 1 0,2-2 0,0 0 0,0-1 0,1-1 0,0 1 0,-1 1-12,-2 0 1,1 0 0,2 1 0,1 1 0,-4 1-1,0 1 1,3 1 0,1 1-121,1 1 0,0 1 0,-5 0 0,-1 0 0,-1 0 0,-1 0 0,1 0 0,-1 0-112,0-1 0,0 2 0,-2 1 0,-1 2 1,0 0-1,-2 1 0,0 1 0,0 1 1,-1 0 1,-1 0 0,-1 1 0,-1 0 0,0 1 0,1-1 0,-1 2 0,0-1 39,0 0 1,0 0 0,-1-1 0,-1 0 0,-2-1 0,0 0 0,0-1 0,0 0 21,2-1 0,1 0 0,-2 1 0,0-1 0,3-2 1,-1 0-1,0 0 0,-2 1 4,-2-1 1,0 0 0,0 0 0,0-1 0,35-2-34,2 0 1,-3-2-1,3-3 1,-3-3 35,-7 1 0,1-6 1,-9 3-1,-2-1 226,-5 2 0,-2-2 1,-8 5-1,-5-1 23,-2 1 1,-6 1-1,-7 5 457,-5 0 1,-5 2-735,-4 2 1,-4 4 0,-8 8 0,-2 2 285,-6 0 1,-7 12-1,-4 1 1,1 3-182,-1 6 0,-4 6 0,3 3-132,0 1 1,-4-3 0,7 6 0,1 0-97,-3 3 1,5 2 0,-3 2 0,3 2-26,2-2 1,0-2 0,1-1 0,2 0 15,2 0 1,1 0 0,-2-1 0,6 1 35,2 0 1,2 2-1,0 2 1,0 6 190,0 2 1,0-1-1,0 2 1,0 4-136,0 3 1,-5 2-1,3-38 1,0 0-1,-1 0 1,1-1-87,-1 1 0,0 0 0,-1 38 1,-3 0-212,0-2 1,-2 1 0,2-4 213,0 2 0,2 0 0,-3-5 1,0-3-77,0-7 0,5 1 1,-2-12-1,4-1-508,1-6 767,0 0 0,-5-9 0,0 4 0,2-5 0,1-3 0</inkml:trace>
  <inkml:trace contextRef="#ctx0" brushRef="#br0" timeOffset="338">5645 18368 20734,'16'20'-1776,"3"4"1,4 4 0,6 4 0,6 3 1505,7 1 1,10 0-1,15 4 1,-30-22-1,1 0 302,3 0 0,1-1 0,8 0 0,2-1 0,2-2 0,1-1 0,3 0 0,1-1 1,3 0-1,1-2-145,3 1 1,1-1 0,5-1 0,1-1 0,3-2 0,1-2 0,3-1 0,0-2 0,-24 0 0,0 0 0,1-1 153,2 0 1,1 0 0,-1 0-1,1 0 1,0 0 0,0 0-1,4 0 1,0 0 0,0 0 0,-1 0-1,1-1 1,0 0-122,0 0 0,1-1 1,0 1-1,-1 0 1,-1 0-1,1-1 1,1 0-1,0-1 1,1 1-1,2-1 1,0 0-1,0 1 88,1-1 1,0 0 0,0 1 0,0-1 0,1 1 0,-1-1-1,2-1 1,-1 1 0,1-1 0,0 1 0,-1 0 0,1-1-49,0 1 0,1-1 0,0 0 1,2 1-1,0 1 0,0-1 1,1 0-1,-1 0 0,0 0 1,1 0-1,1-1 0,-1 1 11,1 1 1,0-1 0,-1 1-1,1-2 1,0 0 0,0 1 0,0 0-1,0 2 1,-1 0 54,1 0 0,0 0 1,0 0-1,-1-1 1,1-1-1,-1 1 0,0 1 1,-1-1-1,1 1 1,-1-1-1,1 1 0,-1 0-60,1 1 0,0 0 0,-1-1 0,0-1 0,0 1 0,-1-1 0,1 0 1,0 1-1,0-1 0,-2 1 0,1 0 0,0 0-105,-3 0 1,1 1-1,-1 0 1,-1-1-1,0 2 1,-1-1-1,-3 0 1,0 0-1,1 0 1,-2 0-1,1 0 1,0 0 74,0 0 0,1-1 0,-1 2 0,-3-1 0,-1 0 0,1 1 1,-3 0-1,1 0 0,-1 0 0,-2 1 0,-1 0 0,0 1-31,-2-1 0,0 1 0,-1 0 0,24 1 0,-2 1 0,-2 2 0,-1 0 0,-2 0 0,-1 0-90,-2 0 1,-1 1-1,-8-1 1,-1 1 0,-4 1-1,-1 0 185,-5 0 0,-1 1 0,-2 0 0,0 0 0,-2-1 0,0-2 0,37 7 0,-2-3 0</inkml:trace>
  <inkml:trace contextRef="#ctx0" brushRef="#br0" timeOffset="339">6782 8445 8021,'0'-15'15,"0"1"0,0 0 0,0 0 0,0-1 0,0 0 89,0-4 1,0-2-1,-1-4 1,-2 1 130,-2-1-175,-6 4 0,3-4 0,-6 6 0,-2 2 29,-3 1 0,-2 8 0,-5 3 1,-1 4-1,-3 1-60,0 0 1,-7 11 0,-1 5 0,-3 4-34,-1 5 0,-1 7 0,0 3 0,1 1 80,-1 4 0,0-4 0,1 2 0,1 0-10,3-2 0,-2 5 1,7-3 23,1 3 0,2 2 0,4-1 0,0 1-34,3 0 1,1-1-1,-2 1 1,5-2-49,3-3 1,7 3-1,1-5-144,1 1 162,-4 4 0,10-6 1,-4 4-31,3-1 1,2 0 0,2 3-1,3-2-19,4-1 0,4-6 0,3 3 0,3-2 25,4 0 1,1 5-1,3-5 1,3-1 36,0-2 1,5-2 0,-1 1 0,3-1-13,2 0 1,2 1-1,4-2 1,0-2 8,3-1 0,1-2 0,-3 2 0,2-4 52,3 1 0,0-1 0,2 5 0,-1-1-33,2 1 1,3-3 0,5 1-1,2-1-53,1 0 1,5-5-1,-6 2-1,1-3 0,9-7 0,-2 1-17,0 1 1,1-3 0,-2 1 0,0 1-34,0-2 1,0 4 0,0-2 0,0 2 15,1 3 1,-1-1-1,0-1 1,0-2 3,0-2 0,0 1 0,-2 4 0,-1-2 26,-1-2 0,-1 1 1,7-6 4,3-2 1,-4-2 0,6-1 0,-1 0 0,4 0 0,-1-1 1,-38-1-1,0-1-1,1-2 1,1 1 0,-2 0 0,0 1-1,-1 0 1,0 0 0,0 1 0,1-1-5,0 1 1,0 0 0,3-1 0,0 1 0,-4 1 0,0 2 0,3-1-1,-1 0-5,2 0 0,-1 0 0,-2 0 0,1 1 1,3 1-1,1 0 0,-1 0 0,-2 2 4,-2 0 0,0 0 0,1-3 1,1 1-1,-3 1 0,0 0 1,2 0-1,-1-1 12,0 0 0,0 1 1,35 3-1,1-3 1,-2 3-16,-2 2 1,-5 0 0,7 3-1,-3-1 4,-2 1 0,-3-3-6,3 1 1,-9 1 0,6 2 0,-5-1-2,-2-1 1,3-7 0,-4 2 0,1-4-13,-1-1 1,2 0-1,-2 0 1,-2 0-63,2 0 1,-4 0-1,-3 0 37,6 0 0,-4 0 1,4 0-1,-6 0-58,1 0 0,-3-1 0,-2-2 74,-5-2 1,6-5 0,-7 4-1,3-2 36,3-3 1,-3-1 0,6-3 56,1 1 0,1-2 0,0-1-37,-2-2 1,0-2-1,5 4 1,0-2-11,0 2 0,-5-1 1,0 1-1,2-2 16,1 2 0,-3 1 1,0 0-16,2-3 1,-4 2 0,1-7-1,0-1-26,-1-2 0,-2-2 0,2-1 0,1-1 12,-1-2 1,-4-7 0,1 4-44,-2 0 0,-7-6 0,-2 5 1,-1-5-100,-4 0 0,-7 1 7,-5 3 1,-3-2 0,-4 7 0,-2 2 12,-5 1 1,-4 1-1,-2 2 1,-4 2 104,-5 1 1,-4 7 0,-3-2 0,-4 3 10,-1 2 0,-2-5 0,-6 0 0,-1 2 10,-2 1 1,-1-3-1,4-2-85,-3-1 0,2 5 0,-6-4 0,1 2 55,0 0 1,2-4-1,-2 2 1,0 1 94,-1-1 0,4-4 1,-5 3-1,-1-2-66,-2 0 0,-3 5 0,-2-3-7,-2 2 1,-5-1 0,2 4 0,-1-2-10,0 2 0,0 1 1,-5 3-1,-2 2 54,-2 2 0,1 4 0,-5-3 0,2 0-13,3 0 0,-5 5 1,-1-3-1,-2 1 37,1 0 1,1-1 0,3 3-1,-5-4 64,0-1 0,2 4 0,-2-4-55,1 2 0,1-6 1,-5 3-8,0-4 0,0 1 0,0 1 0,-2 1-18,-3-1 0,2 3 0,34 4 0,-1 0-62,0 1 1,0 0 0,-1-2-1,0 1 1,-1 0 0,0 1 0,-2 0-1,1 0-1,-1 0 1,0 0 0,-2 0 0,-1 1 0,2 2 0,1 0-26,-2 0 0,0 0 0,2 0 1,-1 0-1,-3 0 0,0 0 1,-1 0-1,0 0 71,2 0 0,0 0 0,-1-2 0,0-1 0,4 0 1,0 0-1,0-1 0,0 0 34,-1-1 1,0-1 0,3 0 0,1-1-1,-1 0 1,1 0 0,-37-9-77,1-3 1,6 3 0,-4-4 0,2-1-156,-2-2 0,-2 2 1,38 11-1,0 1 21,-36-7 0,-3 2 0,0 0 137,0 0 0,35 7 0,-1 1 0,4 1 0,-1 1 0,-1 1 0,0 1 50,0 1 0,0 0 1,1 1-1,0 0 1,-5 0-1,1 0 1,0 0-1,0 0 22,2 0 1,0 0 0,-1 0 0,-1 0 0,1 0 0,-1 0 0,-2 0 0,-1 0-48,1 0 1,0 0 0,2 0 0,0 0 0,0 0 0,-1 0 0,1 0 0,-1 0 41,0 0 0,1 0 1,-1 0-1,1 0 1,-3 0-1,1 0 1,2 0-1,-1 0 27,1 0 0,0 0 0,1 1 0,0 0 0,3 0 0,-1 1 0,0 1 0,1 0-36,-1 1 1,1 0 0,1-1-1,1-1 1,-39 7 0,2 3-540,2 0 0,1 4 0,0 3 485,-2 5 0,-1-2 0,4 5 0,36-12 0,0 1 0,0 2 0,-1 1 0,0-1 0,1 1 0</inkml:trace>
  <inkml:trace contextRef="#ctx0" brushRef="#br0" timeOffset="340">15498 7108 8101,'0'-14'726,"-2"5"0,-1-1 1,-3 1 378,-2 1 1,3 1-1,-4 7 1,-2 2-605,-2 3 0,-1 7 1,-2 9-1,-3 3-153,-5 6 1,-1 0-1,0 7 1,1 3-1,-1 1 1,-2 2-149,-2-1 0,1 3 0,0 0 0,-1 4-152,1 2 1,-1-5 0,1 1 0,-1-4-136,1-5 1,4-4-1,2-7 1,2-3-658,2-5 0,2-5 1,2-4-1337,0-6 1,0 3 258,0-3 0,1-5 1199,3-9 1,4-7 0,6-4 0,2-1 621,2-3 0,0-2 0,3-1-119,0-1 0,2 1 0,-4-1 0,-2 3 522,-1 2 1,-2 3 1013,0 7 1,-2 8-206,-3 6 1,1 12 0,-9 15 0,-3 8-450,0 8 0,1 7 0,0-1 1,1 0-382,0 0 0,5-1 0,1-7 0,1-2-280,4-1 1,3-8 0,5-2 0,6-7-363,6-5 0,5-4 1,8-2-67,4-5 1,-3-5-1,7-5 1,2-5-301,1-2 0,0-7 1,-2 1-1,-2 4-148,-3 3 1,-5 2-1,-5-4 1,-1 2-87,-1 2 0,-1 4 1,-7-3-238,0 2 1,-4 1 1096,-1 5 0,-6-6 0,4-2 0</inkml:trace>
  <inkml:trace contextRef="#ctx0" brushRef="#br0" timeOffset="341">12782 6682 8027,'0'-19'36,"0"0"0,0-5 1,0 5 332,0 2 1,0-4-1,0 2 1,0 2 0,0 1 1330,0 2 0,-1 1-1329,-4 4 1,2 15 0,-5 15-1,0 10-128,0 12 1,3 3 0,-3 9 0,0 3-8,1 1 1,2-1 0,-3-2-1,0-4 0,0-5 1,5-4 0,-2-5-1,4-5-2083,1-3 1,0-8-1,0-3 56,0-3 0,1-4 1212,4-2 1,-5-9 0,2-7 557,-6-2 1,-7-6-1,2-5 1,-4 0-1,-1 0 313,0 0 0,0 0 1,-1 5 526,1 0 1,5 1-266,-1 4 0,2 6 1,-1 12-1,4 10 116,3 6 0,2 5 0,0 2 1,0 1-231,0-1 1,5-2 0,2-4-511,0-2 0,8-3 0,5-9 0,2-2-351,4-5 0,-1-4 0,0-2 0,-1-4-383,1-5 0,-3-4 0,0-3 0,-1-4-174,-4-1 1,-1 3 0,-3-5 977,-4-1 0,4-8 0,-5-3 0</inkml:trace>
  <inkml:trace contextRef="#ctx0" brushRef="#br1" timeOffset="342">19052 11203 8496,'-22'-15'-55,"2"3"0,7 1 0,2 3 445,1 1 0,1-4 1,-5 2-1,-1-2 0,1 0 1,0 3 423,0 2 1,0 1-1,-1 5 1,1 0-484,0 0 1,0 0 0,0 1 0,-1 4 0,-1 5 0,-1 2-65,-2 2 1,0 2 0,3 3 0,-1 5-153,-2 3 0,-1 6 0,2 2 0,-2 1-69,-2 3 1,-2-2 0,-3 1 0,2 0 86,1-2 1,0 5 0,-3-5 0,4 2 3,4 0 1,-2-1 0,2 2-18,2-1 0,1 0 1,2 4-1,1 0-1,4-5 1,2 5 0,7-5-90,0 5 1,0-5 0,2 0 0,3-1 20,4 0 0,5-2 0,4 2-89,1-1 0,6-2 0,-1-5 0,4-1 44,5-3 1,2 1 0,5-6 0,-2-2-35,1-1 1,2-2 0,2 1 65,-1-1 1,1-5 0,0-1 0,1 0 187,3 0 1,-2-3 0,4 3 0,-2 0 42,0-1 1,4-2 0,-5 3 0,0 0-35,4 0 1,-3-5-1,2 3 1,-1-1-69,-1 0 1,5 1 0,-3-3-1,2 2-150,3-2 0,-4-1 0,2-2 1,2 0-193,1 0 1,1 0 0,-3 0-4,-1 0 0,5 0 0,6 0 0,-1 0 28,-3 0 0,1 0 1,-7 0-1,6 0 121,2 0 0,-4 0 0,-5 0 0,0-2-53,-1-2 1,4 2 0,-3-3-59,4 4 0,-6-4 0,-2-1-20,-4-2 0,3-2 1,1-2-1,-2 0 73,-2 3 0,-3 0 1,-2-6 117,-1 1 0,0 5 0,5-1 0,-1-1-26,1-2 0,0-1 0,-1-2 0,3-1-34,2-2 0,-3-1 0,5 2 0,-1-2-175,-1-2 1,5-1 0,-4-2-1,-1 3-107,2 2 0,-5-6 1,4 4-1,-4-2-61,-2 1 1,1 1 0,-2-4 194,-3 3 1,-3 1 0,-7-4 0,1 3 117,-1-3 1,-6-1 0,-3 1-1,-3-1 230,-2-2 1,-1 4 0,-2-8 120,-2 3 0,-5 5 0,0-2 93,-2-3 1,-4 3 0,-1 3 0,-3-1 69,-2-2 0,-6 0 0,-5 2-259,1 1 0,-2 1 1,-1-4-1,-1 1-45,-3 3 1,3 4 0,-2-3-1,-1 0-141,-2-1 1,3 6 0,1-4 0,-3 3-117,-1-1 0,4 0 1,-1 6-1,-1 2 29,-2 1 0,-3 3 1,-2-5 39,-1 3 0,-2 1 1,4-3-1,-4 3 92,-1 2 0,-2-5 0,-3 3 0,0-2 15,-2 1 0,5-1 1,-8-4-33,2 0 0,5 0 1,-9 0-1,2-1 51,-1 1 0,3 5 1,-4-1 21,4-1 1,0 3-1,-2 0 1,-3 2-4,-2 3 1,6 1 0,-3 2 0,2 0 11,-1 0 1,1 5-1,-3 1-79,5 2 1,-2-3-1,8 3 1,-3 0-33,-1 0 0,1-5 0,1 3 0,2-1-63,-1 0 0,-2 1 1,-2-3-1,0 2 112,1-2 0,-1 3 0,-1-1 0,-2 0 37,-1 1 0,-1-3 1,4 7-1,-2-1 86,-1-1 0,-5 5 1,3-4-1,0 2-165,0-1 0,-5 2 0,3-2 0,1 1-156,2-2 0,-1 4 0,2-3 0,1 1-213,2-2 0,-3 4 1,-1-4-188,2 4 0,4-1 0,4 0 0,5-5-536,3 0 1,3 2 0,3-4 0,5-2-2244,3-1 3319,8-2 0,-4-13 0,4-3 0</inkml:trace>
  <inkml:trace contextRef="#ctx0" brushRef="#br1" timeOffset="343">24796 11103 8538,'-24'-14'-170,"1"0"1,4 6-1,-3 3 1,1 3-1,2 1 1,0-2 248,0-2 1,-4 0 0,2 5 0,-1 0 0,-3 0 1,-2 0 1,-2 0 0,1 0 0,0 2 0,-1 2-10,1 6 0,-1 4 0,1 5 1,-2 5-1,-2 3-4,-1 1 1,0 7-1,3 3 1,-2 3 86,-1 1 0,0 3 0,4 2 1,3 4 21,2-1 0,-1 7 1,6-2-1,1 5 0,4 2 88,5 1 1,2-4-1,7 1-27,0-7 1,7 3-1,4-6 1,6 1-96,7-4 1,3-3-1,3-3 1,1-4-80,2-9 0,7-1 1,-2-8-1,3-3-51,1-5 0,4-5 0,0-6 0,0 0 81,4 0 0,4-1 0,3-6 1,-2-5-17,-3-6 0,4-5 1,-6 2-1,2-1-50,1-3 1,-8-7 0,3-1-1,-4 0-34,-1-2 1,-5 0-1,-2-3 1,-1 4 63,-4-1 0,-5 3 0,-4-4 0,-2 0 24,-2-1 1,-3 1-1,0-5 1,-3 0-28,-2-4 1,-4 0-1,-6 2 1,-2 0-35,-2 1 0,-4-6 1,-8 1-1,-3 1-154,-5 2 1,-9-2 0,-5 2-1,-3 4-168,-1 4 0,-6 4 0,-2 9 0,-4 4-215,-5 3 1,-1 3 0,4 4-1,-1 4 516,0 4 0,-6 7 0,-2 2 0</inkml:trace>
  <inkml:trace contextRef="#ctx0" brushRef="#br1" timeOffset="344">5972 11458 17994,'-16'-28'-1265,"-1"0"0,-2 1 0,1 1 1,3 3 785,0-3 0,-4 1 0,0 2 0,0 4 0,-1 4 608,-4 6 1,-3-2-1,-1 6 1,0 2 0,-1 0 122,1-2 0,-6 3 1,1-2-1,0 4 0,0 3 166,0 2 1,-7 7 0,2 1 0,-3 7-88,-1 7 1,4 0 0,-2 11 0,-2 1-148,-4 3 1,-2 5 0,7 2 0,2 1-127,1 4 1,5 3-1,-4 3 1,3 3 186,2 2 1,-3 0-1,2 3 1,2-2-12,1 2 1,7-3-1,4-1 1,4 1-204,0 0 1,3 0-1,1 1 1,3-3-102,2 0 1,1-4-1,6 4-98,4 0 0,3 0 0,8 5 1,1-1-1,4-2-362,1-5 0,6 7 0,5-7 114,-1 4 0,-2 4 0,-2-7 0,1 2 69,-1 5 0,2-8 1,2 7-1,3-9-24,1-6 1,-3-3 0,5-8 154,2-3 1,2 2-1,4-7 1,1-2 117,-1-1 0,3 0 0,0 2 0,2 1 93,3-1 1,1-2-1,3 0 1,2 1 53,2 3 0,1-1 0,-3-5 9,2 1 0,1 1 0,-3 1 0,3 2 45,2-1 0,4 3 0,4-2-87,-3-1 0,4-2 0,-35-17 0,1 0 0,0 0 0,0 0 57,1-1 1,-1-1 0,1-1 0,0-1 0,4 2 0,0 0 0,2 0 0,1-1 4,1-1 1,0-1 0,0 0 0,0-1 0,-1-2 0,0 1 0,0-2 0,-1 0-9,1-1 1,0 0 0,1 0-1,0-1 1,1-2 0,0 0 0,0 0-1,-1 0 10,1 0 0,0 0 0,0-3 0,-1-1 0,2 1 0,-1-2 0,1 1 0,0-1 11,-2 0 1,1 0 0,0 3 0,0 0-1,-6-2 1,0 0 0,0 0 0,-1 0 31,1 0 1,0 0 0,1 2 0,0 1 0,0-2-1,-1 1 1,0 1 0,0 1 27,-2-1 0,0 2 1,0-2-1,0 2 1,37 0-1,-38 1 1,0 1-79,2 1 0,1 1 0,0 1 0,-1 1 0,-2-1 0,0 1-62,-1-3 0,0 1 1,1 1-1,-1 1 1,3-3-1,-1 1 1,1 1-1,0 1-42,0 0 0,-1 0 0,-2 1 0,1 0 0,-2 0 0,1 1 0,-1 1 0,1-1-84,-1 0 0,1 0 0,34 8 1,2 0-20,-4 2 1,-1 0 0,0-3 0,1 1 14,-1 2 0,0 0 0,-2-6 1,-1-2 65,-2-2 1,1-1 0,4 3 0,0-1 59,0 1 0,-3-3 0,2 0 0,2 0 0,2-2 26,4 0 0,-4 4 0,5-4 0,0 0-32,0 1 1,-3 2 0,3-4-62,-2-2 1,-36 0 0,0 0 0,0 0-1,-1-1 39,2 0 0,0-1 1,0 0-1,1 0 0,0-1 1,-1 0-1,1-1 1,0 0-26,-1-1 1,1 0 0,3 0 0,0-1 0,1-3-1,0-1 36,2 0 0,0-2 0,1-1 1,0-2-1,-1 2 0,0 0 0,0-2 1,0 0 7,1-3 0,-1 0 0,-1 0 0,1 0 0,3-3 0,1 0-31,1 1 1,-2-1-1,-2-2 1,0 0-1,1 1 1,-1-1 0,-2-2-1,0 0 71,1-1 1,-1-2 0,-2-1 0,-1-1-1,0 1 1,-1-1 0,-3 0 0,0-1 32,-3 0 1,0-1 0,0-1-1,0-1 1,-2 0 0,0 0 0,-1 1-1,-2-1 74,0-1 0,-1 0 0,-3 3 0,-1 0 0,21-34 78,-5 0 1,0-1 0,-11-4-1,-3 5-48,-4 5 0,-7-5 0,-10 9 0,-4 0-153,-4-1 0,-2 4 1,-5 1-333,-9 1 1,-5-3 0,-10 4 0,-3 3-197,-5 0 1,-5 3 0,-6 1 26,-8 3 1,-1-2 0,-9 7 332,-1 1 0,-3-4 1,34 17-1,-1 0 1,-2-1-1,1-1 12,-1 0 0,1-1 1,-3 1-1,0 0 1,2 0-1,1-1 79,0 1 1,-1 0 0,-4-1-1,-1 1 1,2 0 0,0-1-1,-3 0 1,0 0-5,-2-2 1,0 1 0,0 1 0,1 1 0,-1-2 0,1 0 0,-1 2 0,0-1 6,-6 0 0,0 0 0,1-1 0,0 0 1,-3 2-1,-1 0 0,1 0 0,1-1 48,1 1 0,1 0 0,-2-1 1,1 1-1,1 0 0,0-1-78,-1 1 0,-1 0 0,-7 0 0,1 0 0,3 2 0,0-1 127,1 1 1,0 0-1,0 1 1,-1 0-1,0-2 1,1 0-1,0 2 1,0 0-30,-2 1 1,1-1-1,4 1 1,-1-1-1,-2 2 1,0 1-1,1-2 1,-1 1-20,-2 0 1,1 0 0,1 1-1,0 0 1,-1 0 0,-1 0 19,1-2 0,1 1 0,1 1 0,0 0 0,-5-2 0,0-1 0,1 1 0,0 1 43,1 0 0,1-1 0,1-2 0,0 0 0,1 1 0,0 1 0,0-1 0,-2 0 6,-2-2 1,0 0-1,3 2 1,1 0 0,-2 0-1,0 0 26,0 0 1,-1 1 0,3-2-1,0 0 1,-2 1 0,-1 1-1,2 0 1,-1-1-9,-2 1 0,0 0 1,0-2-1,0 1 1,-2 3-1,1 0 1,-1 2-1,0 0 26,2-1 1,-1 1-1,-4 0 1,-1 0-1,1 1 1,0-1 0,-2 2-1,0 0-22,-3 1 1,1-1 0,2 2 0,1 0 0,0 2 0,-1 1 0,1 0 0,0 1-35,-3 0 0,-1 0 0,-2 3 1,0 1-1,1-1 0,0 1-151,0 2 0,0 1 0,-3 2 0,1 2 0,-2 2 0,1 3 0,-1 0 0,0 3-95,-1 1 0,-1 1 0,24-4 0,1 0 0,-1 1 0,0 1 0,0 1 1,-1 0 191,1 0 0,0 1 0,0 0 0,2 1 0,0 0 0,0 0 0,-2 2 0,-1 0 0,1 0 0</inkml:trace>
  <inkml:trace contextRef="#ctx0" brushRef="#br1" timeOffset="345">23147 15738 19392,'-14'0'-609,"1"-2"1,2-1 0,2-2 0,-1 0 2056,2-1 0,2 3 1,9-5-750,6 2 0,3-5 0,13 1 0,5-3 0,6 1-400,5 2 1,8-2 0,3 4 0,5-2-250,5 1 1,-2 4 0,6-3 0,1 0 0,-3 2-230,-2 0 0,6-4 0,-2 4-166,-3-2 0,-4 5 0,-7-2 0,-5 4-329,-2 1 1,-7 1-1,-2 4 1,-3 4-1583,-6 4 2195,1 8 1,-12-6 0,5 6 0</inkml:trace>
  <inkml:trace contextRef="#ctx0" brushRef="#br1" timeOffset="346">18867 17173 9391,'16'15'75,"3"0"0,5 3 0,3 2-11,1 2 0,7-3 0,1 4 0,4-3 0,1-3-63,3-1 0,2-8 1,-4-3-1,1-4 1,1-1 119,4 0 1,2-6 0,7-5 0,0-5 134,0-3 0,0 0-212,0 5 0,6-6 0,2-2 0</inkml:trace>
  <inkml:trace contextRef="#ctx0" brushRef="#br1" timeOffset="347">18967 17273 12327,'-14'-14'-230,"-5"0"0,1-1 1,4 3-1,3 2 1,0 4 120,-2 0 0,-1 4 249,0-3 1,8 4 0,7 1 0,10 0-1,10-2 61,6-3 1,1 4-1,13-4 1,5 3-1,3 2-82,5 0 1,6 0 0,3 0 0,0 0-185,0 0 0,-1 2 0,-4 1-254,4 2 0,1 6 0,3-3 1,-4 1-25,-3 1 1,-3-5-1,1 4 1,-1 1-426,-4-3 819,-3 6 0,-7-5 0,1 6 0</inkml:trace>
  <inkml:trace contextRef="#ctx0" brushRef="#br1" timeOffset="348">18725 13264 9667,'-57'-14'-286,"7"1"1,2 2 0,6 3 0,2 2 0,2 3 437,-1 1 0,4 7 1,0 1-1,2 4 1,-2 4-30,-1 3 0,4 8 1,-2-1-1,1 3 0,1 3 64,5 3 1,0 4 0,8 7-1,3 5 1,5 6 54,7 5 1,4 5 0,6 0 0,10 7-197,-4-33 1,3 0 0,2 0 0,2 1-1,3-1 1,2 1 0,0-3 0,2 0-57,1 0 0,2-2 0,0-4 0,2-1 0,4 1 1,2-1 57,1-3 1,0-3 0,2-3 0,2-1-1,3-3 1,0-1 0,0-3 0,0-2-23,1-2 0,2-1 0,3-4 0,2-2 0,-3-1 0,-1-2 0,3-3 0,-1-3-122,2-3 1,0-2 0,-1-2 0,0-3 0,4-6 0,0-2 0,2-1-1,0 0-26,0-1 0,-1-1 1,-2-2-1,-1-2 1,-2 1-1,-1-1 46,-3 0 1,0-1 0,-2 1 0,0-2-1,-4-1 1,-1-1 0,-1 1 0,-2 0-94,-4 2 0,-2 0 1,-2-1-1,-3 0 1,13-28-1,-9 2-81,-12 2 0,-13 1 0,-17 0 0,-14 0 32,-14 0 0,-17 5 0,24 27 0,-2 0 0,-1 0 0,-1 1 163,-2 1 1,0 0 0,0 1 0,0 0 0,-3 1-1,-2 1 1,0 0 0,0 2 68,-1 0 0,1 3 0,0 3 0,0 1 0,2 3 1,0 1-43,1 0 0,0 3 1,-39 2-1,38 2 1,0 2-1,0 3 1,1 2 27,-1 3 0,0 2 0,-1 3 0,0 0 0,-1 2 0,1 1 0,-1 1 0,0 0 0,1 0 0,-1 0 0</inkml:trace>
  <inkml:trace contextRef="#ctx0" brushRef="#br1" timeOffset="349">19194 14956 13341,'-8'-2'-2966,"4"-3"2434,2 4 1,2-7 620,0 3 1,5 2 0,1-6 0,1-3 0,0 1 3,1 2 1,-4-4 0,2 4-1,-1-5 1,-1-4-4,-1-1 0,1 0 0,-1 5 0,2 0 57,-2 0 0,-2-5 0,-1 0-74,0 1 0,-6 3 0,-4 0 0,-2 1 61,-2 0 1,-2 1 0,-3 4 0,-5 4-20,-3 3 0,-7 2 0,-3 0 66,1 0 0,-5 7 0,3 2 0,-3 5-83,-2 5 1,-4-1 0,-1 6 0,3-1 17,0-1 0,-2 5 0,0-2 0,1 5 50,2 4 1,6 0 0,0-2 0,0 3-70,1 1 1,-2 2 0,6 6 0,1 2 19,2 1 1,-3 7-1,0-2 1,1 5 33,2 5 0,3 1 1,2 6-1,3 1-67,1 3 1,4 2 0,6 1 0,7-36 0,0 1-90,1 1 0,0-1 0,0 0 0,3-1 1,6 39-110,8-2 1,2-2-1,9-7 1,4-4-75,2 0 1,9-4 0,-1-7 0,7-1 5,6 2 1,8-5-1,5-3 1,3-7 50,5-5 1,-34-20-1,1 0 1,-2-2-1,1 0 58,0-2 0,1-1 0,37 5 0,-36-9 0,1-1 1,0-1-1,1-1 24,0 0 0,1-2 1,-3-3-1,1-1 1,3-1-1,0-1 1,-1-2-1,-1-1-50,0-2 1,0-2 0,-1-1 0,1 0 0,0-2 0,-1 0 116,1 0 1,0-1 0,-6 0 0,0-1 0,35-15 0,0-3 48,-3-1 1,-33 17 0,-1-1 0,24-18-1,-4-5 51,0-4 1,-6 1 0,-1 3 0,-4-4 12,-2-4 0,-5-2 1,-4 1-1,-5 1-136,-4-2 0,-5 3 1,-8 1-1,-3-1-20,-2 1 1,-1-1 0,-6-3-1,-4 4-29,-5 1 0,-4 0 0,-6 3 0,-7-1-76,-5 1 1,-12-5-1,0 1 1,-5-2-30,-5 0 1,2 1 0,-3-1-1,-4 4 13,1 4 1,-6 3-1,1 3 1,-2 7-245,-2 5 0,-3 1 0,-1 6-79,0 2 1,6 1-1,3 2 1,4 0-922,1-1 1390,7-5 0,-1 6 0,7-4 0,1 2 0,4-1 0</inkml:trace>
  <inkml:trace contextRef="#ctx0" brushRef="#br1" timeOffset="350">18000 14828 7953,'-8'14'149,"-3"0"1,6 0 1037,2 1-698,2-8 249,1 6 0,-2-11-650,-3 2 0,-3-10 0,-6-7 0,0-5 0,0-5-1,0-2 1,-2-6 0,-2-4 0,-2 0 0,-4-1-105,-6-1 0,0-2 1,-8-8-1,-3-6-47,-5-2 0,-3-7 0,23 31 1,-1-1 14,0 0 1,2 0 0,-1-1 0,-1 1 0,-1-2-1,0 0-38,-1 0 0,1 2 0,-3-1 1,0 1-1,0-2 0,-1 0 0,0 1 1,-1-1 61,-1 0 0,0 1 0,2 0 0,-1 1 1,1-1-1,0 1 0,0 0 0,0 1 70,2 1 0,0 0 1,-2-2-1,0 1 1,-1 0-1,-1 0-27,0 1 1,-1 0-1,0 1 1,0 0-1,2 0 1,0 1-1,1-1 1,1-1 6,-1 0 1,1-1 0,1 1-1,1 1 1,-2-2 0,0 1 0,3 0-1,0 1 20,-25-28 0,-2 0 1,5-1-1,-3-2-34,27 30 0,0-2 0,2-3 0,1-1 0,-2 2 1,-1 0-17,2 0 0,-1 0 1,1 1-1,1-1 0,1-1 1,1 0-1,-21-33-9,-1 2 0,0 6 0,1-2 0,-2 4 32,-4 1 1,5 2-1,-1 2 1,5 6 41,-1 3 0,4 0 0,-2-1 0,0 1 15,2 3 1,-4 2 0,7-4 0,2 2-37,1 3 1,-4-3-1,0 3-77,-3-3 1,4-3-1,-3-2-63,1-2 0,-3 1 1,5 6-1,1 1 8,2 3 0,7 5 0,0 0 0,1 6 48,0 2 1,5 2 0,-2-4 0,2 3-63,-2-3 0,6 0 0,-3-3 0,2 1-43,3-1 1,0 1 0,-3-1 0,-1 1 52,1 0 0,0-1 0,0 1 0,-1-1 103,1 1 1,5-1-1,-1 3 1,1 0 66,1 3 1,-5 5-1,5-1 1,-1 3 12,-1 2 0,7 0 0,-3 1 0,1 2-6,0 2 1,-4-1 0,3-4-26,-2 0 0,5 0 0,-4 0 0,3-1-7,-1 1 1,-1 1 0,2 2-1,0 2 185,0-2 0,3 3 313,1-2-368,0 7 0,0-1 1,0 8-70,0 6 0,-5 9 0,0 6 1,2 7-111,2 6 1,1 3 0,0 3-1,0 2-290,0 1 1,0 2 0,0-3 0,0 1-318,0-1 0,0-3 1,0-5-149,0-5 0,0-5 0,1-4 756,4-5 0,3-10 0,6-2 0</inkml:trace>
  <inkml:trace contextRef="#ctx0" brushRef="#br1" timeOffset="351">14275 10293 8073,'0'-8'-134,"0"3"-75,0 10 0,0 3 0,2 6 0,2 0 89,6 0 0,9 2 1,3 2-1,2 0-283,-1 0 403,1 4 0,4 0 0,1 7 0</inkml:trace>
  <inkml:trace contextRef="#ctx0" brushRef="#br1" timeOffset="352">8417 8373 25712,'-14'-9'-837,"-2"1"1,-3 0 0,-4 2-1,-3 0 1,0 2 778,-3 3 1,4 1-1,-8 0 1,3 0 0,3 0-1,0 1 453,-2 4 0,9-2 1,-8 7-1,1 1 1,0 1-203,-2 3 1,1 0 0,-2 3 0,-2 2 0,-1 3-123,2 2 1,-1 2 0,0 1 0,1 2 0,2 2-135,4 1 1,3 0-1,-2-3 1,5 2-123,3 1 0,2 6 0,0-2 1,1 1-200,4-1 1,3 0 0,6 4-1,0-2 90,0 1 0,1 4 1,4-6-1,4 3-344,4 2 0,6-1 1,2-1-1,2-1 42,7-2 1,0-2 0,8 2 0,2-3 33,1 0 1,3-5 0,3 4 252,6 1 1,2-5 0,2 3-1,1-1 114,4 1 0,3-3 0,6 5 0,1-2 172,-34-16 1,0-1-1,1-1 1,1-1-1,2-3 1,1 0-1,1 0 1,-1 0 112,2 0 1,0 0 0,2-2 0,0-1 0,2 2 0,1-1 0,0-1-1,0 0 89,-1-1 0,1 0 0,2 1 0,0 0 0,1 0 0,-1 1 0,-1 1 0,0 1 68,0 0 0,-1 0 0,2-2 0,1 1 0,-1 1 1,0 2-1,0-1 0,0 1-39,1 0 0,0 1 1,-2-2-1,-1 0 0,3-1 1,0 0-117,0-1 1,0 0-1,-3 2 1,-1 0 0,3-2-1,-1-1 1,-1 0-1,0-1-2,0 0 1,1 0-1,0-1 1,0 0-1,-1 0 1,-2-1-1,1 0 1,-1-1 8,-1 0 1,0-1 0,1-2 0,-1 0-1,2 0 1,0 0 0,-1-1 0,1 0-16,-2-1 0,0 0 1,-4 0-1,0 0 0,1 0 1,2 0-1,-1-1 1,1 0 15,0-1 0,0 0 0,-1 0 0,0 0 0,34-6 10,-8 2 1,5-3 0,-5 2 0,0-1-3,-3-3 1,-2 4 0,-7-3 0,-4-1 68,0-2 0,-1-7 0,-2-2 0,-4-2-59,-4 0 0,-2-1 1,1-8-1,0-3-139,-1-1 1,1-9-1,-2 4 1,-1-2-1,-2-1-52,1 3 1,1-1 0,-1 0 0,-3 1-58,-1-1 1,-2 5-1,-4 2 1,-1-1-65,1 1 0,-6 5 1,-1-4-1,-1 2-193,-4-1 1,-6 1 0,-3 3 61,-1-3 0,-3 1 1,-5-4-1,-4 0-268,-4 0 1,-9 2-1,-4-4 1,-3-1 386,-5-2 1,-5 1 0,-1-1 0,-7-3 95,-1 0 1,-11-5-1,-4 3 1,-4 3 77,-5 4 1,31 21 0,0 0 0,-2-2-1,0 2 1,0 1 0,-1 1-37,0 0 0,-2 2 0,-2 0 1,0 1-1,-2 0 0,0 0 0,1 2 1,0 0 27,2 1 0,-1 0 1,-5-3-1,0 0 0,3 2 1,-1 0-1,-2 0 1,0-1 59,-2 0 1,-1 0 0,1-2 0,0 0 0,0-3 0,1 0-1,-3 1 1,0-1 119,-4 0 1,0-1 0,0 3 0,-1 0 0,-3-1 0,0-1 0,1 2 0,0 0 61,2 1 1,-1 0-1,-4 2 1,0 2-1,-1 0 1,0 2 0,-1 2-1,0 1-202,0 2 0,1 2 0,1-1 0,1 2 0,-2 1 0,0 1 0,-2 1 0</inkml:trace>
  <inkml:trace contextRef="#ctx0" brushRef="#br1" timeOffset="353">22763 10378 22976,'-16'-9'-805,"-1"1"0,-4 1 0,1 3 0,-1-1 0,4-2 332,1 0 1,2 2 0,0-3 0,-1 0 0,1 2 441,0-1 1,1 1-64,4 1 0,3 5 0,6 0-157,0 8 0,0 0 0,0 2 0,0 1-8,0 1 0,1-2 1,4-1 6,4 2 1,-1 2-1,3 1 1,4 0 55,2 1 0,8-1 0,-1 0 0,4 0 302,5 1 1,4-6-1,5 0 1,3 3 106,2 0 0,2-2 1,5-1 6,-2 2 0,0-3 1,7 0-43,2-2 1,4 4 0,6-4 0,2 0 91,2 1 1,0-1-1,4-3 1,-39 0-1,0-1-114,2-1 1,0 1 0,2 1 0,0 0 0,5 0 0,0-1 0,0 0 0,0-1 36,1 0 1,0 0-1,-1-1 1,0 0 0,6 0-1,0 0 1,3 0-1,0 0-67,3 0 0,-1 0 0,-2-2 1,0-1-1,0 0 0,1 0 0,0-1 1,2 0-92,2-1 1,0-1 0,0 0-1,-1-1 1,-3 1 0,0 0-1,-1 0 1,0 1 42,-2-1 1,1 2 0,3 2 0,-1-1 0,0-1 0,-1 0-12,-2 1 0,0 0 0,0 0 1,-1 1-1,-4 2 0,0 0-53,1 0 0,-1 0 1,-4 0-1,-1 0 1,2 1-1,0 0 1,-3 0-1,-1 1-18,35 3 0,-5 4 0,-3-2 0,0-1 6,0 0 1,0 4-1,2-6 1,1 0 873,2-3 0,0 4 0,-3 0 1,1-1-887,2 3 0,-5-6 0,-5 6-42,2-1 0,-3-4 0,0 2 0,-4-2-162,-5-2 1,-1 0-1,-6 0-57,1 0 0,-8 0 271,0 0 0,-4 0 0,0 0 0,-8 0 0,-9 0 0,-9 0 0</inkml:trace>
  <inkml:trace contextRef="#ctx0" brushRef="#br1" timeOffset="354">3086 8132 8567,'-13'-22'-5,"4"-4"1,-10 7-1,3 2 1,2 1-1,-1 2 118,1 0 0,5-5 0,1 0 0,0 0 1,2-2-59,-1-2 1,3-4 0,4 0-1,0 2-7,0 1 1,0 5 0,0-3 0,-2 1 36,-3 4 0,0 8 0,-7 4 0,-6 5 0,-2 6-89,-5 8 0,-9 13 1,-3 11-1,-6 5-124,-5 4 0,0-1 0,-6 6 51,2 2 1,6 1 0,-2 4 0,4 1 35,2 1 0,1 1 0,3-5 1,4 1 17,4 4 0,7-4 0,1 4 0,1-1 26,4 6 0,6-1 0,3 11-1,1 1-57,3-5 1,3-32 0,2 1 0,0 39 139,1-39 0,1 0 0,0-2 0,2 0 0,9 39 0,2-3 29,3-7 1,3 6 0,8-7-23,3-1 0,3-5 1,7 1 38,0 0-88,6-10 0,1 8 0,9-10-10,2-1 0,-1 4 0,-27-30 1,1-2 15,34 19 0,-34-20 0,1-1 0,36 12 1,0-4 49,0-3 1,-31-16 0,-1 0-1,2 0 1,1 1-28,-1-2 0,1-1 0,3-2 0,-1-2 0,-4 0 0,0-1 0,2-1 0,0 0-17,1-1 1,-1 0 0,3 0 0,0 0 0,1-1 0,0 0-1,0-1 1,0-1-20,0-1 1,-1-1 0,1-1-1,-2-1 1,-1 0 0,0 0-27,-1 0 0,1 0 0,0-3 1,1-1-1,0 0 0,0-2 0,1 0 1,0 0-1,-1-1 0,-1-1-55,-1 1 1,-2 0 0,2-3 0,0-1-1,-2-1 1,1 0 27,1-1 0,-1-1 1,0-2-1,-1-1 0,-1 0 1,-1 0-56,-1 2 0,-1-2 1,-1 0-1,-2-2 1,24-25-1,-2-1 1,-3 0 0,-4 2 0,-9-4 0,-2 2 8,-3-2 1,-5-3-1,-7-3 82,-2-1 0,-2-1 0,-9 3 0,-4-1 20,-3-1 1,-4-5 0,-4 4 0,-9 0 84,-7-1 0,-5 0 0,-3-3 0,-3 4-32,-5 4 0,2 1 0,-3 0 1,-4 2-51,-3 2 1,-8 0-1,1 4-103,-7-2 0,27 28 0,-1 0 0,-2-1 0,-2 1 1,0 1-1,0 0 29,1 0 0,0 1 0,-1 2 0,0 2 0,-1 0 0,-1 1 0,-2 0 0,-1 2-93,-1-1 0,1 1 1,0 3-1,-1 2 1,1 1-1,1 1 1,-1 3-1,0 2-358,1 1 1,-1 0 0,-37 1-1,1 2 1,0 3 482,0 4 0,3 7 0,-2 1 0,6 1 0,4 1 0</inkml:trace>
  <inkml:trace contextRef="#ctx0" brushRef="#br1" timeOffset="355">19621 13989 17524,'-6'-8'-853,"4"-5"0,-4 6 0,1-3 696,0 1 0,0 4 1,5-5 618,0-1 0,0 3 0,2 0 0,1 1 350,2-1 0,0 3 1,-4-3-165,4 2 0,-2 1 618,7 5-1312,-1 0 0,1 6 0,-2 5 259,-2 7 0,3-2 1,-4 4-1,-2 1 354,-1 2 0,-2 4 1,1 2-209,4-1 1,-3 0 0,2 1 0,0-1-235,0 1 1,-1 1 0,5 1-317,-1 3 0,-1 0 0,-3-2 0,4 1-1,0-1 0,-3 2 1,2 0-1,-1-3-125,-1-1 1,1-6 0,-3 0 0,1-1 303,2-1 1,-1 4 0,-4-6 0,2 1-14,3-1 0,-4 4 1,4-4-1,-3 1-158,-2 0 0,0 2 0,0-4 1,0 0-54,0 2 1,-5-6-1,-2 6 186,0 0 0,2-6 0,-3 6-36,2-1 1,-5-4 0,3 3 0,-2-3-58,1-2 0,4 0 1,-3 1-1,2-1-100,3 0 1,-4 0-113,3 0 1,-6 1 54,5-1-85,-6-6 1,10-3-1,-4-10-2027,3-5 2414,9-2 0,1-15 0,6-3 0</inkml:trace>
  <inkml:trace contextRef="#ctx0" brushRef="#br1" timeOffset="356">19493 14927 15017,'-8'0'-323,"2"0"70,6 0 1,0-1 0,1-2 741,4-2 0,-2 0 0,7 5 0,1 2-412,1 2 1,3 1 0,-1 8 0,0 3 0,0-1 299,0 1 0,1 3 0,-1 2 164,0 1-440,0-5 1,1 4-1,-1-7-186,0 0 1,0-1 0,0-2 0,1-3 115,-1-2 1,2-1 0,1-5 0,2-2 84,-2-3 0,1-3 0,-1-7 0,4-3-370,1-1 0,-3-1 0,3 4 0,0-1 2,0-1 1,0 6-1,2-6 1,-4 6-362,1 2 0,-4 1 811,7-6 1,-7 1 0,4 0 0</inkml:trace>
  <inkml:trace contextRef="#ctx0" brushRef="#br1" timeOffset="357">19706 13889 11152,'-8'0'34,"0"0"1,4 0-1,-6 0-73,-2 0 1,4-1 0,1-2 0,1-4-484,-3-1 0,1 1 352,-2-3 1,7-3-1,-3 6 1</inkml:trace>
  <inkml:trace contextRef="#ctx0" brushRef="#br1" timeOffset="358">19592 13818 12492,'-7'0'478,"0"0"-70,1 0 0,4 2-59,-2 3 1,2 3 0,2 6-1,0 0-45,0 0 1,-2 7-1,-1 1 1,-3 2 69,-2-1 1,3 1 0,-4 4 0,-2 2-102,-2 4 0,4-4 0,-1 4-308,-1 1 0,0-5 0,0 3 0,3-4-336,2-6 1,1 3 0,5-6 0,0 1-869,0-1 1153,0-7 1,6 0 0,2-6 0</inkml:trace>
  <inkml:trace contextRef="#ctx0" brushRef="#br1" timeOffset="359">19720 13889 16291,'0'-28'443,"2"7"230,3 7 0,3 6 1,6 8-737,0 0 0,0 5 1,1 0-1,-1 0-68,0 1 0,5-3 0,1 7 0,3 1-611,2 1 0,0 2 0,0 2 1,-1 2 563,1 1 0,-4 6 0,-1-3 0</inkml:trace>
  <inkml:trace contextRef="#ctx0" brushRef="#br1" timeOffset="360">2375 3142 8173,'-13'8'-9,"10"-2"1810,-16-6 1,17 2-648,-2 2 1,4-2 0,4 3 0,8-5-394,5-5 0,7-1 0,9-5 0,3 1 1,2 1-1,0-1-604,1 1 1,3 4-1,-1-3 1,-2 2 0,-3 3-1,-1 1-1490,-3 2 1,-2-5 0,-3 0-283,-4 2 1,3 0 0,-7 0 0,-2-3-1805,-1-2 3419,-8 5 0,4-10 0,-4 5 0</inkml:trace>
  <inkml:trace contextRef="#ctx0" brushRef="#br1" timeOffset="361">2929 3014 8073,'-14'8'-273,"-5"3"1,0-5 1780,2 2 0,6 2 0,1 5 1,-1 4 1,-1-1 0,-1 5-1,2 3-419,1 0 1,7 4 0,-2 4 0,4 4-731,1 3 0,0 3 1,0 2-1,1 3-1381,4 1 1,2 1 0,4 1 0,0-5-3412,4-3 4432,0-7 0,5 4 0,-6-5 0</inkml:trace>
  <inkml:trace contextRef="#ctx0" brushRef="#br1" timeOffset="362">5019 2616 7857,'-14'0'4790,"6"0"-3617,-4 0 0,12 0 1,0 0-1,7 1 0,8 3-378,4 0 0,-2 7 0,5-1 1,0 4-444,0 5 0,-4 2 0,1 4 1,-4 0-1,-2 4 0,-2 2 0,-3 2-297,-2 2 1,-1-3 0,-5 4-1,0 0-418,0 1 1,-1-4-1,-3 3-39,0-1 1,-9-2 0,0-5 0,-4 1 98,0-1 1,-4-6 0,1-1 0,-3-4 0,0-1 577,1-3 0,-4-4 172,7 1 1,0-4 0,5-6 1297,0 0 0,6-2-1148,3-2 0,15-3-444,4-2 1,10-4 0,-1 4-179,4-4 0,6 1 1,1 1-1,-3 3-334,-1 1 1,3-2 0,-1 4 0,-2 2 0,-3 1-1658,-2 2 1,5-4-1,-8-1 1,2 2-912,0 1 0,-5 2 2927,4 0 0,-5-6 0,2-2 0</inkml:trace>
  <inkml:trace contextRef="#ctx0" brushRef="#br1" timeOffset="363">5432 2459 7913,'-2'-14'3850,"-3"0"1185,4 6-4106,-12-5 0,11 20 0,-2 2 0,2 12 0,2 6 60,0 1 0,0 1 0,0 1 0,0 1-442,0 2 1,0-6 0,0-8-500,0-3 0,0-2 0,2 0-501,2 1 1,0-8-1,4-3 1,-1-8 37,1-5 0,0-5 0,3-4 0,-3-2 68,-1-2 0,4-2 0,-4-3 0,1 2 168,-3 1 0,1 12 1161,-1-3 1,5 4 87,-6-3 0,6 8 0,-5 6 0,-2 8-956,-2 4 0,1 3 0,1-1 0,2 0-114,-2 0 0,-1 0 0,-1 1 0,4-1 0,-4 0 0,6-1-539,-1-4 0,-3 2 0,7-6-3270,1-2 1,1-1-1428,3-2 5236,-1 0 0,0 0 0,0 0 0</inkml:trace>
  <inkml:trace contextRef="#ctx0" brushRef="#br1" timeOffset="364">6071 2985 7948,'-20'7'9830,"4"-6"-8258,2 12 0,14-11 0,11 2-1564,6-2 0,10-2 0,9 0 0,4 0 0,4-2-1139,0-2 0,-2-4 1,-3-7-1,2 1 1,-3 0 1130,-2 0 0,4-7 0,-4-1 0</inkml:trace>
  <inkml:trace contextRef="#ctx0" brushRef="#br1" timeOffset="365">6612 2573 7835,'-27'13'2037,"3"-4"0,10-1 0,9-3 0,2 4-726,-2 4 0,4 3 0,-2 3 0,6 4 0,6 6-585,4 4 0,1 3 0,0 9-1011,0 2 1,5 4-1,2 7-2313,1 4 1001,-5-10 1,4 9-1,-7-9 1597,0 4 0,1 1 0,-1 0 0</inkml:trace>
  <inkml:trace contextRef="#ctx0" brushRef="#br1" timeOffset="366">7820 1066 8825,'-20'0'1508,"10"-6"0,-2 3 0,12-7-517,0-1 0,6 5 0,5 1 0,5 4 0,4 1 0,2 1-259,4 4 0,1 9 0,-1 11 1,-2 5-653,-5 4 0,-3 5 0,-4-1 0,-2 3 1,-5 0-387,-4-3 0,-2 3 1,-4-5-1,-5 1 79,-2-4 0,-4 0 1,-1-3-1,-4-5 268,-1-2 1,5-6 0,-4-6 0,2-3 672,0-2 1,0-1 1063,5-5 0,6-2-1420,3-2 0,5 0 0,7-3 0,7-1-266,8 0 1,5-2 0,1-4 0,1 1-686,-1 4 0,2-4 0,0 5-265,-1 0 1,1-3-1,-10 5 1,1 0-1201,-1-1 0,-6-2 1,-4 3-622,1-2 2679,-5 5 0,1-10 0,-7 5 0</inkml:trace>
  <inkml:trace contextRef="#ctx0" brushRef="#br1" timeOffset="367">8233 768 7914,'-15'-15'5297,"7"6"3375,4 0-7475,2 5 1,2 11-1,0 10 1,0 5-699,0 2 1,0 0-1,0 4 1,0-1-500,0-3 0,5 1 0,0-6-555,-2-2 1,3-6-1,0-3-11,2-2 1,-3-7 0,4-10 0,3-7-124,0-5 0,1-4 1,-2 0-1,-2 2 505,2 1 0,2 7 1,1-1 662,0 7 0,-4 0 0,-1 6 95,2 2 1,1 3-1,-1 7 1,-4 5 0,0 6 398,-4-1 1,3 4 0,-1-1-974,-2 2 0,0-4 0,1 0-923,0-2 1,3 3 0,-3 0-3994,6-1 1,2-3 4724,3 0 0,-7-1 1,-2 0-1</inkml:trace>
  <inkml:trace contextRef="#ctx0" brushRef="#br1" timeOffset="368">8915 1422 7806,'-43'8'5859,"13"-2"-4437,7-6 0,13 0 0,12-2-1476,10-2 1,6 2-1,10-4 1,8 1-1,7 0-1484,5 2 0,5-3 0,-2 1 1538,-1 2 0,6 1 0,-6 2 0</inkml:trace>
  <inkml:trace contextRef="#ctx0" brushRef="#br1" timeOffset="369">9981 938 7804,'-22'0'83,"3"0"194,3 0 1,2 0-1,0 3 1,1 5 0,2 8 378,2 5 0,1 7 1,-2 8-1,6 4 0,4 6 38,4 3 0,4-3 0,8 1 1,3-3-298,5-1 0,3-12 0,1-4 0,4-6-322,6-9 1,-5-4 0,9-8 0,-1-1-205,1-4 0,-5-9 0,-2-10 0,-3-4-105,-5-6 1,-10 3-1,-3-7 1,-7 0-56,-6 2 0,-4-4 1,-6 5-1,-10 1 398,-7-1 0,-4 8 0,-1 8 0,-4 5 139,-1 4 0,-2 4 0,-3 6-573,3 0 1,3 0 0,8 0 0,3 0-2764,5 0 3088,4 0 0,13-6 0,4-2 0</inkml:trace>
  <inkml:trace contextRef="#ctx0" brushRef="#br1" timeOffset="370">10266 512 7846,'-22'0'1384,"1"6"0,7 4 0,1 2-328,4 2 1,-4 7-1,4 4 1,-4 5 0,-1 7 346,-1 4 0,1 0 0,2 12 0,1 4-799,1 3 0,2 8 0,-3-1-546,2 2 0,5-3 1,0-1-905,2-2 0,2-1 0,0-7 1,0-3-838,0-4 0,0-6 0,0-2 0,2-4-4082,2-1 5765,-2-8 0,11 0 0,-5-5 0</inkml:trace>
  <inkml:trace contextRef="#ctx0" brushRef="#br1" timeOffset="371">2816 3910 7998,'-15'-2'1353,"1"-3"1,5 2 657,-1-6 1,9 7-1217,1 2 1,1 8 0,9 12 0,1 9-279,1 7 1,-2 7-1,-2 4 1,0 5-1,-2 4-641,0 0 0,4 0 1,-4-3-1,0-2 1,2-2 123,0-3 0,2-2 0,4-1 0</inkml:trace>
  <inkml:trace contextRef="#ctx0" brushRef="#br1" timeOffset="372">4877 3938 8463,'-1'-13'424,"-3"2"1,0 2 0,-1-1-1,0 1 1,0-1 1909,2-1 1,3 5-1640,5 1 0,3 10 0,5 6 1,-2 8-391,-2 9 1,-4 7-1,3 8 1,-2-1-1,-3 3 33,-1 2 0,-2-3 0,0 4 0,0-6-158,0-4 0,0-5 1,0-9-1,0-5-293,0-3 1,1-7-222,4 1 1,-2-9-1,5-2 1,0-13-356,0-13 1,0-6 0,3-8 0,-2-1 273,2-2 0,2 5 1,0 6-1,-2 4 221,-2 5 1,-6 4 0,2 6 1667,-3-1-727,4 8 0,-4 7 0,2 9 1,-2 4-311,-2 1 0,5-5 0,1-1 1,2-1-141,3-4 1,2-2-1,1-2 1,2-4-1118,3-4 0,-4-4 1,4-1-431,-3-1 0,-2 8 0,1 2 1034,-1 3 1,0 13 0,-1 5-1,-4 5 692,-4 4 0,-2 0 0,0 0 0,2-2 0,0-4-405,1-7 1,-3 1-356,7-8-76,-7-1 0,9-4 0,-2-1-473,3-4 0,-4-9 1,0-8-1,3 0-3400,0 3 4233,-4-4 0,5 1 0,-5-6 0</inkml:trace>
  <inkml:trace contextRef="#ctx0" brushRef="#br1" timeOffset="373">5460 3995 8027,'8'-14'1664,"-2"-1"1,-6 6 1121,0-1-1935,0 7 0,0-1 1,2 8-182,3 6 1,-2 2-1,5 4 1,-2 3 0,-1 5-678,1 3 1,-4 0-1,4-2 1,-1-3-962,-1-2 0,3 3 0,-4-8 1,2-2-1870,-2 0 2837,-2-7 0,6 0 0,1-6 0</inkml:trace>
  <inkml:trace contextRef="#ctx0" brushRef="#br1" timeOffset="374">5531 3696 10013,'0'8'1086,"0"5"-1620,0-12 1,6 10 0,4-6 0,3 0 343,1 1 0,0 1 0,0 4 446,0-2 0,-4 1 1,-2 4-1,0 0 1001,0 0 1,-5 7 0,2 2 0,-4 6 582,-1 4 1,0-1-1,0 4-952,0-1 0,0 3 0,2-5 0,1-2 0,2-2-524,-2-5 0,-2-4 0,-1-6 0,2-1-2713,3-4 2050,-4-2 1,12-18 0,-5-5-1,1-5-769,1-4 0,-1-2 0,4 0 0,-2 2 65,-2 1 1,1 7 1451,4-2 1,-4 10 0,-1 5-1,0 8 374,-1 5 0,3 5 0,-6 4 1,0 2 173,1 2 0,-3-3-1525,7 5 1,-1-5 0,6 3-1,-1-1-1361,0-4 1,0-1 1888,0-2 0,7 0 0,1 0 0</inkml:trace>
  <inkml:trace contextRef="#ctx0" brushRef="#br1" timeOffset="375">6398 3611 7955,'-14'0'522,"5"0"1,1 2 0,0 2-1,2 7 305,-1 7 1,-2 5 0,4 11 0,2 3 0,1 6 0,2 3-72,0 1 1,0 1-1,0-4 1,2 0 0,3-1-344,4-7 0,4-1 0,3-5 0,1-5-1119,2-3 0,5-9 0,-4-8 0,2-4-841,4-1 0,-1-3 1,0-6 1546,-1-10 0,-1-7 0,6-2 0</inkml:trace>
  <inkml:trace contextRef="#ctx0" brushRef="#br1" timeOffset="376">6597 3782 7955,'-14'-8'5960,"0"-5"-3858,0 11-1358,6-4 1,9 5 0,14-3 0,7-2-1142,5-2 1,3 3-1,1-2 1,2-1-493,-1 0 0,-2 0 1,-1-2-1,-3 4 1,-2 1-3963,-5 1 4851,-3-1 0,-2-1 0,0-2 0</inkml:trace>
  <inkml:trace contextRef="#ctx0" brushRef="#br1" timeOffset="377">6910 3654 7706,'-14'1'903,"0"4"1,0 3 784,-1 6 0,3 0-852,2 0 1,-1 5 0,5 2 0,0 1 82,-1 3 0,3 7 1,4 3-1,0-1 0,1 3-213,4-1 0,-2 0 1,6 4-1038,3-2 1,-5-7-1,3 3 1,1-4-578,2-2 0,1-6 0,0-4 1,0-7-1,0-7-5355,1-2 6263,-7-2 0,4-13 0,-4-3 0</inkml:trace>
  <inkml:trace contextRef="#ctx0" brushRef="#br1" timeOffset="378">6996 3526 8495,'0'-15'1011,"1"6"1,4 1 180,4 2 0,4 1 0,3 7 0,1 4 41,2 8 1,5 8 0,-5 11-1,-2 5-540,-1 3 1,-2 8-1,0 5 1,-1 5-1,-3 2 56,-6-1 1,-2-1 0,-2-3-926,0 1 1,0-5 0,0-3 0,0-3-2064,0-5 0,0-9 1,0-4 2238,0-7 0,-6-5 0,-2-2 0</inkml:trace>
  <inkml:trace contextRef="#ctx0" brushRef="#br1" timeOffset="379">7635 3810 7897,'-15'-6'919,"2"3"1,15-7-1,2-1 851,6-2 0,4 1 0,5 1 0,5 1-1258,2-1 1,3 0-1,-1 0 1,1 3-1124,-1 2 1,-1 1 0,-3 5 0,-5 0 610,-3 0 0,-2 6 0,0 2 0</inkml:trace>
  <inkml:trace contextRef="#ctx0" brushRef="#br1" timeOffset="380">7678 3910 10761,'-30'12'2068,"8"-1"149,9-1-1198,7-7 0,8 3 1,4-6-808,8 0 1,8 0 0,11 0 0,5-1 0,3-3-2021,2 0 1,-2-3-1,-3 4 1808,-5-2 0,-3-6 0,-1 4 0</inkml:trace>
  <inkml:trace contextRef="#ctx0" brushRef="#br1" timeOffset="381">8204 3554 7877,'-14'-8'5865,"6"-4"-3920,2 10 0,6-3-419,0 10 1,1 8 0,2 9-951,2 5 0,1-2 1,-2 10-1,0-1-255,-1 4 1,1-1 0,-1-1-1,2-1-372,-2-4 0,-2-1 1,-1-3-1,0-3-840,0-5 0,5-8-303,0-2 0,4-9 1,-2-4 633,0-14 1,-2-7 0,5-3-1,-1-2 1,1-2 158,-1-1 0,-1-5 1,3 6-1,-3 4 1,-2 4 498,-3 4 1,4 5 287,-2 6 0,-1 7 363,-4 2 0,2 7 0,1 7 1,3 0-137,2 0 0,-3 0 1,4-1-1,2-3-897,2-6 0,1-2 1,1-2-1,-1-3-275,0-7 0,0 1 1,-1-10-1,-2 5-998,-2 4 1,-1 1 1399,2 9 1,1 3-1,-6 13 706,-2 3 0,-2-2 0,-1 5 0,0-1 0,0-4-889,0-1 0,5-7 0,1-1 0,2-2-556,3-2 0,2-9 1,1-5 895,0-2 0,1-2 0,-1-1 0</inkml:trace>
  <inkml:trace contextRef="#ctx0" brushRef="#br1" timeOffset="382">8858 3611 9240,'-6'-14'1110,"-2"6"0,-6 3 326,-1 4 0,6 1 0,-1 0 0,-1 3 0,0 5 946,2 6 0,-2 11 0,6 2-1661,2 5 0,1 1 0,2-6 1,2-2-722,3-1 0,-2-7 0,6 0 0,2-6 0,2-6 0,6-3 0,0-2 0,0-4-1167,1-5 0,-4-2 0,3-13 0,-3-1-1016,-2-2 1,-4-6 0,-2 0-10,-2 1 1820,-1 9 0,-5-3 752,0 7 1,0 0 0,-2 7 651,-3 2 1,2 4 0,-5 7 0,2 6 30,3 7 0,1 7 1,2 7-419,0 0 1,6 1 0,2-1-1865,0 1 935,5-1 0,-4 1 0,9-1-1190,1 0 1,0 1 0,-5-2 0,0-2 1473,0-1 0,1-1 0,-1 6 0</inkml:trace>
  <inkml:trace contextRef="#ctx0" brushRef="#br1" timeOffset="383">9299 3710 7863,'-10'2'1672,"2"3"1,1 6 0,-1 5-394,-3 3 1,4 4-1,1-2 1,1 1-1,0 3-891,2 2 0,-3-3 0,1-2 1,1 0-1,-1-1-968,0-1 1,-4-6 0,2-6 0,-1-1 0,-3-4-5761,-1-2 6340,-3-1 0,-5-6 0,-2-2 0</inkml:trace>
  <inkml:trace contextRef="#ctx0" brushRef="#br1" timeOffset="384">9000 3739 7863,'0'-8'3120,"0"2"0,7 17-2445,2 3 0,5 5-229,5 0 0,5 3 0,9 6 0,5 1-439,3-1 1,2-1 0,1-2 0,2-2-1652,1-3 1,1-1 1643,-6-5 0,7 0 0,2 1 0</inkml:trace>
  <inkml:trace contextRef="#ctx0" brushRef="#br1" timeOffset="385">9924 3682 7944,'-6'-8'663,"-3"3"1,-4 4 0,-1 2-1,0 6 632,-1 7 1,6 6 0,-1 10 0,-1 4-811,-1 4 1,4 4-1,3 4 1,3 1-1,2-1 1,0-2-212,0-1 1,7-5-1,4-2 1,6-2-770,7-8 1,-2-4 0,2-9-1,1-3-755,2-6 0,1-4 0,2-4 0,2-7 1250,1-7 0,0-4 0,-4-6 0</inkml:trace>
  <inkml:trace contextRef="#ctx0" brushRef="#br1" timeOffset="386">10379 3625 7910,'-6'-8'628,"-2"-3"0,-8 6 0,-3 2 2353,-4 2 0,-3 2-2121,3 4 1,-3 5 0,8 9-1,0 3-331,2 0 1,4 6 0,2-1-1,5 5-455,4-1 1,9-1-1,4-3 1,7-2-41,4-1 0,-1-2 0,3 3 1,-3-1-11,-1 1 1,2-2 0,-4-1 0,-1-2 364,-3-2 0,-2-1 0,-3 0 1,-6 2 371,-2-1 1,-2-3 0,-2 0 0,-2-1-166,-6 0 0,-7 0 0,-4-1-1036,-1-4 1,-2-2-1,-4-7 1,-1 0-1,1 0-1535,0 0 0,4-7 0,2-2 0,1-4 1975,4-1 0,1-13 0,2-3 0</inkml:trace>
  <inkml:trace contextRef="#ctx0" brushRef="#br1" timeOffset="387">10621 3554 7913,'10'0'1384,"-1"0"290,2 0 0,2 6 0,1 2 1,-1 3-200,-4 4 1,2-3 0,-5 12 0,1 1-1,1 2 653,0 1 1,-5 7-2006,1 3 0,-2 8 1,-2 3-1,-2 1-916,-2 4 1,-6 1 0,-9 2 0,-4 0-1273,-4 0 1,-2-6 2064,1-4 0,-13-3 0,-3-1 0</inkml:trace>
  <inkml:trace contextRef="#ctx0" brushRef="#br1" timeOffset="388">2602 5289 7910,'-20'-8'1350,"4"1"0,-1 6 0,6-4 352,6-5 0,16 3 0,6-3 0,7 1-1034,4 1 1,-2 1 0,7 7-1,-3 0 1,-2 0-366,1 0 1,-6 7-1,-1 4 1,-1 5 0,-4 4-248,-1 2 0,-8-3 0,-3 5 0,-4 3-1020,-1 4 0,-1-1 0,-4 4 442,-4-4 0,-9 3 0,-2-2 0,-1-2 70,1-4 0,-4-8 1,3 2-1,1-3 0,-1-3 725,4-4 0,1 2 2351,2-6-2226,6 0 1,13-7-1,11-3 1,4-4 182,5-4 0,7-1-178,1 0-253,0 0 0,1-1 0,-1 1 0,-2 0 110,-1 0 1,-1 0 0,-2-1 30,-4 1 0,-2 0-291,-7 0 0,0 0 0,0-1 0</inkml:trace>
  <inkml:trace contextRef="#ctx0" brushRef="#br1" timeOffset="389">3043 4919 8037,'-5'-10'2165,"1"1"1,-3 6 3584,2-2-4767,4 3 0,-5 4 0,6 3 1,0 6 722,0 6 0,0 7 1,0 7-1332,0 3 0,1-6 0,2-6 1,2 0-577,-2 0 0,4-9 0,-1 0-772,2-5 1,0-5 529,1-8 1,4-9 0,-5-10-1,1-3-210,1-1 0,-2-1 1,3 1-1,-4 1-52,0 3 1201,4 4 0,-10 10-28,4 1 0,3 6 1,2 0 919,2 6 0,-2 6-979,-1 10 0,-4-3 0,4 3 0,1-3 0,-1-2-1408,1 0 0,-1 0-379,6 1 1,-6-1 0,0 0 0,3-1-1,0-2-6926,2-2 8304,-6 1 0,11 10 0,-3 2 0</inkml:trace>
  <inkml:trace contextRef="#ctx0" brushRef="#br1" timeOffset="390">3484 5303 7893,'-29'12'5464,"14"-8"-3047,2 8 1,13-10-1637,0 2 0,8-2 0,6 3 0,8-4-1870,5-1 1,3-1 0,2-2-1,1-4-1054,-2-1 1,-2 4 2142,-5-6 0,-4 7 0,-6-3 0</inkml:trace>
  <inkml:trace contextRef="#ctx0" brushRef="#br1" timeOffset="391">3754 5075 10186,'0'-14'1175,"1"5"0,4-1 1035,5-1 1,2 5 0,3 1 0,0 3-549,4 2 0,2 4 1,4 3-1,-1 9-1448,1 5 0,-4 2 1,-2 6-215,-4-1 0,-5 2 0,-2 2 0,-2 3 0,-3 1 0,-1 0 0,-2 2 0,0-5 0,-5-3 0,-1-3 0,-2-3 0,3-3 0,-3-7 0,0-2 0,0-2-123,5-4 0,-1-6-290,8 0 0,4 0 222,6 0 1,7-5 0,1-1 0,3-2 0,2-3-574,3-1 1,2 2 0,-2 2 0,1 0-3073,3 0 0,3 4 1454,-3-6 2382,-1 7 0,-5-10 0,1 5 0</inkml:trace>
  <inkml:trace contextRef="#ctx0" brushRef="#br1" timeOffset="392">6654 4919 8064,'-1'13'-622,"-2"-2"1,-2-2 0,0 2 474,-1 2 0,4-4 0,-4-1 240,0-2 6,-2-1 1,-7-5 0,1 0 265,0 0 0,0 0 1,0-1-1,-1-3 478,1 0 1,2-3 0,0 4 993,3-2 1,1-1-262,-1 1 0,4 4 1,10-2-255,4 6 0,8 5-882,2 6 1,7 5 0,-4 1-1,2 3-212,-1 2 1,-4 2 0,3 1 0,-1 1-262,-4-1 0,4 0 1,-4 1-1,-3-1 0,-4 1-360,-4-1 0,-1 1 0,-5-1-1270,0 0 1076,0 1 1,-6-2 60,-4-4 1,-4 4 0,-5-5 0,-3 1 281,0-5 0,-5-2 0,3-2 0,-3 1 525,-1-1 0,4-6 393,0-3 1,7 1 0,-2-1-111,3-2 1,10-2 0,6-2-12,8-4 1,6 2-409,5-7 0,3 1 0,8-4 1,2 2-193,1 2 0,5 1 0,-3-3 1,-1 3-1,3 0-867,-1 0 0,-4 3-585,1-4 0,-3 4 0,-2-3 0,1 0-741,-1 0 0,-4-1 2240,0-5 0,-7-7 0,3-1 0</inkml:trace>
  <inkml:trace contextRef="#ctx0" brushRef="#br1" timeOffset="393">6967 4805 8010,'-6'-14'506,"-1"0"0,-2 0 2543,4-1 1,4 6-1228,1-1 1,1 9 0,2 1-1127,2 8 0,5 6 0,-6 6-22,0 9-456,3-1 1,-5 12 0,3-7-17,-4-1 1,4-2 0,0-4 0,-2-2-470,-1-5 82,-2-3 0,0-5 0,0-6-48,0-10 0,4-12 1,3-6-1,-1 0 213,0-1 1,1 2 0,-3-2 0,4 5 535,0 3 1,0 2 636,-3 0-489,3 6 1,4 3 0,-1 10 0,-3 5-554,-1 2 0,-1-2 1,-3-1-1,3 2-455,2 2 1,-3 1-1,3 0-2446,-2 1 1,5-6 65,-1 0 0,-2-5 0,1 0 2724,2-2 0,2-2 0,1 0 0</inkml:trace>
  <inkml:trace contextRef="#ctx0" brushRef="#br1" timeOffset="394">7294 4834 8010,'0'-10'0,"2"1"3151,2-2 258,-2 4-2275,4-5 0,1 10-962,2-3 1,4-1-1,1 1 1,0 2-1,2 2-1154,3 1 1,-3 0 0,3 0 0,-2 0-2783,2 0 3764,-3 0 0,4-7 0,-5-1 0</inkml:trace>
  <inkml:trace contextRef="#ctx0" brushRef="#br1" timeOffset="395">7607 4635 9694,'-10'-5'2759,"1"0"0,4 0-1395,-4 5 1,6 2-1032,-2 3 1,3 3 0,4 7 0,1 3-1514,2 1 0,6 6 0,-2-1-1299,4 2 2479,1 3 0,0 6 0,1 1 0</inkml:trace>
  <inkml:trace contextRef="#ctx0" brushRef="#br1" timeOffset="396">7735 5303 7899,'-14'0'4590,"-1"0"-3288,8 0 1,2 0 0,10-2-800,4-3 0,10-1 0,5-5 0,3 2-813,1-3 0,5 5 0,0-1-394,-1 1 0,-2 3 0,-2 4 0,-1 0-2444,-3 0 3148,3 0 0,-11 12 0,4 4 0</inkml:trace>
  <inkml:trace contextRef="#ctx0" brushRef="#br1" timeOffset="397">7365 4763 7896,'-14'14'1303,"0"0"0,6 0-785,3 0 1,5-6 0,5-3 0,4-3 0,6-4-189,4-3 1,3-3-1,6-7 1,1-3-300,-1-1 0,-4-4 0,-2 4 1,-2 1-1,-4 2-303,-5 2 0,0 5 283,-6-1 1,-2 9 0,-8 1 0,-4 8 169,-4 4 0,-6 7 0,-1 2 0,-1 1 0,1 1 122,2 0 1,3 0 0,2-7-321,3-3 1,4-7-219,6 4 1,0-9 0,2-2-1,2-12 28,6-9 1,3-3 0,1-1-1,-2 4-140,-2 2 1,1 1 0,-6 4 368,-2 1 0,-3 9 357,-5 10 0,2 5 1,-7 13-1,-1 1 1,0 0 685,2-1 0,-2-5 0,6 1-941,2-3 1,3-9 0,5-3-266,4-8 1,5-11 0,4-12-503,1-5 0,0-3 0,-7 5 0,-2 0-638,-6 4 1,3 7 1277,-2 0 0,-7 9 0,-8 7 0,-4 6 485,-5 7 0,2 9 0,-5 4 0,1 3 167,4-3 1,6-1 0,3-4-73,2 1 1,1-5 0,5-5 0,1 3-596,4 0 1,5-4 0,7-3-343,2-4 0,5-1 0,-4-1 0,2-2-970,4-2 1,-4-5-1,0 4 1,-2 0-2422,-2-1 3751,4-4 0,0 10 0,6-5 0</inkml:trace>
  <inkml:trace contextRef="#ctx0" brushRef="#br1" timeOffset="398">8346 4990 7860,'-20'-2'2344,"5"-2"1,9 0-1445,11-5 1,3 4 0,6-3 0,0 2 0,0 3-1,2 3 131,3 5 0,-3 3 1,3 7-1,-3 4-844,-2 5 1,-6 3 0,-3 3 0,-4 3-159,-1 5 0,-6-3-42,-4-2 1,-2 2-1,-2-4 1,-1-4-1,1-6 12,0-6 0,0-2-130,-1-4 21,8-2 1,7-7 0,9 0-1,5 0-303,5 0 0,3-2 0,5-1-134,-3-2 1,3 1 0,-5 4 0,2 0 0,-2 0-1284,-2 0 0,-1 0 1,-5 0-1601,1 0 3430,-7 6 0,-8 2 0,-8 6 0</inkml:trace>
  <inkml:trace contextRef="#ctx0" brushRef="#br1" timeOffset="399">6370 5942 7960,'-14'0'1516,"7"0"1,7 0-1054,8 0 1,11 0 0,5-1 0,3-2 0,4-4 115,7 0 1,8-8-1,17-5 1,10-2-1,-32 9 1,2 0-63,3 0 1,1 0-1,2-4 1,0 0-1,1 0 1,1 0-296,1-2 0,0 1 0,-1 2 1,1 1-1,2-2 0,1 0 1,0 2-1,1 0-251,0 1 0,0 0 1,0 0-1,0 1 1,-1 1-1,0 1 1,-1 1-1,-2 1-271,-1 0 1,-1 2 0,1 0 0,-2 0 0,-5 0 0,-1-1 324,-1 1 1,0 0 0,33-2 0,-2 1 0,-8 1-520,-8 4 0,-12 2 0,-2-1 0,-8-1-1871,-5-2 0,-8 0 1460,-3 5 0,-11 0 0,-10 0 0,-12 2 905,-13 3 0,5-4 0,-5 6 0</inkml:trace>
  <inkml:trace contextRef="#ctx0" brushRef="#br1" timeOffset="400">7891 5743 9510,'-14'13'0,"1"-2"2483,4-1 0,4-7-970,10 2 1,9-9 0,10-2 0,4 0-665,5-1 0,2 3 0,5 2 0,-4-1-466,-1-2 1,-2 0-1,-6 5 1,-3 2-491,-6 3 0,-2-2-11,-1 6 0,-8 1 1,-2 4-1,-5-1 6,-5-4 0,-2 2 1,-8-4 0,1 0 0,0-3 1983,0 0-704,6-2-1331,1-2 0,9 0 0,4-2-330,9-2 0,5-3 1,9-4-1,2 2-1212,7-2 0,-5 0 1,10 0-4244,-2 1 5948,0 1 0,2-6 0,-1 1 0</inkml:trace>
  <inkml:trace contextRef="#ctx0" brushRef="#br1" timeOffset="401">10152 5047 7906,'-14'0'1590,"1"-2"0,4-2-64,4-6 1,10 2-1,4 0 1,5 2-683,5 3 0,2 1 1,4 4-1,-1 4-484,1 8 0,-3 2 0,0 8 0,-3 1 0,-5 2-243,-3 1 0,-7 6 0,0 2 0,-2 2-207,-2 1 1,-2 4 0,-4-10 0,-7 0-147,-4 2 1,-3-7 0,2 2 0,-1-6-87,2-3 0,-4-7 1,2-5 940,2 2 0,6-4-270,1-3 0,9-2 0,2-4-264,12-2 0,8-4 0,9-6 0,3-1-301,5 1 1,3 0-1,1 1 1,1 2-1040,0 2 0,3 6 1,-2-2-1,-5 3-4707,-2 2 5962,2 0 0,-3 7 0,7 1 0</inkml:trace>
  <inkml:trace contextRef="#ctx0" brushRef="#br1" timeOffset="402">11474 4791 7943,'-14'0'388,"0"5"0,0-1 1,-1 0-1,1-1 1631,0 1 1,8-2-1334,6 3 0,12-4 0,12-2 0,4-4-399,5-4 0,4 1 0,5-2 0,3-1-667,2-1 0,-3 2 0,4 2 0,-6 2 0,-2 1 0,-5 0-1818,-5 1 1,0-1 1409,-11 5 0,0 0 0,-7 1 788,-2 4 0,2 3 0,-4 6 0</inkml:trace>
  <inkml:trace contextRef="#ctx0" brushRef="#br1" timeOffset="403">11844 4763 8462,'-13'6'599,"4"3"1,-2-1 0,4 3 0,1 3 367,0 4 0,1 12 1,5 0-1,0 5 124,0 4 0,2 4-1263,2 4 1,-1-1 0,7 6-1,1 2-649,2 1 1,-4 2 0,1-2 820,1-3 0,8 4 0,3-6 0</inkml:trace>
  <inkml:trace contextRef="#ctx0" brushRef="#br1" timeOffset="404">10408 4777 8005,'-14'0'-53,"-5"-5"0,-2 0 1,-1 2-1,-3 2 1,-2 1-1,-3 0 234,-3 0 0,1 1 0,-6 2 0,-1 4 0,-1-1 0,1 2 152,1 0 1,0 1 0,-5 5 0,2 1-164,3-1 1,3 5 0,5 1 0,-1 2-71,-2 4 0,1 2 0,7 5 1,3 5-51,1 3 0,4 7 1,7 1-1,6 1-74,2 4 0,4 0 0,5 1 0,11-1-108,9-1 0,11-1 0,1-11 0,5-3-135,4-4 1,12-4 0,1-4-1,7-2 37,3-5 1,5-5 0,2-3 98,1-1 1,-37-8-1,1 1 1,2 0-1,0 1 1,-1 0 0,-1-1 98,-2-1 1,0-1-1,1 0 1,0 0 0,38-1 63,-38 0 1,0 0 0,3-1-1,0 0 1,0-1 0,0-1-1,-1-2 1,1-1 58,-2-2 1,0-1 0,0-2 0,0 0 0,0-3 0,1-1 0,0 1 0,0 0-27,1 0 0,0-1 0,0-1 0,0-1 0,-2 0 0,0-1 0,-1 0 0,1-1 2,0-3 1,-1-1 0,-1 2 0,-1-2-50,0-3 0,0 0 0,-4 2 0,-1 1 0,2-3 1,-1 1-1,-1 0 0,0-1-38,-3 1 1,-1 0-1,22-26 1,-5-2-1,-6 2-87,-4 2 0,-4 0 0,-9 3 0,-5-1 41,-4 1 1,0-3-1,-11 2 1,-4 1 77,-4 2 0,-11 3 45,-10 3 1,-11-2 0,-9 7 0,-9 2 57,-8 1 1,25 14 0,-2 0 0,1 0 0,-2 2 0,-2 1 0,-1 1-63,-3 0 0,0 2 0,-2-1 0,-1 3 1,-3 1-1,-1 1 0,0 1 0,0 0-112,1 2 1,-1 2 0,-1 3 0,0 2 0,1 2 0,0 2 0,1 3 0,-1 0-35,2 2 0,-1 1 0,1 0 0,1-1 0,0 0 1,1-1-1,2 0 0,1 0-243,2 1 1,1-1 335,-34 9 0,36-8 0,1 1 0,-34 6 0,2-2 0,3-6 0</inkml:trace>
  <inkml:trace contextRef="#ctx0" brushRef="#br1" timeOffset="405">8915 8388 7885,'-14'0'959,"4"0"0,2-2-761,2-3 0,1-3 1,5-7-1,2-4 6,3-5 0,-2-8 0,6-2 0,1-3-197,-2-2 0,4-2 1,-2-2-1,1-1 0,0-3 1,-2-6-86,2-2 0,2-8 1,0-3-1,-2-5 53,-2-5 0,-1 1 1,-2 35-1,-1 0 1,-1 0-1,0-1 32,2-38 0,-1 37 0,0 1 0,1-38 1,1 1 102,-1 7 1,5-3 0,-3 6 0,1 0 22,1-1 0,-2 5 1,3 3-1,-2 2-84,2 2 1,-3 1 0,2 0-1,1 3-195,1 0 1,-1 6 0,2-3-1,3 1-118,0 3 0,-1 2 0,0 2 0,-1 5 100,0 3 0,-4 1 1,-3 3-1,1 5 34,0 3 0,-5 8 0,2 4 302,-3-1 1,-2 3-15,0-1 1,-2 6 0,-3-2-82,-4 3 1,1 2 0,-1 0-45,-3 0 1,0 2 0,-2 1-59,-1 2 1,1 6-1,0-2-172,0 4 1,0 1 0,-1 0 0,3 1-473,2-1 1,-2 5 0,4 0 668,0-2 0,-5 5 0,5 0 0</inkml:trace>
  <inkml:trace contextRef="#ctx0" brushRef="#br1" timeOffset="406">9214 5928 10769,'-15'7'324,"3"-4"-994,2 6 1,4-4 129,6 4 540,0-5 0,-6 8 0,-2-4 0</inkml:trace>
  <inkml:trace contextRef="#ctx0" brushRef="#br1" timeOffset="407">9555 5886 7906,'-8'14'959,"-3"-5"-945,6 1 1,0-1 0,5 5-982,0 1 0,0-1 967,0 0 0,7 0 0,1 1 0</inkml:trace>
  <inkml:trace contextRef="#ctx0" brushRef="#br1" timeOffset="408">8147 4279 7459,'10'0'-116,"-1"-1"0,4-3 0,4-2 0,8-2 340,7-3 1,11-2-1,9-1 1,6 0-130,9 0 1,7 1 0,-30 7-1,0 1 1,2 1 0,0 0-1,1 0 1,1 0 0,1 1-1,1 0-34,1 0 1,1 0 0,2 0 0,1 1 0,-2 2 0,0 0 0,0 0 0,1 0-188,1 0 1,1 0-1,-1 0 1,0 0 0,0 0-1,-1 0 1,-1 0-1,-1 2-37,-1 0 1,-1 0 0,-3-1 0,1 0-1,-1 1 1,0 1 0,0-2 0,0-1-301,-3 0 0,0 0 463,-2 0 0,0 0 0,32 0 0,-3 0 0,-6 0 0,-5 0 0,-3 0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42.770"/>
    </inkml:context>
    <inkml:brush xml:id="br0">
      <inkml:brushProperty name="width" value="0.05292" units="cm"/>
      <inkml:brushProperty name="height" value="0.05292" units="cm"/>
      <inkml:brushProperty name="color" value="#3165BB"/>
    </inkml:brush>
  </inkml:definitions>
  <inkml:trace contextRef="#ctx0" brushRef="#br0">19976 2360 8010,'-8'-21'86,"-3"10"0,7-3 1796,1 1-1159,1 7 1,2 3 0,0 12 0,0 10-480,0 7 1,0 10-1,0 7 1,-2 9 0,-1 8-9,-2 6 1,-10 4 0,0 2 0,0 3-1,-1 2-417,2 2 0,-1-3 0,3 1 1,1-4 627,1-8 0,7-5 0,-2-5 0,4-3 427,1-5 0,0-9 0,0-4 0,1-6-1425,4-4 0,-2-5 0,7-8 0,1-3-998,1-2 0,3-3 0,-3-9 1549,-2-8 0,9-13 0,-4-10 0</inkml:trace>
  <inkml:trace contextRef="#ctx0" brushRef="#br0" timeOffset="1">19948 2545 7959,'-6'-29'0,"4"2"0,-1 4 982,6 4 0,5 3 1,6 3-1,0 4 0,1 4-64,-1 4 1,6 1-1,2 1 1,2 4-382,0 4 1,-7 10 0,2 5 0,-3 3-172,-2 1 1,-6 5-1,-3 1 1,-4-3-67,-1-1 0,-6 0 0,-5 2 1,-5 1-543,-3-1 1,-6-2 0,1-4-451,-3-2 0,1 1 0,0-6-826,3-1 1,5-4 0,-1-3 1517,3-1 0,9-7 0,0 3 0</inkml:trace>
  <inkml:trace contextRef="#ctx0" brushRef="#br0" timeOffset="2">20474 2630 8088,'0'14'2896,"-5"0"1,-1 2-1314,-2 3 0,3 5 0,-4 9 1,-1 3-865,2 1 0,-3 4 1,7-3-1,0 1-1504,3-1 1,1 2 0,0-7-1,0-2-2088,0-1 0,0-3 2873,0-3 0,13 3 0,2-5 0</inkml:trace>
  <inkml:trace contextRef="#ctx0" brushRef="#br0" timeOffset="3">20758 2687 8036,'0'-14'1437,"13"1"1,6 2-382,6 2 1,2 5 0,-2 0 0,-1 2 0,1 2-482,2 0 1,2 2 0,-1 2 0,2 4-1766,3 0 0,-3 5 0,3-5 1190,-3 0 0,-7 4 0,-3-4 0</inkml:trace>
  <inkml:trace contextRef="#ctx0" brushRef="#br0" timeOffset="4">20929 2858 7937,'-43'0'7546,"13"0"-6674,10 0 1,20 0-1,11 0-134,6 0 0,12 1 1,9 2-1,3 4-393,1 0 1,6 1 0,-1 3-1,-1-1-345,-2 1 0,-1 2 0,-1 1 0</inkml:trace>
  <inkml:trace contextRef="#ctx0" brushRef="#br0" timeOffset="5">21640 2829 7902,'0'-14'916,"1"-5"0,6 0 1,7 2 1043,8 1 0,5 2 0,3-1 1,2 3-846,1 2 0,6-1 0,-1 6 0,3 2-1198,2 2 1,-2 1 0,-3 1 0,-5 4-968,-3 4 0,-8 4 0,-3 1 0,-5 1-1563,-4-1 2613,-4 6 0,-6 2 0,0 7 0</inkml:trace>
  <inkml:trace contextRef="#ctx0" brushRef="#br0" timeOffset="6">21739 3014 7870,'-22'0'0,"8"1"0,11 3 1413,6 0 0,7 1 0,7-5 0,3 0 854,3 0 1,-1 0-1,3 2 1,-3 2-1316,-1 6 0,-2 3 0,-5 2 1,-2 4-817,-2 5 0,-4 3 0,-7 1 0,-4 1-282,-5-1 1,-9 1 0,-4-1 0,-4-1 77,-2-3 0,6-4 1,1-6-1,1-1-178,4-4 1,3-1 422,4-3 0,5-3 0,10 2-75,5-2 0,8-2 0,6 0-138,3 0 0,8-2 0,3-1 0,1-3-564,-1-2 1,3 3-1,-4-4 1,-1-1-924,-3 2 1,-3-4-1,-3 4-130,-3 0 1,1-5 1652,-6 4 0,0-10 0,-5-3 0</inkml:trace>
  <inkml:trace contextRef="#ctx0" brushRef="#br0" timeOffset="7">22280 2104 7849,'-29'-14'5445,"13"6"-4944,-3 2 0,16 9 0,-6 6 0,-2 13-337,-2 13 1,-1 11 0,0 16 0,1 4-165,4 3 0,-4 9 0,5 1 0</inkml:trace>
  <inkml:trace contextRef="#ctx0" brushRef="#br0" timeOffset="8">19934 4706 7934,'-21'0'470,"7"1"0,0 6 0,7 7 0,6 8 0,-1 5 788,-2 1 0,2 2 1,-3 5-1,4 6-685,1 5 0,0 9 0,0 0 0,0 5 0,0 2-90,0 1 1,1 0 0,2 4 0,2-6 0,-2-2-617,-1-2 0,-2-7 1,0-4-1,0-7-1041,0-5 1,5-6 0,-1-4-1500,-1-5 2673,5-10 0,-6-15 0,4-10 0</inkml:trace>
  <inkml:trace contextRef="#ctx0" brushRef="#br0" timeOffset="9">19877 5033 7934,'6'-29'0,"4"2"0,7 4 714,2 4 0,6 3 1,-1 3-1,3 4 831,1 4 1,4 3 0,-2 2-961,-3 0 1,-7 13-1,1 6 1,-4 6 0,-6 4-114,-3-1 1,-3 5 0,-7 2-1,-2 1 1,-8 2-265,-5-1 0,0 2 0,-7-4 1,-1 0-639,-2-1 1,-2-2 0,1-7 0,1-1-1821,3 1 1,-1-4-1,6-2 2250,2-3 0,1-9 0,2 0 0</inkml:trace>
  <inkml:trace contextRef="#ctx0" brushRef="#br0" timeOffset="10">20346 5075 8061,'14'0'5664,"0"0"-4539,1 0 0,-3 7 1,-1 2-1,-1 4 0,-1 1 2,-1 0 0,-1 7 0,-7 1-996,0 0 1,0 5 0,-2-5 0,-3 2 0,-6-2-80,-6-2 0,1-1 1,-3-5 97,3 1 1,2-8 321,0-2-593,6-3 0,8-2 0,9-2 0,4-1-66,1-2 0,2-4 0,3 3 0,5-1-773,3 1 1,-1-4 0,0 4-1,-3 0-1154,3-1 1,1-4 2113,1 2 0,0-4 0,1-1 0</inkml:trace>
  <inkml:trace contextRef="#ctx0" brushRef="#br0" timeOffset="11">20901 5033 8009,'0'-15'552,"3"6"1,5-1 1236,6-1 0,9 3 0,1-1 0,3 0 0,3-1-1079,3 1 0,4 5 0,5-2 0,1 1-1253,0 1 1,2-1 0,-2 5 0,-5 0 542,-2 0 0,-12 13 0,3 2 0</inkml:trace>
  <inkml:trace contextRef="#ctx0" brushRef="#br0" timeOffset="12">21043 5175 7864,'-51'6'4572,"10"2"-3008,13 6 0,13-6 1,14-2-1050,4 1 0,16-4 0,5 5 0,12-2 0,10-3-1120,6-1 0,6-2 0,1 0-866,-4 0 1,-1 0 1470,3 0 0,-7 0 0,-1 0 0</inkml:trace>
  <inkml:trace contextRef="#ctx0" brushRef="#br0" timeOffset="13">21725 5104 7834,'0'-8'2903,"3"-5"-1635,7 4 1,6-4-1,12 0 1,2 2-1,2 2-146,1-2 1,11 3 0,-1 0 0,3 0 0,2 2-1054,5-1 1,-6 3-1,-3 4 1,-6 0-1482,-3 0 0,-4 0 0,-5 0 1412,-3 0 0,-5 6 0,2 2 0</inkml:trace>
  <inkml:trace contextRef="#ctx0" brushRef="#br0" timeOffset="14">21896 5203 7906,'-21'7'901,"12"0"1,1 6 1313,9-3 1,7-3 0,7-2-1,0 5-679,4 2 0,-3 3 1,5-1-1,-2 2 1,0 1-933,-2 2 1,-1 0-1,-4-3 1,-2 1-605,-5 2 0,-5 5 0,-5-4 0,-5 1-690,-2-1 1,-7-1 0,-2-5 405,-1 1 0,5-7 1,-2-4-1,3-2-584,2-2 1,4 0 856,1 0 0,6-2 0,-1-1 1,8-2 259,5 2 1,10 2 0,5 1 0,3 0-363,1 0 0,5-5 0,2 0 0,0 2-677,0 1 0,2 1 0,-3-2 0,-3-2-222,-1 2 1,-6-4 0,-2 1 0,-1-2-1,-4-3 0,-6 2 1,-3-4 1011,-2-3 0,5-7 0,-3 0 0</inkml:trace>
  <inkml:trace contextRef="#ctx0" brushRef="#br0" timeOffset="15">22408 4151 7859,'-29'-8'3788,"7"2"-3063,8 12 0,6 5 0,5 13 1,-2 11-154,2 9 0,-3 8 0,1 10 0,2 4 1,1 2-1010,2-2 1,0-2 436,0-8 0,6 1 0,2 0 0</inkml:trace>
  <inkml:trace contextRef="#ctx0" brushRef="#br0" timeOffset="16">23346 6326 7919,'-6'-27'253,"-4"4"1,-2 2 0,-3 9 515,1 2 0,-6-1 0,-4 5 0,-3-1 0,-1 3 0,-2 5 0,-4 9 426,-4 7 0,2 13 0,0 13 0,1 7-763,3 6 0,7 7 0,3 0 0,3-1 0,5-6 0,4-3-153,4-8 1,1-4 0,9-14 0,3-3-417,8-5 1,8-10-1,4-5 1,6-9-551,5-9 1,11-13-1,-6-13 1,0-4-232,-4-3 1,1-10 0,-7 3 0,-2 2 510,-1 1 0,-8 10 1,-4 8-1,-6 5 506,-2 4 0,-7 4 1562,2 5 1,-4 9-482,-1 6 0,0 13 0,0 12 1,0 5-603,0 3 1,0 7 0,2-4 0,3 2-534,4 0 1,4-7 0,1 1-1,2-5-852,3-4 0,-3-5 1,3 1-1122,-4-3 0,4-4 1,0-2 662,-1-6 1,-7-2 0,-2-2 0,2 0 1264,2 0 0,1-13 0,0-2 0</inkml:trace>
  <inkml:trace contextRef="#ctx0" brushRef="#br0" timeOffset="17">23673 6369 7919,'0'-22'386,"0"1"1,0 7 1723,0 0 1,0 4-990,0 1 1,0 7 0,0 2 0,0 10-510,0 7 1,0 7 0,0 9 0,-2 5 251,-2 3 0,1 6 1,-5-1-1,0-3-257,0-4 1,3-4-1,-3 0-627,2-7 1,1-9 0,5 0-411,0-3 0,2-8 0,2-7-205,6-8 0,4-9 0,4-13 0,0 1-32,0-1 1,-2 3-1,-2 0 1,0 4 570,0 2 0,1 1 1,-1 6 761,0 4 1,-5 2 0,-1 9 151,-1 3 1,-3 9 0,-4 10-49,0 2 1,0-2 0,2 0 0,1 0-735,2-2 1,0 3-1,-4-5 1,2 1-1379,2-1 0,6-1 1,-1-6-1,2-2-743,2-1 1,2-7 0,3 0 0,3-8 2084,0-9 0,12-7 0,-4-7 0</inkml:trace>
  <inkml:trace contextRef="#ctx0" brushRef="#br0" timeOffset="18">24384 6355 7919,'8'-21'0,"-2"5"1126,-6-3 0,-6 4 0,-4 0 0,-2 3 499,-3 2 1,0 4-1,-3 6 1,-1 2-545,2 2 1,-4 4 0,2 8-1,4 1-721,4 2 1,0 7-1,6-1 1,2 6-283,1 7 1,2-1-1,2 1 1,4 1-141,8 2 1,0 7 0,5-1 0,-3-1 74,-2-2 1,1-3 0,-3-1 0,-1-4 105,-1-1 0,-7-2 0,2-5 0,-5-1 514,-5-3 1,0-4-1,-7-5 1,-6-1-423,-2 0 0,-4-6 0,-5-3 0,1-4-211,0-1 0,1 0 0,3-1-1503,5-4 1,-1-3 0,2-6-440,6 0 1,-1-1 0,8 0 0,4-4 0,4-4 1941,6 1 0,10-4 0,3 3 0</inkml:trace>
  <inkml:trace contextRef="#ctx0" brushRef="#br0" timeOffset="19">25081 6639 7877,'-30'-8'5558,"9"0"-4747,16 4 0,5 0 0,5-4 0,6 2 0,6 1 141,7-1 0,8 5 1,4-4-1,4 3 1,4 2-1026,0 0 0,-4 0 1,-4 0-1,-1 0-184,-4 0 1,-2 5 0,-6 0 0,-4-1 808,-3 3 0,-8 1 118,-3 6 1,-5 0-1,-5 2 1,-6 1 316,-6 2 0,-10 6 0,-8 1 1,0 5-988,0 7 0,-4 5 0,1 4 0,-3 5-941,-2 4 1,2-4 0,3-3 0,7-3 940,5-5 0,0-2 0,3 4 0</inkml:trace>
  <inkml:trace contextRef="#ctx0" brushRef="#br0" timeOffset="20">26175 6511 7869,'-6'-20'0,"12"5"0,4 0 0,10 5 0,7 4 0,2 3 0,-1 3 0,-1 6 0,-2 8 0,-3 10 0,-1 7 0,-2 6 0,-7 7 0,-2 3 1966,-5 6 0,-4 3 0,-4 4 0,-6 2 0,-10-2-749,-7-2 1,-7-7 0,0-5 0,1-7-1110,2-6 0,4-4 1,0-7-1,4-8 515,2-7 1,1-6-76,4-1 0,8-1 1,5-4-432,10-5 1,8 2 0,14-1 0,3 0-222,5 1 0,4-5 0,4 5 1,2-1-1270,-3-1 1,0 7-1,-3-3 1,-1 1-794,-3 0 0,2 0 0,-9 5 2166,-4 0 0,-5-6 0,-7-2 0</inkml:trace>
  <inkml:trace contextRef="#ctx0" brushRef="#br0" timeOffset="21">25592 7904 8016,'-20'7'940,"10"-6"1,-2 18 0,16 0 0,9 5 0,14-2-923,11-8 1,3-6 0,11-10-1,3-2 1,5-7-79,7-7 1,-2 1 0,-1-7 0,-1 1 0,-4-1-255,-5 0 0,-2 12 1,-10-3-1,-5 4-165,-6 3 0,-4 2 0,-3 6 402,-5 0 1,-3 2 0,-4 2 0,-1 6 374,-1 2 0,-1 4 0,7 2 0,3-1 204,5-4 0,9-1 0,5-7 0,3-2-352,2-1 0,6-4 0,1-1 1,1-2-185,-4 2 1,-4-3 0,-5 1 0,-5 2-60,-3 1 1,-3 2 0,-4 2 27,-4 3 0,-3 1 1,-2 5-1,1-3-245,-1-2 1,0 4 0,0-6-798,0 0 1,1 2 1106,-1-1 0,0-7 0,0-6 0</inkml:trace>
  <inkml:trace contextRef="#ctx0" brushRef="#br0" timeOffset="22">25578 8046 7908,'2'-7'51,"4"2"1,7 2 0,6 0-247,3-2 0,6 2 1,5 6-1,1 5 0,-1 1 1,1 5 513,3 2 0,1-3 0,4 6 0,1-5 0,1-3 1,4-3 59,4-2 0,-2-1 0,2-5 1,2 0-311,1 0 1,7 0 0,0 0-1,-1-2-65,3-2 0,-6-4 1,2-6-1,-5-1-194,-3 1 0,-6 2 1,2 0-1,-6 5-9,-4 0 1,-8-2 0,-8 4-1,-1 2 171,-4 1 1,-6 2-1,-1 0 33,1 0 0,-3 5-118,1 0 1,1-1 0,4-4-437,0 0 549,0 0 0,7 7 0,1 1 0</inkml:trace>
  <inkml:trace contextRef="#ctx0" brushRef="#br0" timeOffset="23">22706 7435 8105,'-14'0'-117,"0"7"0,0-6 1,1 5-191,3 1 0,10-6 0,11 4 1,7-3 339,6-2 0,2 4 0,4 1 0,4-2 0,3 0 169,5 2 0,3-2 0,6 5 1,7 0-1,7 0-134,8 3 0,4 6 0,-34-7 0,1 1 0,0 0 0,1 0-57,-1 1 1,2 1-1,2 1 1,0 1 0,0 1-1,0 1 1,3 2-1,-1 0-160,2 2 1,1-1-1,2-1 1,0 0-1,0 0 1,1 0-1,1 0 1,1 1 72,1 1 1,1-1-1,-3-1 1,-1-1 0,-2-1-1,0-1 1,-1-1 0,0-2 44,-2 0 1,0-2-1,2 0 1,0-2-1,-1-1 1,0-1 22,0 0 0,-1 0 0,0 0 0,-1 0 0,-1 0 1,0 0-1,0 0 0,-1 1 0,-1-1 0,0 0 30,2 0 0,-1 0 0,-2-2 0,1-1 0,0 1 0,-1-2 1,-1 1-1,0-1-79,-3-1 0,0-1 0,0 0 1,0-1-1,33 0 62,0 0 0,-4 0 1,-5 2-1,-4 1-32,-4 2 1,-7 0 0,-5-5-1,-5 0-30,-3 0 1,-8 0 0,-2-2 0,-7-1-63,-6-2 0,0-1 1,-3 1 118,-2-4 0,1-2 0,-7 1 0,1 4 0</inkml:trace>
  <inkml:trace contextRef="#ctx0" brushRef="#br0" timeOffset="24">25365 4009 8114,'14'-14'-63,"0"-4"0,2 3 1,3 4-1,5 3 0,3 5 209,1 1 1,1 2 0,-1 0-1,0 2 1,-1 2 132,-3 6 1,1 2-1,-7 4 1,-6 3 0,-5 5 34,-6 3 1,-2 7 0,-6 4-1,-7 5-227,-8 4 0,-11 2 0,-4 3 0,-2-3-117,-4 0 0,5-4 0,-4 2 0,7-4 42,5-5 0,6-10 0,4-9 0,4-3 100,8-2 1,6-6 0,7-3 1,5-4 1,10-6 0,9-1 0,7-2 86,5-3 1,3-1 0,4-3 0,5 3-78,7 2 1,-1-1-1,2 6 1,-4 1-550,-5-3 1,2 6 0,-6-4 0,-4 3-643,-5 2 0,-6 0 1067,-9 0 0,-3 0 0,-7 0 0</inkml:trace>
  <inkml:trace contextRef="#ctx0" brushRef="#br0" timeOffset="25">19066 9198 7876,'-14'-8'219,"5"-3"772,-1 6 1,7-1 0,0 3 0,6-2-410,7 2 0,2 8 0,2 3 0,1 3-285,-1 3 0,-5-1 0,1 9 0,-1 0 1,1 1-1,-2 6 251,-2 2 1,-1 9 0,-5-2-1,0 4 1,0 4 246,0 2 0,0-1 0,0-4 0,0-2-384,0-3 0,0-4 1,0-5-1,0-2-302,0-4 1,0-2-869,0-7 0,1-6 0,2-6-1418,2-10 0,0-10 1,-5-15 2176,0-5 0,0-15 0,0-6 0</inkml:trace>
  <inkml:trace contextRef="#ctx0" brushRef="#br0" timeOffset="26">19152 8985 7876,'0'-22'4645,"0"6"1176,0 6-5506,-7 7 1,7-2 0,0 9-1,8 0-630,5 0 0,-2-3 0,2-1 315,2 0 0,3 6 0,-4 2 0</inkml:trace>
  <inkml:trace contextRef="#ctx0" brushRef="#br0" timeOffset="27">23573 8430 7831,'-4'-14'528,"-1"0"0,2 0 0,1-1 1367,2 1 1,2 2-1431,3 2 1,1 10-1,5 11 1,-2 8-1,1 10 1,-1 7-195,1 5 0,-7 3 1,2 2-1,-4 3-585,-1 2 1,0-4 0,0 3 0,0-1-458,0-3 1,-4-2 0,-1-1 0,0-2-1297,-1-3 2067,4 3 0,-10-11 0,4 5 0</inkml:trace>
  <inkml:trace contextRef="#ctx0" brushRef="#br0" timeOffset="28">22976 9269 7842,'-42'8'991,"12"0"0,6-5-79,7 2 0,10 0 1,9-5-1,12 0-249,13 0 0,16 0 0,12 0 0,8 0-115,7 0 1,-1-5 0,10-2 0,-2 1-502,-2 0 0,1-4 0,-2 6 1,-3 0-503,-2 3 0,-2 1 1,-12 0-1,-1 0-741,-2 0 1,-8 0 0,0 1 0,-6 3 1195,-3 0 0,-2 7 0,-4-3 0</inkml:trace>
  <inkml:trace contextRef="#ctx0" brushRef="#br0" timeOffset="29">23332 9653 7888,'0'-14'275,"0"0"1,0 4 0,-2 2 0,-1 0 1433,-2 0 0,1 8-1212,4 5 0,0 9 0,0 16 0,0 3 1,0 7-1,0 7 189,0 10 1,-2 2 0,-1 7 0,-4 2-307,0 1 0,-3 3 0,-3-3 0,2-1-174,2-2 1,1-7-1,-1-2 1,2-8-374,1-5 0,4-8 0,-2-4 0,2-5-720,2-4 1,2-7-1,1 0 1,3-7-4499,2-2 5385,1-3 0,6-16 0,-1-4 0</inkml:trace>
  <inkml:trace contextRef="#ctx0" brushRef="#br0" timeOffset="30">23346 9795 7923,'0'-20'1913,"0"4"-535,0-3 1,6 3-1,4 3-479,2 4 0,7 3 0,0 7 0,-1 4-342,-3 4 1,0 6 0,-1 2 0,-1 4-292,-4 1 1,-3 1-1,-6 6 1,0-1-114,0 1 1,0 4-1,-1 0 1,-4-1-305,-4-2 0,-4-2 0,-3 0 0,0-1 0,-1-1-1592,0-3 1,4-5-1,-6 1-2552,3-4 1487,2-7 2808,6-1 0,2-7 0,6 0 0</inkml:trace>
  <inkml:trace contextRef="#ctx0" brushRef="#br0" timeOffset="31">23616 9937 7909,'14'-8'1718,"-4"-3"-375,-1 7 0,-4-1 0,3 6-584,-2 4 0,5-2 0,-3 7 1,2 1-36,-1 1 1,-4 7 0,4 2 0,1 1-275,-2 3 1,3 1-1,-6 0 1,-2 1-276,-2 3 1,-1 0-1,0-6-258,0-5 1,0-3 0,0-2 0,-1-1-648,-4-4 0,2 2 0,-7-6-443,-1-2 0,3-8 1,0-4-2921,2-4 4093,-5-7 0,3-9 0,-6-7 0</inkml:trace>
  <inkml:trace contextRef="#ctx0" brushRef="#br0" timeOffset="32">23815 9653 7909,'8'-16'2067,"-2"-3"2774,-6 18-4153,0-6 0,0 9 1,2 3-1718,3 4 1,3-3 0,6 1 1028,0-1 0,-6-4 0,-2 4 0</inkml:trace>
  <inkml:trace contextRef="#ctx0" brushRef="#br0" timeOffset="33">2901 13250 7772,'35'0'0,"10"-2"49,17-3 1,15-4 0,-30 1 0,1-1 0,2-1 0,0 1 0,2-1 0,2 1 0,2-1 0,1 1-52,4-1 0,0 1 0,4-1 0,1 1 1,0 2-1,-1 1 0,0 1 0,0 1 32,0 1 1,-1 1-1,-5 1 1,-1 0 0,2 2-1,0 0 1,-4 1-1,-1 2 156,-2 3 0,0 0 1,-3 0-1,-1 1 1,-2 1-1,-1 1 1,0-2-1,-2-1-178,-1 0 1,-2 1 0,1 0 0,0 1 0,32 7 0,-4-4-277,-7 1 1,-5-7-1,-4-1 1,-5-3 267,-6-2 0,-9 0 0,-2 0 0,-8 0 0,-4 0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42.804"/>
    </inkml:context>
    <inkml:brush xml:id="br0">
      <inkml:brushProperty name="width" value="0.05292" units="cm"/>
      <inkml:brushProperty name="height" value="0.05292" units="cm"/>
      <inkml:brushProperty name="color" value="#3165BB"/>
    </inkml:brush>
  </inkml:definitions>
  <inkml:trace contextRef="#ctx0" brushRef="#br0">3413 6838 8199,'-22'10'142,"3"-3"87,3 0 1,3 4-1,2-3 1,3 1-52,2 1 0,3-7 0,7 2 0,6-4 1,4-1 489,5 0-483,3 0 1,13-1-1,5-3 1,5 0 32,7 1 0,10 1 0,6 2 0,5 0 0,4 2-164,2 2 0,-39-2 0,1-1 0,1 4 0,1 0 0,0 0 0,-1 1 0,2 0 0,-1 1-74,2 0 0,0 0 1,-1 0-1,-1 0 1,3 0-1,0 0 1,-1 0-1,1 0-126,2 1 1,-1-1-1,0-2 1,-1-1-1,2 0 1,-1 0 83,1-1 1,0 0 0,-1 2 0,0 0 0,0-2-1,0-1 51,2-1 1,-1 1 0,-2-1 0,-1-1 0,1 0 0,-2 0 0,0 0 0,-1 0-27,0 0 0,0 0 0,37 0 1,-1 0-1,-1 0 5,-4 0 0,-3 0 0,-3-1 0,-3-2-164,-2-2 1,-3-5-1,-6 4 1,-4 0-1894,-1-1 2089,-8-4 0,-1 7 0,-7-7 0,-2 0 0,-1 1 0</inkml:trace>
  <inkml:trace contextRef="#ctx0" brushRef="#br0" timeOffset="1">16479 4407 8024,'-10'-8'4074,"1"3"-3699,6 4 1,-5 1 0,5 1 39,-2 4 0,0 5 0,5 9 0,0 6-178,0 6 1,0 7 0,0 8 0,0 3 0,0 0 10,0 0 0,0-1 1,0-6-1,0-1 1,0-1 62,0-2 0,2-8 1,1 0-1,3-7-214,2-2 0,-3-4 0,4-6 1,2-3-367,2-1 1,1-3 0,0-4 0,2 0-352,3 0 0,-3-11 178,3-3 0,-3-5 0,-2 0 0,0-5-886,0-2 0,1-3 0,-1 1 1328,0-1 0,0-6 0,1-1 0</inkml:trace>
  <inkml:trace contextRef="#ctx0" brushRef="#br0" timeOffset="2">16721 4393 8009,'0'-14'1122,"0"-1"792,0 1-250,0 0 1,0 8-1138,0 6 0,0 8 0,0 11 0,0 4 0,1 6-119,4 4 0,-4 3 0,4 8-169,-3 4 0,-2-2 1,0 6-1,0 0 1,0 0-40,0 0 0,-2-6 1,-1 1-1,-2-4 1,2-4-875,2-1 0,-4-6 0,0 1 1,2-4-532,1-6 0,2 3 0,0-8-84,0 0 0,0-7-341,0-2 1630,0-5 0,7 8 0,1-4 0</inkml:trace>
  <inkml:trace contextRef="#ctx0" brushRef="#br0" timeOffset="3">17019 4094 7930,'-14'0'1524,"1"2"1,4 4-485,4 8 0,-1 7 1,1 9-1,0 3-520,-1 5 1,-2 8 0,-6 3 0,1 1 0,2 4 0,2 1-383,-2 2 1,-2-6-1,0-5 1,2-7-346,2-6 0,6-4 0,-2-6-2122,3-4 1630,2-3 1,2-14 0,1-7 0,3-6 755,2-3 1,2-5 0,2 0 0,-1 1 24,-1 3 0,4 5 0,5 1 0,0-2 251,2-2 1,-6 4 0,6 1 0,-2 0-96,0 0 1,1 5 0,-2-4-949,1 1 0,0 4-865,-5-2 1590,0 2 0,-8 2 43,-6 0 1,-6 2 0,-7 2-1,2 4 597,2 0 0,-1 5 0,-2-2 0,1 5 285,1 3 1,5 6-1,-4-1 1,0 4-344,1 5 1,-3-1 0,6 4 0,0 1-200,-1-1 1,-1 0-325,-2 2 0,1 2 0,5-7 0,-3-2-575,-2-1 0,5-6 0,-4-2 0,2-1-1816,1-4 0,-7-7 0,1-6 2317,-2-2 0,-3-2 0,1 0 0</inkml:trace>
  <inkml:trace contextRef="#ctx0" brushRef="#br0" timeOffset="4">16777 4848 7930,'10'6'1728,"-1"4"0,1 4-567,4 5 1,2-2 0,3 7-612,4 1 0,9-3 1,3 2-1,0 1 1,-1 0-630,-2-1 0,3 1 0,-1-7 0,1-4-956,0-3 1,1-3 0,-6 1 0,-3-4 1034,0-3 0,0-2 0,1 0 0</inkml:trace>
  <inkml:trace contextRef="#ctx0" brushRef="#br0" timeOffset="5">17730 3938 7916,'0'-14'2251,"-5"0"422,0-1-2150,1 1 496,-3 6 1,4 2-1,-6 7-66,-2 4 1,-2 9-1,-1 12 1,0 5-460,-1 7 1,-5 10-1,-4 4 1,-3 3-674,-1 2 1,4-2 0,1-1 0,-1-4-472,2-1 0,3-8 0,8-7 0,3-6-2278,1-4 1,3-8 1883,4-7 1,1-6 0,4 0 0,5-6 754,2-6 1,2-4 0,1-3 0,-1-1 613,0-2 1,0 2 0,-1 5 0,-2 5 125,-2 0 0,1 3 0,3 5 834,-4 4 1,-3 3 0,-6 8 0,0 2-198,0 6 0,5 3 0,0 3 1,-2 2-731,-1 1 0,2 2 0,1-4 0,0 2-561,1-1 1,-3-8-1,5-4 1,0-2-151,0-4 0,-3 2-2039,4-12 0,-4 1 2392,4-5 0,1-6 0,4-2 0</inkml:trace>
  <inkml:trace contextRef="#ctx0" brushRef="#br0" timeOffset="6">17773 4151 8568,'0'-8'2532,"0"2"-1878,0 6-237,0 0 1,0 6-365,0 4 0,0-2 0,0 1 0,0 2 0,1 0 74,4-1 0,-3 2 0,2-2 0,-2 2 1,-1 1 262,4-3 0,-3 2 1,4-2-86,0 2 0,-4-2 0,4-2 1,-1 0 163,0 0 1,1-5-167,-1 1 1,-2 3-102,6-3 1,-4 6-1441,5-5-635,-7-1 1,3-2 722,-6 3 0,-6-2 0,-2 6 1,-3 1 429,-3-2 0,3 4 0,-8-2 720,3 3 597,2-6 1,4 4 1372,1-6 1,7 0-971,2-5 0,6-5 1,7-1-1,-2 0-532,-1-1 0,-1 3-580,5 4 0,-6 1 0,-5 5-142,-6 9 0,-5-1 0,-8 5 1,-1-3-136,-2-2 0,2 0 0,6-1 0,3-2 4,1-2 0,4-6 281,8 2 1,5-5 0,7-3-35,2-2 1,5 0 0,-5 5 72,-2 0 0,-3 4 469,-4 5 1,-6 1 0,-8 9-1,-6-2 286,-3 2 1,-5-3 0,-1 3 0,1-4 148,2 0 1,2-7-304,0-4-719,6-2 0,8-8 0,10-4 1,2-3-459,2-1 0,1 2 1,-1 1-1,0 3-309,0 1 0,-4 3 1366,-1 4 1,-4 0 0,3 1 0,-2 4 262,-3 4 0,-1-1 0,-2 2 77,0 1 1,0 1-1131,0 3 0,-6-1-374,-4 0 0,2-1 0,-1-2-40,-2-2 1,3 1 0,-2 4 0,-1 0-72,-1 0 0,-3 1 1,0 0-1,-3 3 284,-1 1 1,-6 0-1,1-5 1,-3 0 562,-1 0 0,0 1 1,-1-3-1,1-1 335,-1-1 0,6-2 1,0 3-1,3-3 1305,3-2 1,2 0 0,4-3 905,2 2 0,7 0-1662,2-5 1,13 0-1,11-2-347,2-2 1,11-3 0,4-4 0,6 2-380,4-2 0,-5 0 0,1-1 0,-3 5-738,-1 0 1,-7 3 0,-3 4 0,-4-2-1990,-6-3 0,-2 4 64,-7-4 1,-9 3 2516,-10 2 0,-9-6 0,-14-2 0</inkml:trace>
  <inkml:trace contextRef="#ctx0" brushRef="#br0" timeOffset="7">17744 4791 9729,'-5'9'2506,"1"2"-1050,1 5 0,1 0 1,2 9-1,0 4-391,0 2 1,0 7 0,0-3 0,0 0-235,0 0 0,0 2 1,0-3-1,0-3-1258,0-1 0,0-6 0,0-2-3065,0-1 0,2-4 2124,2-8 1,-2-4 0,3-11 0,-4-8 216,-1-9 0,2-2 1,1 0-1,2 1 883,-2-1 1,-3 4-1,-5 2 994,-4 4 0,-9 7 0,-2 3 0,-1 5 409,1 5 0,-4 3 0,3 7 0,1 3-428,-1 1 0,-2 5 0,5-6 0,4-2-883,3-5 1,9 0-339,2-6 0,8 0 0,11-7 1,3-1 19,0-2 0,5-6 0,-1 2 0,4-2 822,3 1 0,5-1 0,-4 5 1,3 0-31,2-1 0,2 1 1,0 3-1,-1-2-296,-2 2 1,-5 1 0,3 1 0,-1-2-2279,-3-2 2276,-2 0 0,-2-1 0,1-2 0</inkml:trace>
  <inkml:trace contextRef="#ctx0" brushRef="#br0" timeOffset="8">18512 4251 7819,'-22'-15'606,"8"1"0,9 0 5411,3 0-5390,-4 0 0,4 7 0,-2 7 1,0 10-4524,0 7 3896,2 5 0,-10 7 0,4-1 0</inkml:trace>
  <inkml:trace contextRef="#ctx0" brushRef="#br0" timeOffset="9">18171 4620 7819,'-15'15'1125,"1"-3"1098,0-2 1,6 2 0,3-2-840,4 2 0,6-2 0,1-1 0,2 2-1334,3 2 0,1 1 0,1 0 1,-2 1-507,-1-1 1,-6-1 0,4-2 0,-1-2-5467,-4 2 5922,-2-5 0,-1 7 0,0-5 0</inkml:trace>
  <inkml:trace contextRef="#ctx0" brushRef="#br0" timeOffset="10">18199 4791 7819,'0'-14'0,"2"0"546,2-1 0,4-4 0,7-1 1,0-1 734,4 1 1,5-6 0,8 4 0,2-1 249,3-1 0,1 0 1,4-3-1,-1 4-411,-3 4 0,-8 3 0,-6 2 0,0 1-856,-2 4 0,-6 2 1,-9 6-1,1-2-637,0-2 0,-5 2 0,1 6-496,-8 2 0,-3 6 0,-9 0 1,-3 6-2019,-5 7 1,-9 1 2886,-5-1 0,-3 9 0,-2-3 0</inkml:trace>
  <inkml:trace contextRef="#ctx0" brushRef="#br0" timeOffset="11">18256 4777 7819,'2'12'3453,"2"-2"-2716,4-4 1,6-7 0,2-4 170,3-5 0,2 2 0,4-1 0,-3 0-1004,-1 1 0,-2 1 0,-5 7-701,0 0 1,-1 2 0,-4 4 0,-6 7-1345,-6 4 2141,-5 8 0,-6-2 0,0 5 0</inkml:trace>
  <inkml:trace contextRef="#ctx0" brushRef="#br0" timeOffset="12">18299 4990 9182,'0'8'6430,"6"-8"-6069,2-2 1,6-9 0,2 5-1,1 0-245,2-1 1,7-2-1,-4 4 1,0 0-668,-3-1 1,-3 4 0,-2-2-747,0 2 324,-6 2 478,-2 0 1,-7 6 0,-4 4 381,-5 3 0,-2 5 0,-4 3 1,-1 0 252,-2-1 1,-5 5 0,3-1-1,-1 1 37,-3-1 1,4 1 0,1-4 0,1-1-1042,0 1 0,2-2 1,6-7 863,1-2 0,7-4 0,-3-6 0</inkml:trace>
  <inkml:trace contextRef="#ctx0" brushRef="#br0" timeOffset="13">18412 5118 7819,'7'8'693,"-4"6"0,6-1 0,2 4 607,2 0 1,1-1-1,4-2 1,4 1-718,6-1 1,9-2-1,-1-2 1,3-5-498,6-4 0,0-1 1,0-1-1,-1-2-121,-1-2 0,2-2 0,-8 4 0,-3-3 426,-5-2 0,-7 3 0,-8-3 183,0 2 0,-4-5 1,-2 2-134,-2-4 0,-3-1 0,-6 0 0,-3-1-219,-2 1 1,-3-2 0,-7-3 0,0-4-828,0-4 1,-2 0-1,-1 2 1,1 1-1239,-1-1 0,-3-2 0,5 0 0,2 3 1843,1 5 0,-4-3 0,-2 0 0</inkml:trace>
  <inkml:trace contextRef="#ctx0" brushRef="#br0" timeOffset="14">20062 4322 7832,'-7'-14'473,"-2"-1"1,-5 1-1,-4 0 1,-2 0-1,-1-1 1,-1 1 343,0 0 0,-2 6 0,-6 3 0,-1 4-218,-3 1 0,1 6 0,5 4 0,-1 4-330,1 5 0,6 3 0,3 6 1,3 2-1,4 2 0,2 3-17,5 1 1,5 0 0,7 5 0,7 1-117,8 2 0,5 2 0,3-4 0,1 1 21,3 0 1,-1-2 0,-5-2 0,-1-3 260,-3-1 1,-1 3 0,-7-5-1,-3-3 117,0-4 1,-7 0 0,-1-4-40,-4 1 0,-7-3 1,-5-6-1,-7 1 61,-5-1 1,-4-2 0,-2-2-807,1-5 0,0 1 1,-1-1-1,1-2-1283,-1-2 0,2-2 0,4-2 0,4-2-92,3 2 0,3-5 0,4-2 1624,4-2 0,3-2 0,2-1 0</inkml:trace>
  <inkml:trace contextRef="#ctx0" brushRef="#br0" timeOffset="15">20275 4805 7863,'-17'0'0,"2"0"0,11 0 0,-3 2 258,7 2 0,0 4 1,0 7-1,0-1 1,0 0 1955,0 0 0,0-4 0,0-1 1,2 1-2462,3-2 1,-2-2-451,6-6 0,1 0 1,6-3 389,2-7 1,5 1-1,7-10 1,3 3 289,5 2 0,3 4 0,1 2 0,1 2 183,0 3 1,-7 1-1,-3 2 1,-4 2 262,-6 3 0,-2 3 0,-8 7 1,-4 3-52,-4 1 0,-4 0 0,-2-5 0,-6 2-384,-7 3 1,-6-5 0,-9 2 0,1-5-371,-1 0 1,-1-3 0,-1 0 0,-1-2 63,5-3 1,0-1 0,9-2-1,0 1 1535,2 4-952,8-3 0,8 4 0,11-6 1,7 1-493,6 4 0,9-3 1,3 2-1,2-2-856,0-2 0,-2 0 0,2-2 1,-5-1-1296,-3-1 2372,-8-7 0,5-4 0,-5-7 0</inkml:trace>
  <inkml:trace contextRef="#ctx0" brushRef="#br0" timeOffset="16">20673 4364 7856,'-20'-7'861,"8"0"0,-2 9 56,2 3 0,4 2 0,0 9 0,1 5 0,4 7 517,2 9 1,1 8 0,0 6 0,1 3 0,4 7-707,5 7 0,-3 0 0,1 8 1,0-3-478,0-2 1,-3-3-1,3-1-467,-2 1 0,0-3 1,-2-13-1,0-6-1464,-1-6 1,-1-6-1,-2-7 1,2-3 1679,2-5 0,-8-3 0,2-2 0</inkml:trace>
  <inkml:trace contextRef="#ctx0" brushRef="#br0" timeOffset="17">21839 4208 7845,'-6'-9'393,"-4"-1"0,-3 7 0,-1 0 1,0 4-1,0 7 488,0 5 0,-5-2 0,0 9 0,1-1 1,2 2-799,2 1 0,0-3 0,0 3 0,0 0 0,1-1-270,4-1 1,-3-1 0,8-4 0,1-1-314,1 0 0,2 0 0,0 2 417,0 3 0,0-2 0,0 7 0,0 1 545,0 2 0,0 2 0,0-1 0,0 2 368,0 3 0,0 4 0,0 4 0,0-2-169,0-1 0,-5-6 0,0 2 1,2-2-158,2-4 0,-4 2 0,0-11 0,2-1-1210,2-3-1221,1 0 1,0-9 81,0-6 0,0-8 0,0-11 1,0-6 1007,0-7 1,6 2 0,3-4 0,4 0 828,1 1 1,-4 5 0,-1 6 0,1 1 523,-2 4 1,4 1 524,-2 2 1,-4 7 0,-1 7 179,-4 8 0,-1 5 0,0 3-602,0 3 0,0-4 0,-1 6 0,-2-2-220,-2 0 1,-5-5 0,4-4-1281,-2 1-10,5-5 0,-3-1 1,7-10-1,4-6-2832,4-6 3723,4-6 0,1-11 0,0-3 0</inkml:trace>
  <inkml:trace contextRef="#ctx0" brushRef="#br0" timeOffset="18">21839 4450 7845,'6'-22'240,"1"1"0,2 7 0,-3 1 1179,1 4 1,-6 4-599,4 10 1,-3 3 0,-2 7 0,0 3-157,0 1 1,0 6 0,0 0 0,0 5-102,0 4 0,-5 5 0,0-1-303,2 3 1,1-2 0,2 1-169,0-1 1,5 6 0,0-9 0,0 2-354,1 0 1,-5-8 0,4 0-1,-2-6-2272,2-4 0,-3-1 955,2-5 1,3-7 0,-3-7 834,0-8 1,-3-11 0,-1-5 0,0-3 741,0-1 0,0-1 0,0 2 73,0 4 0,0-3 1,0 8-1,0 0 97,0 2 1,2 2 0,3 2 0,2 0 1148,1 3 1,7 4 0,-3-3 0,7 0-855,3 1 0,-3 3 1,3-2-678,-1 0 1,3 4 0,-5-3 0,-2 4-737,-1 1 0,-7 0 507,1 0 1,-6 0 857,6 0 1,-9 6 0,1 5 89,-5 7 1,-7 4 0,6 6 0,-1 1 741,-1-1 0,4 7 1,-3 3-604,4 3 0,-4 1 0,0 1 0,2-2-577,1-3 1,2 3-1,0-5 1,0 1-978,0-4 0,5-9 0,2-5 0,0-4-3493,4 0 4401,2-8 0,1-7 0,1-7 0</inkml:trace>
  <inkml:trace contextRef="#ctx0" brushRef="#br0" timeOffset="19">22379 4663 7771,'-6'-8'777,"6"-5"1,1 6 227,12-1 0,6-3 0,6 6 0,-1 2 0,3 1-124,4 2 0,1 0 0,4 2 0,1 2-1308,-1 6 1,-4-2-1,1 0 1,-5-2-1022,-4-3 0,1 4 0,-6-3 1448,-1-1 0,-3 5 0,0 0 0</inkml:trace>
  <inkml:trace contextRef="#ctx0" brushRef="#br0" timeOffset="20">22877 4364 7771,'-14'-15'431,"4"-3"1,1 14 916,-2 0 1,3-2 0,-2 1 0,1 4 0,-1 4 286,1 6 1,1 10-1,-3 5 1,1 4-532,-1 6 1,-3 4 0,-3 11-667,-2 7 0,-7 3 0,4 6 0,-1-1-843,-1 1 0,5-5 1,-3 0-1,1-5-720,4-2 0,1-14 0,3-1 1,2-8-2473,2-6 1,7-12 2120,2-12 0,7-9 1,8-13-1,3-8 1056,1-5 0,1 3 0,-2-1 0,1 5 567,-2 4 0,-1 5 0,-3 8 0,-2 3 586,-2 2 0,-4 3 1,3 7-1,-2 6 1014,-3 3 0,0 7 1,0 5-1,2 5-298,-2 4 0,1 0 1,-1-2-1,3 3-1126,2 1 0,-5-3 1,3 3-1,-1-1-1035,0-3 1,1-9 0,-3-4 0,2-3-65,-2-2 0,-1-4 0,-1-2 1,3-3-4066,0-7 4841,1-4 0,-11-15 0,-2-1 0</inkml:trace>
  <inkml:trace contextRef="#ctx0" brushRef="#br0" timeOffset="21">22664 4990 7771,'0'-14'1228,"0"0"1,4-1-609,1 1 0,6 6 0,-1 2-103,2 0 1,4 4 0,1-3 0,4 4 0,1 1-400,3 0 1,-4 0 0,-2 0 0,-3 0-209,-2 0 0,0 0 0,0 1 47,0 4 0,-4-2-333,-1 7 1,-4-7 24,5 2 1,-7-2 314,2 1 0,-2-2 0,0 4 224,2 1 1,-1-4-1,-4 6 1,0 2 298,0 2 1,0 1 0,2 0-106,3 1 1,-4 0 0,4 3 0,-3 2 191,-2 2 1,0 2 0,1 5 0,2-1-165,2 0 0,0 1 1,-5-2-1,0-2-215,0-1 0,4-5 1,1 3-1,-2-2-401,-1-2 0,-2-7-849,0-2 1,-2-6-119,-2 2 1,-1-10-1,-8-6 1,-3-6 284,1-7 1,-6-7-1,2-3 1,0 1 336,-1-1 1,4-1 0,-1-2 865,5 9 0,1 1 0,5 8 846,-2 2-500,5 1 1,1 14 0,7 7 0,-2 8 92,-1 6 1,-2 1 0,0 6-532,0-3 1,0-5 0,0 1-149,0-4 0,1-7-480,4-3 1,3-5 0,6-5-1,2-4-313,3-4 0,2 1 1,4 1 717,-1 1 0,-1 7 0,6-3 0</inkml:trace>
  <inkml:trace contextRef="#ctx0" brushRef="#br0" timeOffset="22">23716 4322 10822,'8'1'1417,"-4"4"1,-2 6 0,-2 7-763,0 5 1,-2 4-1,-2 2 1,-4-1-1,-2 0 1,1 1-1039,-2-1 0,0-6 0,0-3 0,1-3-1093,-1-2 1,0-7 951,1-7 0,4-7 0,8-7 0,2 0 633,6 0 0,3 1 0,2 2 0,3 3 479,1 2 1,9-1 0,-3 4-1,1-1-519,1 0 1,-1 3 0,1 1 0,-1 1-1522,-3 4 1,-5-2-530,1 7 0,-10-1 1981,-4 5 0,-10 1 0,-3-1 0</inkml:trace>
  <inkml:trace contextRef="#ctx0" brushRef="#br0" timeOffset="23">23488 4748 7836,'-22'0'1375,"3"2"0,8 1-23,2 2 1,9 0-625,4-5 0,10 0 0,17 0 0,2 0-457,5 0 0,4 0 0,4 0 0,0 0-787,-5 0 1,2 1-1,-7 2 1,-1 4-1445,-7 0 0,-1-3-1743,-8 0 3703,0 4 0,-18-6 0,-2 4 0</inkml:trace>
  <inkml:trace contextRef="#ctx0" brushRef="#br0" timeOffset="24">23900 4805 7836,'-7'0'0,"-11"-5"298,4 1 0,-3-1 0,2 5 1,3 2 567,2 2 1,-2 6-1,2 9 1,-1 3 369,2 0 0,1 6 1,5-1-1,-2 6-453,2 4 0,1-4 0,2 5 0,0 0-441,0-2 0,0 4 0,0-7 0,0-3-833,0-5 0,5 0 0,1-7 1,0-4-3375,1-3 3865,4-8 0,-3-3 0,6-8 0</inkml:trace>
  <inkml:trace contextRef="#ctx0" brushRef="#br0" timeOffset="25">23858 4933 7836,'0'-14'3145,"0"6"1,6 8-2934,4 9 1,2-1 0,4 2-615,3 1 0,-2 0 1,7-2-1,1-2 402,2-1 0,2-4 0,-1 4 0</inkml:trace>
  <inkml:trace contextRef="#ctx0" brushRef="#br0" timeOffset="26">24611 4151 7806,'-1'-8'4204,"-4"4"-3586,3 2 1,-9 4-741,7 2 0,-1-1-363,5 7 0,0-5 0,0 4 147,0 2 1,-2-4 0,-1-1 0,-2 0 151,2 4 1,2-2 0,-1-1 0,-1 1 394,-2 0 0,0-3 39,5 4 0,0-4-423,0 5-390,0-7 162,0 3-358,0-6-51,0 0 0,0 0 0</inkml:trace>
  <inkml:trace contextRef="#ctx0" brushRef="#br0" timeOffset="27">24583 4265 7855,'0'-8'141,"-2"2"1,-2 7 644,-6 4 1,4 5 0,-1 10 0,3 8-149,-1 9 0,-4 7 1,2 7-1,-1 7 369,-3 5-852,5-3 0,-7 8 0,4-5 0,-2 1 0,0-3 19,1-6 1,2 1 0,-1-10 0,4-5-776,4-7 0,-4-4 0,0-3-1641,2-3 1,3-10 2241,5-9 0,-4-4 0,6-1 0</inkml:trace>
  <inkml:trace contextRef="#ctx0" brushRef="#br0" timeOffset="28">24754 4308 7855,'0'-15'3129,"0"1"-2551,0 6 1,-2 2 0,-1 8 0,-4 2 504,0 6 0,2 7 0,-3 4 0,0 1-1087,0 3 0,3 2 0,-3 1 0,2 1-989,3-1 0,-3 1 0,-1-3 0,1 0-289,0-3 0,-4 0 0,4 0 0,-2-4 470,-3-3 1,3-7 0,-1-1 1186,-2-1-326,4-3 1,-5-4 1323,2 0 1,-1-1 0,2-4 324,4-4 0,10 1 0,6-2-1154,6-1 1,5 3-1,7 0 1,-1 0-631,0 1 1,-4 3-1,-2 0-833,-1 2 1,-2 4 0,-7 2 0,-2 6 918,-5 3 0,-4 7 0,-1 2 0</inkml:trace>
  <inkml:trace contextRef="#ctx0" brushRef="#br0" timeOffset="29">24583 4876 7855,'-8'8'1208,"2"-2"0,12-6-733,3 0 0,4 0 1,1-1-41,1-4 0,4 4 0,-1-4 0,0 3 63,-2 2 1,-4 7 0,-1 2 0,-3 4 300,-1 1 0,-3 5 0,-4 1 0,0 4-263,0 6 0,0-1 0,0 4 0,0-2-192,0 2 0,-4-3 0,-1 2-625,2-7 1,1 1 0,2-7 0,2-4-1979,2-4 0,0 0 0,5-6 2259,2-2 0,2-7 0,1-4 0</inkml:trace>
  <inkml:trace contextRef="#ctx0" brushRef="#br0" timeOffset="30">25322 4265 7806,'-19'-8'0,"0"3"2041,2 4 1,1 1-1,2 1 1448,0 4-2971,-1 9 1,6 4-1,0 7 1,-1 3-386,2 4 1,-3 7 0,6-1 0,2 2-346,2-2 0,1 6 1,0-5 251,0 1 0,0-1 0,0 4 0,0 0 148,0-1 1,0-1 0,0-1-1,-2-4-20,-3-1 1,4 0 0,-4-4-1,2 1-94,-2-5 0,4-5 0,-4-8-1488,3 0 1,1-1-1,-3-5-1422,0-8 0,-3-8 2836,3-11 0,-4-9 0,-6-9 0</inkml:trace>
  <inkml:trace contextRef="#ctx0" brushRef="#br0" timeOffset="31">25123 4691 7806,'7'-14'1065,"-1"5"0,5 1-294,-2 2 1,1-4-1,4 5 1,2 2 5,3 2 1,-2-1-1,5-1 1,-1-2-541,-4 2 1,4 1 0,-2 1-1151,-2-4 595,-1 3 1,-8-2 359,-3 8 0,-4 0 0,-2 3 0,-3 1 284,0 0 0,-6 2 0,5 4-43,2 0 0,-3 0 0,1 1 0,2-1 83,1 0 0,2 0 0,0 2 0,0 1 0,0 2 33,0-1 1,0 2 0,0 1 0,0-1-246,0 1 0,0 4 0,0-3 1,0 0-204,0-3 0,0 2-247,0-2 1,0 0 0,0-5-1734,0 0 0,-1-6 735,-4-3 1,2-4 0,-6-2 0,-3-4 213,0-4 0,2-6 0,1-3 0,-1-5 791,2 1 1,-3-3-1,7 6 1,1 2 1109,1 1 161,2 2 0,0 7 0,0 9 0,0 9 150,0 6 0,0 9 0,-2-3 0,-1 3-186,-2-3 1,1 3 0,4-7-623,0-2 0,0-1-408,0-2 0,1-6 0,4-5-214,5-6 0,2-11 1,2-10-874,1-3 1,0-3 0,3-2 0,1-2-261,-2-3 1,4-2 0,-2-5-1,-2-2 1431,-1 0 0,-2 7 0,-1-6 0,-2 7 141,-2 4 0,-6 5 1,2 7 2613,-3 2 270,-2 1 1,1 12-2133,4 7 1,3 2-1,6 7-831,0 2 0,2-3 1,1 2-1,2 1-101,-1 1 1,-7 3 0,-2 0 0,2 3 128,2 1 0,-3 1 0,-3-1 0,1 5 183,0 3 0,-5 1 1,4 1-1,-3 1 65,1 3 0,0-3 0,-5 5 1,0-2-124,0 0 1,0 0 0,0-4 0,-2-1-283,-2 0 1,0-4 0,-5-2 0,-2-1-290,-2-4 1,-1-3-1,0-4-91,0-5 0,-2-4 0,-3-1 0,-5-3 1,-3-6-480,-1-10 1,-1-7-1,1-2 455,0-1 0,5 3 0,4 0 263,4 3 0,7 5 1,3-1-1,3 4-31,2 0 0,2 7 0,4 2-280,9 0 1,5 4-1,9-3 1,-1 4 518,0 1 0,1 0 0,-1 0 0</inkml:trace>
  <inkml:trace contextRef="#ctx0" brushRef="#br0" timeOffset="32">26417 4350 7787,'0'-14'1229,"-2"5"0,-1 2 1,-1 6-243,0 7 0,-2 18 0,0 10 1,-2 12-1,-5 11-420,-4 8 1,1 14 0,6-38 0,-1 0 0,2-1 0,0 1-218,-1-2 0,1 0 0,-1 2 0,1-1 1,-6 34-1,3-4 0,2-7 48,6-5 0,2-12 1,4-5-1,4-6-305,8-8 0,7-5 0,7-9 0,2-4-27,3-4 1,2-4-1,6-2 1,0-4-253,3-4 0,2-9 1,-3-1-1,-2 2-467,-3 1 0,-3 2 0,-9 0 0,0 0-669,-3-1 1,-7 1 0,0 0 0,-7 0-72,-2-1 0,-2 1 1,-5-2-1,-2-1 1393,-3-2 0,-15-6 0,-10 3 0</inkml:trace>
  <inkml:trace contextRef="#ctx0" brushRef="#br0" timeOffset="33">26517 4563 7808,'-15'-14'1453,"4"6"345,7 4 0,7 2 0,14 2 0,4 0-923,1 0 0,1 2 1,7 2-1141,4 6 1,-4 7 0,3 2 0,-5 0-1091,-4 2 0,0-4 1355,-10 7 0,-3 6 0,-11 6 0</inkml:trace>
  <inkml:trace contextRef="#ctx0" brushRef="#br0" timeOffset="34">26403 4933 7808,'-14'17'1470,"7"1"0,9-23-548,10 4 0,6 5 0,9 3 0,4-1 0,2 2-613,2 0 1,6 1 0,0 5-1103,5 1 0,2-1 1,-7-2 792,-3-2 0,-4 3 0,-5-6 0</inkml:trace>
  <inkml:trace contextRef="#ctx0" brushRef="#br0" timeOffset="35">27441 4962 7808,'-7'0'4085,"7"0"1,8 0-3461,11 0 1,-1 1 0,5 2-678,3 2 1,0 4 0,3-4 0,-2 0-1,-4 0-1394,-4-1 0,-3 1 0,-2-5 0,-1-1 1446,-4-4 0,-2-9 0,-7-8 0</inkml:trace>
  <inkml:trace contextRef="#ctx0" brushRef="#br0" timeOffset="36">27682 4592 7808,'-19'0'0,"0"3"952,2 7 1,-3 7 0,1 15-1,1 2 634,2 3 0,7 7 0,1 8 1,0 3-438,0 2 1,5 0 0,-2 0 0,4-2-645,1-3 0,6-3 1,5-6-1,5-4-659,3-5 1,0-3 0,-5-12 0,2-3-651,3-5 1,-3-5-1,4-6-700,1 0 0,-4-8 1,5-6-1,0-8-475,0-5 1,-3-1-1,4-1-622,-3 1 2601,-1-1 0,-5-5 0,0-3 0</inkml:trace>
  <inkml:trace contextRef="#ctx0" brushRef="#br0" timeOffset="37">27938 5033 7808,'7'-8'927,"-6"1"0,4 7 1364,-10 0 1,2 7-1092,-6 2 1,5 4 0,0 3 0,2 1-535,2 2 1,0 0-1,0-5 1,0 0-1520,0 1 1,2-3-1,1-1-25,2-1 1,1-7 0,-3 0-1304,2-6 0,0-5 0,-5-6 2181,0 0 0,-7-13 0,-1-3 0</inkml:trace>
  <inkml:trace contextRef="#ctx0" brushRef="#br0" timeOffset="38">27967 4862 7808,'1'-13'0,"2"2"275,2 2 0,0 4 0,-3-3 1,2 2 1,-1 1 0,5 7-607,-1 2 1,2 0 0,-3 5 0,1 2-281,-1 2 1,0-4-1,-1 1 775,5 1 0,-4 1 244,-1 3 1,1-1-1,-1 0 1,-2 0 997,-2 1 1,-1-1 0,0 0-304,0 0 1,0 2 0,0 1 0,0 4-282,0 1 1,0-3 0,0 5 0,0-1-96,0-1 1,0 1-448,0-4 1,0-4-74,0 4 1,2-9-486,3-6 0,3-13 0,7-7 0,3-4-351,1-6 0,5 4 0,-6-1 0,0-1-106,-2 2 0,-2 6 0,-1 7-153,-4-3 1066,4 6 0,-7 6 1,3 10 740,-4 2 1,3-4-1,2-3-754,2-4 1,2-1-1,1 0-727,-1 0 1,0-4 0,0-3-404,0 0 1,-1 5 1009,-3 2 1,-4 8 0,-6 9 0,0 2 1166,0-1 1,0 2 0,0-1 281,0-2 0,0-1 0,0-2-1619,0 1 0,6-7 0,5-4 0,5-4-1626,3-4 1,0 2 0,-5-4-1,0 1-2016,1 0 0,-6 0 465,1 5 3369,-1 0 0,-1 2 2006,-3 3-1030,-4 3 1,1 0-1,3-4 1,4-2-625,4-2 1,6-5 0,1 0 0,1 1-305,-1-3 0,4 6 1,-5-4-1,0 2 77,1-2 1,-2 4 0,4-6 0,-1 2-79,-4 1 0,-1-6 0,-4 4-85,-2-2 0,1-1 0,-6-6 0,-1 0-198,3-4 1,-6 3 0,4-3 0,-5 3 6,-5 2 0,-3 1 0,-6 4 316,0 4 1,-2 3-1,-1 2 1,-2 2 1034,1 3 0,-2 3 1,1 7-1,2 4 351,1 5 1,3-2 0,4 2 0,4 1-950,3 2 1,2-3 0,0-1 0,2 3-593,3 1 0,7-5 0,7-3 0,0-4-667,2 0 0,-4-3 0,5-1 0,0-3-7290,0-1 7957,-4-3 0,9 3 0,-5 0 0</inkml:trace>
  <inkml:trace contextRef="#ctx0" brushRef="#br0" timeOffset="39">29147 5402 7728,'-2'8'0,"-1"-2"2905,-2 1 1,-6-6-130,2 4-5194,2-3 2418,1-2 0,0-7 0,-2-1 0</inkml:trace>
  <inkml:trace contextRef="#ctx0" brushRef="#br0" timeOffset="40">3427 8558 7869,'-29'8'-22,"1"5"0,0-5 0,1 6 0,3 2 0,5 1 3,3 2 0,4 5 0,2-5 0,5 0 1,4 0 206,1 0 1,8 0 0,8-7 0,12-1 0,13-3-235,10-2 0,12-1 1,9-5-1,-31 0 0,1 0-38,1 0 0,2 0 1,5 0-1,1 0 0,0 0 1,-1-1-1,3-1 0,0-1 1,4-1-1,0-2-273,4 1 0,0-2 0,-2-2 0,0-1 0,4 0 0,0 1 306,-2 0 0,0 0 0,-2 2 0,1 0 0,-3 1 0,-1 1 0,1 1 0,0 0 0,-1 1 0,0 0 59,-1 1 1,-1 1 0,-1 0 0,-2 0-1,-1 1 1,-2 0 0,1 0 0,-1 0 0,0 0 0,0 0 1,2 0-1,0 0-9,-5 1 0,0-2 0,0-1 0,0-1 0,-1 1 0,0 0 0,3 0 0,1 1 0,3 0 0,-1 0 0</inkml:trace>
  <inkml:trace contextRef="#ctx0" brushRef="#br0" timeOffset="41">2375 13051 8141,'0'-8'-56,"1"1"0,4 7 0,5 0-100,2 0 1,4 0 0,3 0-1,6 0 1,5 0 0,5 0 264,1 0 1,4-1-1,6-4 1,3-4-1,0-4 1,3-1-23,3 0 1,0-5 0,10 0 0,0 1 0,1 4-52,7 5 0,-2-2 1,6 4-1,-1 1 1,0 0-4,-2 2 0,7 4 0,-40 2 0,2 1-29,1 1 0,0 2 0,1 0 1,0 0-1,-1 1 0,-1 1 1,0-2-1,1 0 0,1 0 1,0-1-37,1 0 0,1 0 0,-1-1 0,0 0 0,6 1 0,0 1 0,-1-2 0,-1 0-52,0-1 1,0 0 0,-3 0 0,0-1 0,1-2 0,1 0-1,0 0 1,1 0 58,1 0 0,1 0 0,2-1 0,1 0 0,-3 0 1,0-1-1,1-1 0,0 1-3,2 1 1,1-1 0,-2-1 0,1 0 0,3-1 0,1 1 0,-3 0 0,0 0 11,-2 0 1,1 0 0,-1 0 0,1 1 0,1 2 0,2 0 0,-2 0 0,1 0 5,0 0 1,0 0 0,-2 0 0,-1 0 0,0 0 0,1 2 0,0-1 0,1 2 13,0 2 1,0 0-1,-2-1 1,1 0-1,-1 0 1,1 1-1,-1 0 1,1 0-4,-2-1 0,1-1 0,2 1 0,0-1 0,-1-3 1,-1 0-1,2 0 0,0 0 1,1 0 1,0 0-1,-2 0 1,-1 0-1,1-1 1,1 0 0,0 0-1,0-1-5,0 0 1,0-1-1,3-1 1,-1-1-1,-3 2 1,-1 1-1,3 0 1,0 1-67,2 0 0,0 0 0,-1-1 0,0 0 0,1-1 1,0 1-1,-1 0 0,-1 1 0,1 0 0,0 0 60,1 1 0,0 0 0,-3 1 1,-1 0-1,2 1 0,0 0 7,-1 3 0,0 0 1,0-1-1,1 0 1,2 0-1,-1 1 1,2 1-1,-1-1 11,-1 2 0,1-1 0,-2 0 0,1 1 0,0-2 0,-1 1 0,2-2 0,1 0-4,1-1 1,1 0 0,-2 2 0,0-1 0,-1-1 0,1-1-1,-2 0 1,1-1 44,0 0 0,0 0-160,2-1 0,0 0 0,2 0 1,2 0-1,-2-1 0,0 0 119,-1-1 0,-1 0 1,2 1-1,1 0 1,-3-1-1,1-1 1,0 2-1,-1 1-3,-2 0 0,0 0 0,3 0 0,0 0 0,-5 0 0,-1 0 0,2 0 0,0 0-38,0 0 1,-1 0 0,-2 0 0,-1 0-1,-1-1 1,0 0 0,-1 0 0,-1-1 40,-2 0 1,0-1-1,-1 0 1,0 0-1,1 1 1,0 1-1,-1-2 1,-1-1-15,-2 1 1,0-1 0,-4 0 0,0 0 0,-1-2 0,0-1-92,2-1 0,-1 2 0,38-1 0,0-8 96,-2-3 0,2 2 0,-5-4 0,0 4 0,2 5 0</inkml:trace>
  <inkml:trace contextRef="#ctx0" brushRef="#br0" timeOffset="42">2176 16420 8088,'-43'0'277,"2"0"1,5 0 0,9 2-146,11 2 0,16-2 0,16 4 0,11-1-150,9 0 1,13 4-1,9-3 1,12 2 0,-30-2-1,1-1 12,2 2 1,2-1 0,3 1 0,2 0 0,3 1-1,0 0 1,1 1 0,1-1 0,1 2 0,2-1-15,-1 0 1,2 0 0,6 1-1,0 0 1,0 0 0,0-1-185,1 0 0,2 0 0,-1 1 0,0 0 0,2 0 0,1 1 0,1-1 1,0 0 120,1 0 1,0 1 0,-2 1 0,-1-1-1,3 0 1,0-1 0,-3 0 0,-1 1 58,0-1 1,-1 0 0,-1 1 0,0-1 0,-2-2 0,0 1 0,0 1 0,0 1 47,0-1 0,0 2 1,0-1-1,0 1 1,-1 2-1,-1-1 106,-3-1 1,0 0-1,6 1 1,0 1 0,-5-3-1,0 1-52,-1 2 0,0-1 0,2 1 1,-2-1-1,-4 0 0,-1-1 0,3 0 1,0 0-29,3 1 0,-1-1 0,-5-1 0,1-1 1,0-1-1,0-1 0,-2-1 0,0-1-123,-1-1 1,0-1-1,1-2 1,0 0-1,-1 0 1,-1-1-69,1-2 1,0-1 0,-2-2 0,0-2 0,-3-3-1,-1-1-539,0-1 1,0-2 679,-4-3 0,-1-1 0,1 3 0,0 0 0,-3-3 0,-1-1 0,0 0 0,-1 0 0,32-19 0</inkml:trace>
  <inkml:trace contextRef="#ctx0" brushRef="#br0" timeOffset="43">6043 16534 8120,'-14'8'-330,"0"-4"1,-1 3-1,1-3 1,0 0-1,0-3 1,-1-1 398,1 0 0,0 0 0,0 0 0,0 0 0,-1 0 0,1 0 0,2-1 102,2-4 1,-3 3 0,5-4 0,-1 1 781,0 0-776,-1 1 0,4 4 1,6 0-95,8 0 0,6 0 0,5 0 0,6 0 149,7 0 1,4 0 0,8 0 0,4 0-21,4 0 0,5 0 0,4 0 0,7-2-133,6-3 0,2 4 0,-34-2 1,0 1-1,2 1 0,0 0-68,2 1 1,0 0-1,-1 1 1,0 0-1,2 0 1,1 1-1,0 1 1,0-1-71,1 0 0,0-1 0,-1 0 1,-1 0-1,-1-1 0,0 0 1,-1 0-1,0 0-1,-1 0 0,0 0 0,-1 0 1,1 0-1,2 0 0,0 0 1,-4 0-1,-1 0-196,38 0 1,-3-5-1,-5 0 1,-1 2-220,-4 1 1,-4 2-1,-10 0-212,-5 0 1,1-1 686,-6-4 0,3 5 0,-12-6 0,-2-2 0,-1 0 0</inkml:trace>
  <inkml:trace contextRef="#ctx0" brushRef="#br0" timeOffset="44">17687 9625 7993,'-28'6'157,"6"-5"0,3 6 2333,3-1-1587,8-4 1,8 4 0,11-6-1,7 0 1,5 0-356,4 0 0,8 0 0,3 0 0,3 0-400,1 0 1,6 0 0,-1 0 0,1-2 0,-1-1-688,0-2 0,1 1 0,-6 2 1,1-1-808,0-2 0,-7 1 0,-3 2 24,-3-3 1,-8 4 0,-3-4 1321,-3 3 0,-2-4 0,1-2 0</inkml:trace>
  <inkml:trace contextRef="#ctx0" brushRef="#br0" timeOffset="45">18313 9440 7967,'-6'-29'127,"-2"1"0,-7 1 330,1 3 1,5-1 0,1 6-1,0 3 1,2 4 1303,-1 2 0,1 7-1026,1-2 0,-1 10 0,-4 6 0,4 8-56,0 9 1,3 7 0,-5 9-1,1 4-62,4 4 1,2 3 0,1 1 0,0-3-35,0-1 1,0-4-1,1 2-411,4-1 0,5-8 0,7-8 0,3-3-392,3-1 1,-4-2 0,3-4 0,0-5-711,0-7 1,2-5 0,2-6 0,-2 0-522,-5 0 0,2-6 0,-2-4 0,0-4 223,1-5 1,-6-3-1,2-6 1,-5-1 456,0 1 0,2 3 0,-1-2 0,0-2 722,-3 4 0,-4-3 0,3 4 0,0-1 471,-1 1 0,-2-1 0,3 6 1269,-2 1 1,1 7 1536,-3 2 0,0 7-1879,5 2 1,-6 11 0,4 10 0,-3 1-660,1 3 1,1 2-1,-2 1 1,2 1-625,2-1 1,-5-1 0,3-2 0,-1-2-836,0-3 0,4-1 0,-4-5 0,0-1-6004,1-4 6773,-4-2 0,4-7 0,-6 0 0</inkml:trace>
  <inkml:trace contextRef="#ctx0" brushRef="#br0" timeOffset="46">18768 9425 7850,'-22'0'1349,"1"0"4726,7 0-5492,6 0 0,5 0-583,12 0 0,1 0 0,10 0 0</inkml:trace>
  <inkml:trace contextRef="#ctx0" brushRef="#br0" timeOffset="47">19820 9127 7846,'-14'8'5881,"6"-2"-4836,8-6 0,14 0 1,10 0-587,3 0 1,1-1 0,0-3 0,3-2 0,0 0 0,2-2-308,-1 0 0,-2 3 0,-3-3 0,-2 0-1000,-1 1 0,-5 2 1,3-3-1,-2 2-1625,-2 2 0,-7 3 2473,-2 1 0,-12 0 0,2 0 0</inkml:trace>
  <inkml:trace contextRef="#ctx0" brushRef="#br0" timeOffset="48">19891 9255 7884,'-14'0'2059,"6"1"-701,3 4 0,5-3 1,5 3-515,4-4 1,10-1 0,5 0 0,3 0-569,1 0 1,6 0 0,-1 0 0,-2 0-854,-1 0 0,-3 0 1,-2 0-1,-2 0-426,-3 0 1,-1 0-1,-6 2 1,-2 1-2674,-2 2 3676,-6-1 0,4 3 0,-7 1 0</inkml:trace>
  <inkml:trace contextRef="#ctx0" brushRef="#br0" timeOffset="49">20104 9013 7884,'0'-22'0,"0"0"0,-1 5 906,-4-2 1,3 4 0,-4 8 2353,0 0-2478,4-4 0,-4 16 1,6 0-474,0 6 0,0 3 0,0 2 0,0 3-190,0 4 0,0-1 0,0 2 1,0 1-223,0 2 0,-2 2 0,-2 1-152,-6 3 1,-3-3-1,-2 5 1,-3-2-93,-1 0 1,-6 5 0,3-5 0,-2-1-73,1-2 0,5-2 0,-1-1 0,2-3 241,-2-5 1,3 1 0,-1-1 0,4-3 1159,4-5-518,5 2 0,1-12-209,13 4 1,-1-10 0,12-4 0,-2-4-80,0-1 0,6 0 0,-1-1 1,2 1-242,3 0 0,-2 0 0,-2 0 0,-3 1-286,-1 3 0,-2 4 0,-5 5 226,0-4 0,-6 5 1,-3 0-1,-4 8 213,-1 4 0,-6 9 0,-3 1 1,-4 2 235,-1-1 1,-2 6 0,-1 4 9,-2-1 1,1-2-1,7-4 1,3-2-84,2-5 1,1-3-614,5-2 0,8-8 0,5-6-170,4-7 1,2-11 0,-5-1-140,0 2 1,1-4 0,-3 2 472,-2 2 1,1 11 1129,-6 10 1,-2 6 0,-8 14-1,-3 1 336,0 2 0,0 3 1,5 0-787,-2-2 0,1 2 0,4-9 0,1-2-420,4-4 1,3 1 0,8-11-634,3-2 1,3-1 0,6-4 0,1-4-558,-1-8-269,1-7 0,-1-7 1,0-1 432,1 1 1,-5 4 0,-2 0 0,-3 1 559,-7 1 1,1 1 0,-8 7-1,-2 0 434,-2-1 1,-7 7-1,-5 2 1,-6 1 687,-7 1 1,-1-1 0,-1 7 0,4 1 554,2 1 0,-4 7 0,5-3 192,2 0 1,7 0-935,5-3 1,10 1-502,5 4 1,2 1 0,4-6 0,1-2-136,2-2 1,7 4 0,-3 0-1,4-2-541,2-2 0,-2-1 0,-2-1 0,-1-4-874,1-4 0,0 1 1,-1-2 1519,-5-1 0,3-8 0,0-3 0</inkml:trace>
  <inkml:trace contextRef="#ctx0" brushRef="#br0" timeOffset="50">20574 9383 7806,'-23'-6'6260,"3"4"-5365,12-4 0,3 1 0,10-1 0,6-1-296,6 1 1,7-5-1,8 3 1,2 0-1,3 2-692,2-1 0,-2 6 0,-1-4 0,-1 4-884,-4 1 1,-2 0 0,-6 0 0,-4 0 976,-3 0 0,-2 6 0,1 2 0</inkml:trace>
  <inkml:trace contextRef="#ctx0" brushRef="#br0" timeOffset="51">20616 9525 7806,'-19'9'826,"0"1"0,2-5 1,6 3 5776,1-2-5524,7-1 0,9-5 0,13 0 0,8-2-878,6-3 1,2-1 0,5-5 0,-4 3-803,-1 2 0,-7-4 0,-6 6 1,-1 0-5883,-4 3 5010,-1 1 0,-10 0 1574,-6 0 0,-6 1 1,-8 3-1,1 2 168,4 2 1,-4 1-1,5 5 707,0 1 0,-3-1 0,7 2 0,0 1 248,3 2 1,1 6 0,0-1 0,0 3-407,0 1 0,1-2 0,3 0 0,2 3-428,2-4 0,-4 4 0,4-7 1,0 1-1,-1-1-381,-1-1 1,-1-2 0,-5-5-838,0 0 0,-2-6-135,-3-3 0,-3-3 0,-7-4 0,-4-4 314,-5-9 0,-3 0 1,-1-9-1,1 0 784,3 2 0,-1-3 0,6 6 392,2 2 1,5 1 0,5 2-1,0-1 614,4 1 1,3 5 0,5 1-425,4 1 0,6-2 0,5 4 0,7 2-427,5 1 0,5 2 0,-2 0 0,0 0-710,0 0 1,3 0-1,-4 0 1,0 0-1270,-4 0 0,1 5 1,-9 0-1,0-2-2587,-3-1 4276,-3 4 0,5-4 0,1 4 0</inkml:trace>
  <inkml:trace contextRef="#ctx0" brushRef="#br0" timeOffset="52">21270 9681 7806,'0'10'4472,"0"-1"1,2-6-3309,3 2 425,-4 3 1,12-5-1,-4 5-1433,4-1 0,1-3 0,0-4 1,-1 2-4754,-4 3-782,4-4 5379,-11-1 0,-2-8 0,-8-6 0</inkml:trace>
  <inkml:trace contextRef="#ctx0" brushRef="#br0" timeOffset="53">23403 9369 7901,'-8'-8'1889,"-3"-5"-1206,6 4 1,7 2-1,7 3 1,5 4-1,4 4 1,1 6-39,-2 2 1,-1 3-1,-3 0 1,-4 4 116,-4 5 1,-4 8 0,-1 2-1,0 3 1,0 2 255,0 2 0,-1-3 0,-2-1 0,-4-3-449,-1-2 0,5-2 1,-3-3-764,0-4 0,4-2-1463,-3-7 0,5-9 0,5-10 0,5-14-4928,2-11 6585,-4-12 0,5-9 0,-5-6 0</inkml:trace>
  <inkml:trace contextRef="#ctx0" brushRef="#br0" timeOffset="54">23559 9013 7901,'-8'-22'0,"-3"6"0,5 8 3777,-2 2 1,3 1-76,-4 5-4574,6 0 1,7 0-1,11 0 872,0 0 0,8 7 0,-1 1 0</inkml:trace>
  <inkml:trace contextRef="#ctx0" brushRef="#br0" timeOffset="55">24498 9141 7851,'-15'8'717,"7"5"1,-3-10 225,7 6 1,1-4 0,9 3 0,8-2-240,8-3 1,5-1 0,3-2-1,3-2 1,5-1-394,3-1 1,3-8-1,4 3 1,4-4-1,2-1-318,-2 0 0,3 0 1,-4 0-1,-1-1-266,-2 1 1,-10 0 0,-5 1 0,-3 2-1295,-2 2 1,-6 6 0,-3-2-557,-3 3 0,-8 1 2123,-3-4 0,-10 3 0,-3-4 0</inkml:trace>
  <inkml:trace contextRef="#ctx0" brushRef="#br0" timeOffset="56">24953 8857 7851,'-10'1'2201,"1"4"-1449,-2 5 0,-2 4 0,0 5 0,2 4 0,3 4 389,2 2 1,-3-1 0,4 2 0,2 2-991,1 1 1,2 2 0,0-4-1,0 1-765,0-5 1,0 1-1,0-6-1112,0 0 1,0 4 1725,0-7 0,0 6 0,0-3 0</inkml:trace>
  <inkml:trace contextRef="#ctx0" brushRef="#br0" timeOffset="57">25095 9056 10369,'-10'1'4845,"1"4"-4347,6 3 1,-8 8-1,4 1 1,1 4-4,0 1 1,-5 3-1,1 7 1,-1 1-1214,2-1 1,-9 2-1,4 1 1,-2 0-4282,0 0 4999,-4 4 0,-2-3 0,-7 7 0</inkml:trace>
  <inkml:trace contextRef="#ctx0" brushRef="#br0" timeOffset="58">24853 9553 7904,'0'-9'2397,"0"-1"-1103,0 7 0,-2-8 0,-2 7 11,-6 0 1,2 4 0,-1 7-1,-2 5-689,-2 6 1,-1 7 0,0-1-1,0 1-281,-1-1 1,0 2 0,-3-2-143,-1 3 0,-1-5 1,2-3-1,-1-3 207,2-2 0,0-6-1769,-2-3 1,3-5-1,-2-5 1,7-4-1090,7-4 0,2-8 1,2-1-1,2 0 1769,2 3 1,0-1 0,5 1 0,2 3 1017,2 5 0,1 0 1,0 4-1,0 1 1347,1 0 0,-1 1 1,0 7-546,0 2 1,2 6-1,1 7-391,2 2 0,-1 6 0,-7-1 0,-2 3-143,2 1 1,2 2-1,0 4 1,-4 0-353,-4-2 1,1 1-1,-1-9 1,-2 1-931,-1-1 0,-2 1 0,0-6-4972,0-2 2993,0-1 0,-5-14 2664,0-7 0,0-12 0,5-5 0</inkml:trace>
  <inkml:trace contextRef="#ctx0" brushRef="#br0" timeOffset="59">24839 9852 7904,'0'-14'290,"-2"1"1,-1 2 564,-2 2 1,-6 5 0,2 0-1,-5 4 694,-5 4 0,3 7 1,-5 7-947,1-1 1,4-3 0,-3 10 0,3 0-848,2-2 0,0-2 1,1-5-1,4-1-2223,4 0 2467,3 0 0,-4 1 0,-2-1 0</inkml:trace>
  <inkml:trace contextRef="#ctx0" brushRef="#br0" timeOffset="60">24853 9781 7767,'8'-14'0,"11"-1"0,0 1 1398,6 0 1,4 0 0,-1 0-1,2 1-619,3 3 0,-1-1 0,4 7 0,-1 1-1356,-4 1 1,-5 2 0,-4 0 0,-2 0-1,-2 2-3297,-2 2 3874,-9-2 0,0 10 0,-7-4 0</inkml:trace>
  <inkml:trace contextRef="#ctx0" brushRef="#br0" timeOffset="61">25123 9525 7770,'-1'-17'3462,"-4"2"-2433,-3 11 0,-2-1 0,1 11 0,0 7 257,1 4 0,-5 13 0,4 0 1,-4 5-637,-1 5 1,4 5 0,1 3-1,-2-2-1007,-2-2 1,0-8-1,2-1 1,3-4-444,2-2 0,-3 1 0,2-13 0,1-3-3002,0-2 1,3-11 2717,7-1 1,-1-11 0,7-9 0,1-1 1077,2 0 1,1 2 0,0 5-1,0 2 322,0 2 1,1-1 0,0 6-1,4 2 845,5 2 0,-2 2 1,2 4-326,1 4 1,2 4-1,0 1 1,-2 0-304,-1 1 1,-5-3-1,3-1 1,-1-1-884,-4 1 0,-6-3 1,-2 0-838,2-2 1,-4-3 1186,-2-8 0,-4-9 0,-1-8 0</inkml:trace>
  <inkml:trace contextRef="#ctx0" brushRef="#br0" timeOffset="62">25280 9440 7773,'-7'-15'4523,"-1"8"-3743,-6 0 1,6 9 0,4 3-211,2 4 1,7 8-1,3 2 1,3-1-1943,4-2 1,3-2 1371,-4 0 0,7 0 0,1 0 0</inkml:trace>
  <inkml:trace contextRef="#ctx0" brushRef="#br0" timeOffset="63">25976 8942 7765,'-14'0'2718,"6"0"0,0 0-1494,3 0 1,2 2 0,-5 2-699,2 6 0,-5 4 0,2 5 0,-4 5 0,-3 3-32,-3 1 1,-1 1-1,-6 1 1,3 3-1,-3 3-629,0 0 1,2 1 0,2-6 0,0 2-1419,0-1 0,6-4 0,1-4 0,8-5-3532,0-3 5085,6-8 0,7-2 0,10-6 0</inkml:trace>
  <inkml:trace contextRef="#ctx0" brushRef="#br0" timeOffset="64">25877 9255 7765,'8'0'3007,"-2"-6"-2171,-6 4 1,-2 0-504,-2 7 0,0 6 0,-3 0 1,0 5-1,4 3-549,2-2 0,1-1 0,0 0-291,0 3 0,0-3 0,0 3 0,0-2 207,0 2 0,0 2 1,0 4-1,0-1 615,0 1 0,0 2 0,0 1 923,0 1 1,0-1-1,0 0 1,0-1-129,0-3 1,0 1 0,0-4-576,0 1 0,1 0 0,2 2 0,4-5-671,0-4 0,-3 0 1,2-3-1068,0-2 0,-4-6 1,3-8-1750,-4-6 1,-1-9 2951,0-4 0,0 2 0,0 1 0</inkml:trace>
  <inkml:trace contextRef="#ctx0" brushRef="#br0" timeOffset="65">26005 9099 7765,'0'-8'3033,"0"1"0,1 7-2457,4 0 1,-2 0 0,5 3-98,-2 7 1,4-1-1,-4 10 1,1-1 0,-1-1-1613,-3 2 1,-1 6 0,-2-3-4198,0 1 5330,0-3 0,-7-6 0,-1 1 0</inkml:trace>
  <inkml:trace contextRef="#ctx0" brushRef="#br0" timeOffset="66">26076 9113 7765,'6'-14'716,"2"-1"1,8-1 493,3-2 1,3 2-1,6-3 1,1 3-211,-1 2 1,1 0 0,-3 1 0,0 2-160,-3 1 0,0 7 0,0-2 83,-4 4 1,-3 1-903,-2 0 1,-1 6 0,-4 5-738,-4 7 0,-10-3 0,-4 4 0,-4-3-565,-1-2 0,-5 1 1,-1-1-1,-3 2 389,-2 3 1,-2-4 0,-1 4 0,1-4-601,3-6 1,-1 2 1486,6-6 1,6-2-1,9-8 1,2-4 605,2-4 1,6-1 0,4 0 0,4 1 601,5 4 0,-3-4 0,4 5 103,1 0 0,-5 2-1137,3 6 0,-10 6 0,-4 5 1,-5 5-511,-5 3 0,-7 5 0,-9-4-227,-1 2 0,-2-3 0,-3 2 0,4-4-1173,4-4 1,8-8 1404,1-1 1,10-2 0,3-2-1,10 0 309,3 0 0,4 0 1,1 0 268,1 0 0,-5 0 0,2 1 1,-5 4 201,-4 5 1,-4 2 0,-6 3-1,-1 0-45,-4 4 0,-5-3 1,-7 5-1,-3-2-571,-3 0 0,0-1 0,-6-5 0,1-2-260,-1-1 1,6-7-1,1 2-855,1-4 1486,2-1 1,11 2-1,5 1 489,6 2 1,7-1 0,7-4-1,4 0-6,1 0 1,-3 0-1,3 2 1,-2 1-563,-2 2 1,-4 6 0,-3-2-400,-2 4 1,-7-4 0,-2 1-1,-9-1-567,-9-1 0,1 5 0,-7-5 125,-1 0 1,-2 0-1,-1-5 1,-1 2 583,1-2 0,6 0 0,3 2 1,3 4 1427,2 4-374,6-12 1,5 4 0,12-10-108,10 4 1,8 1-1,4 0 1,4 0-978,2 0 1,-1-5-1,2 0 1,-3 2-924,-1 2 1,-5-1 0,-1-1-1,-7-4-71,-6 0 1,-2 2 0,-3-5 0,-4-1 728,0-1 1,-4-3 0,1 1 731,-6 0 1,0 6 505,-7 3 0,5 5 0,-2 5 0,0 5 267,4 2 0,1 9 0,2 2 0,0 4-109,0 2 1,0 7-1,0-1-484,0-5 0,5-3 0,2 3 0,-1 1-162,0 2 1,0 5 0,-2-4 0,0-4-228,0-5 0,-3 0 0,-2-6-275,-4-2 1,-3-7 0,-6-5 0,-2-2-143,-3 2 1,-3-10-1,-7 0 36,1-6 0,-5-8 0,1-1 0,4-1 101,2 0 1,9-2 0,0 2 95,6-1 0,4 5 0,7-2 0,2 3-391,3 2 1,9 4 0,8 2-249,0 2 0,7 1 0,-3 4 0,6-2 731,0-2 0,4-6 0,0 3 0</inkml:trace>
  <inkml:trace contextRef="#ctx0" brushRef="#br0" timeOffset="67">26730 9383 7748,'0'-14'1270,"-7"6"656,6 1 1,-5 9-1,6 3-465,0 4 0,0 10 0,0 5 0,0 3-579,0 1 0,0 5 1,0 2-1,0 0-672,0 0 1,0-1-1,-2-4 1,-1-1-927,-2-7 0,0-2 0,4-1-2331,-4 0 0,2-4 3047,-7-20 0,7-16 0,-3-9 0</inkml:trace>
  <inkml:trace contextRef="#ctx0" brushRef="#br0" timeOffset="68">26687 9482 7748,'8'-22'0,"0"2"0,-3 7 880,4 4 0,4-9 0,3 6 0,1-1 622,2 2 0,5 6 0,-4-3 0,2 2-1016,4 3 1,-6-4 0,1 3 0,-2 1-433,0 1 1,-5 2 0,-5 0-99,2 0 0,0 2 92,-1 2 0,1-1-371,-6 7 830,-1-7 1,-4 10 321,0-4 0,0 5-499,0 5 1,0-8 0,0 4 0,0-3-143,0 1 0,0 6 0,0 0-163,0-2 1,0 1 0,0-1 0,0 2-170,0-2 0,-1-1 0,-2-2-633,-2 1 1,-5-1 0,4 0-718,-2 0 0,-1-1 1,-6-4 472,1-4 0,0-5 1,0-5-1,0-4 394,-1-4 1,6-1-1,1-2 1,2-1 655,3-2 0,-4 5 0,2 4 2032,2-1-1305,2 5 1,2 1-1,2 10 1,2 4-45,-2 4 0,-1 7 0,-4 3 0,-2 0-294,-6 1 1,-2 1-1,-3 0 897,1-7-1225,0 1 1,8-10 0,6-1-653,7-9 1,8-3 0,4-3 0,3 0-419,0 4 0,3 1 0,-4 1 0,-1-2-337,1-2 1,-2 0 1316,-5 5 0,0-12 0,0-4 0</inkml:trace>
  <inkml:trace contextRef="#ctx0" brushRef="#br0" timeOffset="69">27114 9553 7748,'14'-14'1372,"0"0"-858,0 0 0,7 4 0,3 2 1,2 2 421,3 3 0,-1 1 1,1 2-1,-1 0-716,1 0 1,-6 0 0,1 0 0,0 0-1420,-2 0 0,-6 0-1073,-7 0 1,-1-1 2271,1-4 0,-9-9 0,-7-8 0</inkml:trace>
  <inkml:trace contextRef="#ctx0" brushRef="#br0" timeOffset="70">27441 9269 7748,'-8'-20'0,"-3"4"0,4-3 1720,0 3 0,2 3-635,-5 4 1,7 4 0,-2 10-1,5 6 1,4 6-203,0 7 1,3 4-1,-3 6 1,6 4-27,2 3 0,-2 3 0,-2 3 1,0 4-361,0-1 1,-4 4-1,4-5 1,-1-2-547,-4-2 0,-2 0 0,-1-7 0,0 2-570,0-2 0,-1-5 1,-2-9-1,-4-7 51,-1-6 0,-1 0 0,-5-6 0,-1-2-138,1-1 1,-5-9 0,-1-4 632,-2-6 0,4-1 1,-1-4-1,4 0 177,0 0 0,6 3 0,1-3 1,2 2-95,2 2 0,4 2 0,5 2 1,5 1-440,2 4 0,4-2 0,1 5 0,2-1-523,-1 1 1,4 1-1,0 5 952,0 0 0,5-6 0,-5-2 0</inkml:trace>
  <inkml:trace contextRef="#ctx0" brushRef="#br0" timeOffset="71">27896 9184 7755,'-13'-2'0,"5"-1"596,8-2 0,6-4 0,9 4 0,-1 2 0,0 1 361,0 2 1,-1 7 0,-2 2-958,-2 4 0,-5 1 0,2 0 0</inkml:trace>
  <inkml:trace contextRef="#ctx0" brushRef="#br0" timeOffset="72">27910 9411 7738,'-14'0'-835,"1"2"1853,4 3 0,2 2 1,7 8-1,0-1 1088,0 0 1,5 5 0,0 3 0,-2 3-967,-2 5 0,4 4 0,0-1-509,-2 5 1,-1-2-1,-2 2 1,0 0 42,0-2 1,0 4 0,0-7-834,0-2 1,4-5-1,1-4-1942,-2-2 0,0-2 0,2-10-455,5-8 0,2-15 2556,3-13 0,-1-13 0,0-10 0</inkml:trace>
  <inkml:trace contextRef="#ctx0" brushRef="#br0" timeOffset="73">28322 9184 7738,'14'-14'462,"2"-1"0,2 3 656,1 2 0,6-2 0,-1 2 0,2-1-647,3 2 1,-1 2 0,-1 7 0,-2 0 0,-3 0-701,-1 0 0,3 0 0,-5 0 107,-2 0 1,-1 2 0,-4 3 0,0 3 61,-3-1 0,-6 6 1,3-5-1,-1 1 68,0 1 0,0-5 0,-4 4 0,2 2 415,2 2 0,0 1 0,-5 2 0,0 3 335,0 4 0,0 1 0,0 3 1,0 3 58,0 0 0,0 6 1,0 4-1,0 4 65,0 3 0,-5 2 0,0-3 0,2 2-217,2-3 0,1 4 0,0-3 0,0-3-540,0-4 0,0-1 0,0 3-125,0-3 0,0-3 0,0-7 0,0-1 0,0-3 0,0-8 0,-2-8-1963,-3-2 0,2-1 1,-6-5 456,-2 0 1,-4-2 0,-2-3-1,-3-4-912,-3-4 0,-5-2 2418,-5-4 0,-7-4 0,4-5 0</inkml:trace>
  <inkml:trace contextRef="#ctx0" brushRef="#br0" timeOffset="74">28166 9625 7738,'-14'6'1087,"1"-3"286,3 6 1,4 1-1,6 4 1,0 2-103,0 3 1,2-2 0,1 7 0,3 0-759,2-2 1,2 5-1,4-5 1,0 1 0,-1 0-1153,-4-3 0,-1-1 0,-5-5-197,2 0 1,-2-1-1255,-8-3 1,2-4-1,-6-8 747,-2-2 0,3-6 1,0-7-1,2-4 1343,2-1 0,3-2 0,1-2 0,0 0-33,0 3 0,0 5 1,0-1-1,0 3 452,0 2 0,1 5 0,4-1 0,5-1 0,2 0 1780,2 2 1,2-4 0,2 4-1292,1-4 0,6 3 0,-3 3-384,0 0 1,3 1 0,-4 3-1,-1-2-147,1 2 1,-2 0 0,-5 0-179,0-2 1,-6 2 0,-1 6-189,-1 2 0,-5 6 1,4-2-1,-3 4-215,-2 1 1,-2 0-1,-1 0 1,-3 1-299,-2-1 0,-2 5 1,-4 0-1,0-2-391,0-1 0,-1-3 0,1-2-123,0-2 1,0-6-1,0 2-49,-1-3 0,8-4 677,2-3 0,3-3 1567,2-6-503,7 0 1,-1 8 0,3 6-117,-4 7 0,-5 11 0,-5 2 1,-4 3-543,-4 2 0,-1-3 0,0 0 1,0-1-98,-1-4 0,1-1 814,0-2 1,8-6-254,6-3 1,6-4-1,10-1 1,1-1-600,2-4 0,6 2 1,-3-5-1,1 1-295,-5 4 1,3-3-1,-2 1-596,-2 2 1,-1 0 0,-2 0-93,1-2 1,-6 0-1,1 5 1100,1 0 0,1-6 0,2-2 0</inkml:trace>
  <inkml:trace contextRef="#ctx0" brushRef="#br0" timeOffset="75">29033 9809 7663,'-14'0'7725,"6"0"-6425,2 0 0,7 0-2027,4 0 727,3 0 0,6 7 0,0 1 0</inkml:trace>
  <inkml:trace contextRef="#ctx0" brushRef="#br0" timeOffset="76">17275 11117 7838,'-8'-22'120,"-3"0"1,5 5-1,-2-2 1,-2 1 0,1 1 1280,-1-2 1,6 3-1,-4-3 2305,1 3-3076,3 2 0,4 13 0,0 7 0,0 11-147,0 12 1,0 6 0,0 9 0,0 5-116,0 8 1,0-1 0,1 6 0,2-4-82,2-1 1,0 3-1,-5-1 1,0-5-170,0-4 0,5-3 0,-1-5 0,0-5-128,-3-3 1,4-6 0,0-4-1,-1-5-240,3-4 1,-6-5-1,6-2-752,-1-2 0,-5-3 792,4-7 0,2-6 0,-3-9 0,-1-5 0,-1-4 258,-2-5 0,2-3 0,1-7 0,3 0 11,2 1 1,-3 1 0,4 1-142,2 2 0,2 5 0,1-3-152,0 1 0,-1 6 1,-2 7-248,-2 2 0,1 2 598,4 9 0,-6 11 0,-3 12 0,-4 8 628,-1 5 1,0 1-1,0-1 60,0-3 1,-4 1-1,-1-6-391,2-2 1,3-2-620,4-6 0,0-3 1,7-7-1,3-6-394,3-7 0,7-11 0,-5-8 0,0 1-177,1 2 0,-4 3 0,3 2 0,-3 4-2,-2 6 1,-4-1 877,-1 11 1,-6 4-1,2 10 1,-3 10 642,-2 6 1,0 4 0,0-1 0,0 1 110,0-1 1,0-1-1,0-2 1,0-3-825,0-1 0,1-2 0,4-7 0,4-1-963,4-1 0,1-7 0,1 2 1,-1-4-325,0-1 0,5 0 1,1-1-1,1-2 297,0-2 1,2-6-1,-4 1 1,0-2 959,2-2 0,1-1 0,6 1 0</inkml:trace>
  <inkml:trace contextRef="#ctx0" brushRef="#br0" timeOffset="77">18256 11231 7928,'-5'-14'338,"-1"0"1,-2-1 0,-3 1 0,-2 0 0,-1 0 1615,0-1 1,0 8 0,-1 2-1084,1 3 1,0 2-1,0 3 1,0 7-1,1 10-269,4 10 1,-3 4 0,8 7-1,1 3 1,1-1 87,2-4 1,0 1 0,0-7 0,2-3-476,2-5 1,-1-1 0,7-9 0,3-3-446,4-5 0,0-2 0,5-6 1,1-6-783,-1-7 0,0-13 0,3-11 0,-1-3-288,1-1 0,-9-3 0,-2 0 0,-3-1 839,-3 5 0,-2 4 1,-6 9-1,0 1 583,0 3 0,-4 4 0,-3 7 1,-1 4 907,-3 4 0,-1 5 0,-1 6 1,2 8 334,1 9 0,7 3 0,-1 4 1,2 2-670,2 1 0,0 5 0,0-3 0,2 0-538,2-1 1,-1 4 0,7-6 0,1-4-797,2-2 1,1-4-1,0 1 1,2-4-736,3-3 1,-8-2 0,3-1 0,-1-2-327,-1-1 1,-2-7 0,-1 1 793,2-2 0,-3-2 0,0-2 0,0-2-712,0-6 1617,-5-2 0,10-3 0,-5 1 0</inkml:trace>
  <inkml:trace contextRef="#ctx0" brushRef="#br0" timeOffset="78">15697 10890 7877,'-14'-13'480,"-1"4"0,1 2 1,0 9-1,1 3 637,4 4 0,-2 10 1,4 6-1,1 7-602,0 6 1,1 9 0,5 4 0,0 1 0,0 0-274,0 2 1,0-1 0,0 0-1,0-6 1,0-4-169,0-5 1,0-1 0,0-7-1,2-4-189,2-4 1,0-3 0,5-5 4,2 0 1,2-6-1,3-3 1,1-4 214,2-1 0,6 0 1,-1 0 19,3 0 1,1 0-1,1 0 1,1 0 45,3 0 1,-3-1-1,3-2-395,-3-2 1,-2 0-1,1 5 1,-1-1-500,1-4 0,-2 3 0,-2-4 0,-3 1-482,-2 1 1,4-6-1,-5 4 1,-1-1 1204,-3 1 0,0-5 0,-1 3 0</inkml:trace>
  <inkml:trace contextRef="#ctx0" brushRef="#br0" timeOffset="79">15768 10876 8029,'-30'0'3449,"3"0"-2540,25 0 0,4 1 0,14 2-126,3 2 0,4 1 0,11-2 1,4 2-970,3 2 0,6-4 1,2 4-1,0 0-1077,0 0 0,-2 2 1,-4 4 1262,0 0 0,-7 7 0,-1 1 0</inkml:trace>
  <inkml:trace contextRef="#ctx0" brushRef="#br0" timeOffset="80">15811 11316 9101,'-35'0'3137,"6"0"-2301,1 0 1,14 0 0,15 0-315,12 0 0,9 0 0,11 2 0,7 1-801,6 2 0,9 4 0,6-4 0,1 0-1870,1 1 1,-3-3 2148,7 7 0,-14-1 0,3 5 0</inkml:trace>
  <inkml:trace contextRef="#ctx0" brushRef="#br0" timeOffset="81">16948 10719 7941,'-36'14'707,"7"7"0,9 3-34,-1 2 0,5 9 0,-3 3 1,4 5-1,0 4 183,1 5 0,0 10 1,1 4-1,4 4 1,4 2-636,4 4 1,2-3 0,4 1 0,4-6-555,4-6 0,6-4 1,3-3-1,3-2-477,5-6 0,8-4 0,2-6 1,6-5 809,6-7 0,3-4 0,2-7 0</inkml:trace>
  <inkml:trace contextRef="#ctx0" brushRef="#br0" timeOffset="82">19038 10961 7990,'-8'0'830,"-3"1"1,6 4 0,1 5 257,-3 2 0,6 4 1,-6 3-1,3 5 1,-1 4-62,2 5 0,-5 2 0,-2 6 0,-2 0-512,-3 3 1,1 2-1,0-5 1,0-1-1,0-4-720,-1-1 0,1-2 0,0-4 0,0-3-339,0-2 1,-1-3 0,1-9 0,0-1-2494,0-1 1,-1-7 3036,1 2 0,0-16 0,0-5 0</inkml:trace>
  <inkml:trace contextRef="#ctx0" brushRef="#br0" timeOffset="83">18654 11188 7990,'0'-14'1572,"0"0"-934,0 6 1,2 3-1,2 12 1,7 7 221,7 8-1,4 6 1,8 6 0,2 2-731,1 0 1,6 4 0,-1-7 0,3-2-817,2-1 0,4-3 0,2-1 687,2-3 0,1-5 0,5 2 0</inkml:trace>
  <inkml:trace contextRef="#ctx0" brushRef="#br0" timeOffset="84">20289 10918 8171,'-22'0'344,"3"2"0,3 3 0,0 4 0,-1 5 1920,-2 5-1847,0 3 1,5 15 0,0 4 0,0 6 165,-1 4 1,7-4 0,4 4-1,2-2 1,2-4-245,0 0 1,8-9 0,5-3 0,6-3 0,1-3-760,1-3 0,6-9 0,-1-7 0,6-1-1714,0-4 1,2-3 2133,0-5 0,5-9 0,-3-8 0</inkml:trace>
  <inkml:trace contextRef="#ctx0" brushRef="#br0" timeOffset="85">20488 11174 7836,'-14'-8'4808,"0"-4"-4145,6 10 1,5-9 0,11 6 0,9 0 124,8-1 1,7 5-1,11-4 1,1 3-787,3 2 0,-3 0 1,4 0-1,-6 0-1113,-4 0 0,2 0 0,-7 0 0,-3 0-1029,-5 0 0,-4 5 2140,-7 0 0,0 6 0,0-3 0</inkml:trace>
  <inkml:trace contextRef="#ctx0" brushRef="#br0" timeOffset="86">20858 10961 7836,'-14'-5'0,"-1"0"808,1 2 1,0 3 0,0 5 0,-2 6 593,-3 6 0,8 7 0,-3 9 0,3 5-261,3 3 1,-3 2 0,6 0 0,2 1-409,1 3 1,4-3 0,3 2 0,4-5-611,4-3 1,2-6-1,4-1 1,5-4-598,3-3 0,1-7 0,-1 2 0,-1-5-1392,-3-4 1,1-4-1,3-6 1,-2 0 1865,-1 0 0,-1-6 0,6-2 0</inkml:trace>
  <inkml:trace contextRef="#ctx0" brushRef="#br0" timeOffset="87">21185 11387 7836,'0'-14'2810,"0"0"-969,0 0-68,0 6 1,0 3-1,0 11-895,0 9 0,0 0 1,0 9-1,0 0-654,0-2 1,0 5-1,0-5 1,1 2-718,4-1 1,-2-5-1,5 1-1774,-1-4 1,-1-2 2266,-1-4 0,-4-2 0,6-7 0</inkml:trace>
  <inkml:trace contextRef="#ctx0" brushRef="#br0" timeOffset="88">21228 11160 7836,'0'-22'3736,"0"8"-2781,0 1 1,1 18-731,4-1 0,3 7 0,6 4 0,0-1-1636,0 0 0,5 0 1411,0 1 0,0 5 0,-5 2 0</inkml:trace>
  <inkml:trace contextRef="#ctx0" brushRef="#br0" timeOffset="89">21654 10762 7826,'-11'0'3495,"6"0"-3029,1 0 0,18 0 1,-2 1-1,7 6 256,3 7 1,2 2-1,5 9 1,-1 3-207,0 4 0,1 8 0,-2-1 0,-5 5-36,-8 4 0,-1 4 0,-9-3-213,0 1 1,-9 2 0,-5 4 0,-2-3-567,-2 0 0,-7-9 1,-3 0-1,-1-6-1126,1-3 1,-3-4 0,5-7 1424,0-5 0,-5-3 0,5-2 0</inkml:trace>
  <inkml:trace contextRef="#ctx0" brushRef="#br0" timeOffset="90">22436 10577 7814,'0'-8'1665,"2"2"-1025,2 6 0,4 0 0,6 0 0,1 1 0,0 4-150,4 5 1,-1 9-1,6 4 1,1 6 0,2 4-356,1 5 1,-1 4 0,-2 6 0,-3 4 0,-3 3 24,-6 2 0,0 5 1,-9 1-1,-2 2 100,-5 3 1,-5-1 0,-8 1-191,-3-1 0,-3-7 0,-6 1 1,-1-4-819,1-5 1,-7 2-1,-1-7 1,-2-2 747,0-6 0,6-4 0,-3-7 0</inkml:trace>
  <inkml:trace contextRef="#ctx0" brushRef="#br0" timeOffset="91">22863 11814 7802,'-8'0'1287,"1"0"1,20-6 0,3-2 0</inkml:trace>
  <inkml:trace contextRef="#ctx0" brushRef="#br0" timeOffset="92">19493 11885 8005,'0'-24'0,"0"2"0,0 2 964,0 2 1,0 2 594,0 2 0,0 8-915,0 6 0,5 14 0,-1 16 0,0 11-143,-3 10 0,-2 7 0,-4 7 0,-5 8-327,-2 4 1,2-3 0,1 0 0,-1-6-438,2-6 0,1-4 0,3-2 0,0-4-1530,0-5 1,4-9 0,5-6 1792,5-7 0,2-4 0,3-7 0</inkml:trace>
  <inkml:trace contextRef="#ctx0" brushRef="#br0" timeOffset="93">19806 12013 8049,'-29'-6'620,"7"4"1,5-1 0,4 6 791,4 6 0,-1 6 0,-4 5 0,0 7-412,0 5 0,4 12 0,2-1 0,0 1-765,0 0 1,5 3-1,-1 2 1,2 0-701,2 0 0,0-1 0,0-6 1,0 1-919,0 0 1,0-5-1,-2-2 1,-2 0-3179,-6 1 4561,-3-6 0,-7 4 0,-2-7 0</inkml:trace>
  <inkml:trace contextRef="#ctx0" brushRef="#br0" timeOffset="94">19280 12738 8049,'-8'-6'552,"-3"6"0,4 0 116,0 7 0,3 12 0,0 5 0,2 3 199,2 1 1,2 2 0,2 2-237,6 1 0,4 0 1,3-4-1,4-2-352,1-4 0,3-2 0,7-8 0,1-4-550,-1-4 0,4-5 0,0-7 1,2-5-82,0-6 0,-6-7 0,1 1 1,-5-2-718,-4-3 1,1 1 0,-6-1 1068,-1 1 0,4-7 0,0-1 0</inkml:trace>
  <inkml:trace contextRef="#ctx0" brushRef="#br0" timeOffset="95">16479 14131 7912,'-43'29'0</inkml:trace>
  <inkml:trace contextRef="#ctx0" brushRef="#br0" timeOffset="96">15995 14330 7912,'-28'-6'697,"6"4"0,4-1 1,7 8 170,7 9 0,-3 8 1,3 11-1,0 7-460,3 6 0,1 9 0,0 8 0,0 2 0,0 1 1,0-1-194,0-3 0,0-4 1,0-3-1,1-3-533,4-4 268,-3-10 1,6-4-1,-4-7 1,4-3-218,0-5 0,5-5 0,-4-3 168,4-1 1,6-7 0,1 3 0,1-1 225,0 0 0,4-1 0,-1-4 0,2 0 158,3 0 1,-1 0 0,1 0 0,-1 0-257,1 0 0,1-1 1,1-4-1,2-4-320,-1-4 1,-2-1 0,-2 0 0,1-1-328,-1 1 0,-1 0 0,-3 0-2527,-5-1 3145,-3 1 0,-9-6 0,0-2 0</inkml:trace>
  <inkml:trace contextRef="#ctx0" brushRef="#br0" timeOffset="97">16081 14288 7976,'-37'-8'1676,"6"3"566,5 3 1,14 2-1423,12 0 0,12 2 0,12 1-589,3 2 0,3 6 1,3-3-1,5 1-865,3 1 1,2-2 0,0 3-1,-2-2-788,-3 2 1422,3 2 0,-11 1 0,4 0 0</inkml:trace>
  <inkml:trace contextRef="#ctx0" brushRef="#br0" timeOffset="98">16152 14629 7976,'-37'0'2332,"4"1"-893,10 4 0,8-2-734,11 7 0,15-6 0,8 6 1,8 1-646,6 2 0,5-1 1,7-1-1,4-3-767,2-2 0,-1 4 1,4-5 706,-2-2 0,0 11 0,5 2 0</inkml:trace>
  <inkml:trace contextRef="#ctx0" brushRef="#br0" timeOffset="99">17389 14330 7976,'-14'0'0,"4"0"0,1 0 562,-2 0 0,3 2 0,-3 4 0,-4 10 62,-2 11 1,-4 7-1,2 11 1,-3 0-137,0 3 1,-3 12 0,4 2-1,1 5 50,-1 5 0,7-3 1,6 1-1,2-4-139,3-3 0,1 0 0,4-15 0,2-4-465,6-5 0,9-4 0,6-8 0,7-3-1001,6-5 1,3-10 0,3-4 0,2-4-1165,1-1 0,5-8 2231,-4-6 0,-1 0 0,-4-6 0</inkml:trace>
  <inkml:trace contextRef="#ctx0" brushRef="#br0" timeOffset="100">17901 14657 7976,'-15'-8'1972,"1"-3"1804,0 6-3066,6 1 0,2 5 0,6 4 1,0 6-397,0 6 1,0 1-1,0 7 1,0 4 27,0 2 1,4 4-1,1-2 1,-2 5 48,-1 3 1,-2 2-1,-2-2 1,-1-2-71,-2-1 0,1-2 0,2 2 0,-1-6-221,-2-7 1,0 1-1,5-8-191,0 0-518,0-9 1,0-4 0,0-10 187,0-4 1,0-12 0,0-6 0,0-4 104,0-1 1,5-2 0,2 0-1,0 3 108,5 1 0,0 1 1,2 2-1,-1 4-109,-4 4 1,4 9 277,-3 6 1,2 2-1,1 4 439,-4 2 1,-1 9 0,-5 8 0,2-1 186,-2 1 1,4-2-1,-1-5-653,2 0 1,1-6 0,6-3 0,-1-4-497,0-1 0,5-6 0,0-4 0,-2-2 27,-1-2 0,-2-1 0,0 3-122,1 2 0,-6-1 1069,1 6 0,-7 7 0,2 9 1,-4 6 548,-1 7 0,0-2 1,0 0-1,0 0 264,0 1 0,5-6-972,0 2-327,6-3 0,-3-8 0,7-4-972,4-2 1,-3-4 0,5-2 0,-2-6-530,0-3 0,4-5 0,-4-3 0,-1-1 505,-3-3 1,0 2 0,-3 0-1,-1-1 1070,-1 2 0,-5-3 0,2 6 0,0 0 0,-4-2 0,-1 10 0,-2-3 0,1 3 946,4 3 809,-4 2 0,6 7 0,-7 4-653,0 5 0,0 4 1,1 5-1,2 4-618,2 4 0,5 2 0,-6-1 0,1-1-487,1-3 0,-2 3 0,4-5-141,-2 0 1,0-2-1,-3-6-1685,2 1 1,1-7 1828,-1-4 0,-3-2 0,4-2 0</inkml:trace>
  <inkml:trace contextRef="#ctx0" brushRef="#br0" timeOffset="101">18611 14586 7976,'-14'-6'958,"0"-1"3605,0-2-4540,0 3 0,6 7 0,5 4 0,6 4-1054,6 4 1,4 1-1,1 0 1,0 1-968,0-1 1998,1 6 0,5-4 0,2 5 0</inkml:trace>
  <inkml:trace contextRef="#ctx0" brushRef="#br0" timeOffset="102">18697 14728 7976,'6'14'332,"2"1"122,0-1 0,0 0 465,-3 0 0,-4 2 0,4 3 0,-4 3 0,-1 2 453,0 0 0,0 4 0,-1 5 0,-2-1-295,-2-2 0,-1-7 1,2 0-79,0-3 0,-3-1 0,4-5-974,-1 0-623,-1 1 0,6-9 0,4-8 0,5-10-194,2-10 0,2-5 0,1-2 0,0 1 8,4 0 0,-3-1 0,3 2 1,-3 4 410,-2 4 0,0 8 1,1 3 767,-1 1 0,0 4 0,-1 8 1,-2 4 487,-2 4 0,-6 6 1,4 2-1,-3 1-270,1 3 1,1-3 0,-2 0-1,2 0-753,2 0 1,-3-4-1,3 1 1,-1-4-1071,1 0 1,-3-3-1,5-1-1675,1-1 0,-4-7 2885,3 2 0,-1-10 0,6-3 0</inkml:trace>
  <inkml:trace contextRef="#ctx0" brushRef="#br0" timeOffset="103">19592 14558 7976,'-14'-5'0,"0"0"1356,0 2 1,0 1 0,-1 4 0,1 4 221,0 9 1,0 0 0,1 11 0,2 4 1235,2 6-2337,5-1 1,-7 10-1,7 0 1,0 2-8,3 2 0,1 2 1,0-6-1,1-2-458,4-2 0,-2 2 0,7-10 0,2-3-504,6-5 0,-2 1 1,3-8-562,-4 0 1,4-9-1,0-4 1,0-3-928,2-2 1,-5-2 0,4-3 0,-1-6 1979,0-6 0,0-5 0,-5-7 0</inkml:trace>
  <inkml:trace contextRef="#ctx0" brushRef="#br0" timeOffset="104">19806 14856 7976,'0'-14'1301,"1"1"-596,4 4 0,3-4 0,8 4 0,3-2-89,4 1 0,4 4 0,2 4 0,1-1-543,3-2 0,-3 1 0,5 4 0,-2 0-844,0 0 0,-1 1 0,-7 2 0,-3 2-548,-1-2 0,-2 0 1319,-5 2 0,0-3 0,0 4 0</inkml:trace>
  <inkml:trace contextRef="#ctx0" brushRef="#br0" timeOffset="105">20261 14586 7976,'-7'-22'0,"1"6"0,-5 8 1509,2 2 0,4 1 0,-5 5-307,-1 0 1,0 8-1,2 6 1,2 10-269,1 8 1,5-1-1,-6 7 1,2 2-198,1 1 1,-1 1 0,5 1 0,0 0-149,0-1 1,6-5-1,4-3-781,2 1 0,7-10 0,2 2 0,1-6-852,3-9 1,-3 1 0,2-8 0,1-4-1103,2-4 1,-3 0-1,-2-8 1,-1-3-1843,-4-4 3988,5-7 0,-6 3 0,4-6 0</inkml:trace>
  <inkml:trace contextRef="#ctx0" brushRef="#br0" timeOffset="106">20602 14828 7976,'0'-10'48,"0"1"4671,0 6-3410,0-4 0,0 23 1,0 5 1005,0 2-1877,0 3 0,0 0 0,0 0-168,0-3 0,2 1 1,1 3-1,1-2-693,0-1 0,2-7 1,0 2-1,1-3-1610,-1-2 0,0-6-571,-1-3 1,-2-5 2603,7-5 0,-7-9 0,3-8 0</inkml:trace>
  <inkml:trace contextRef="#ctx0" brushRef="#br0" timeOffset="107">20687 14757 7976,'0'-15'2475,"0"1"2722,0 0-4689,0 6 1,2 2 0,3 6 0,2 1-1263,1 4 0,7-2 0,-4 7 754,1 1 0,12 1 0,-8 3 0</inkml:trace>
  <inkml:trace contextRef="#ctx0" brushRef="#br0" timeOffset="108">21028 14401 7976,'0'-8'1358,"7"2"1,-1 8-633,4 2 0,7 4 0,-4 8-416,-2 3 0,8 3 0,-5 7 1,0-1-1,-1 0 153,-4 1 0,-1 6 1,2 1-1,-4 2 53,0 0 0,-4 0 0,3 4 0,-4 1-160,-1 0 1,-6-2-1,-2-3 1,-2-4-410,1 1 0,-1-5 0,-2 3 0,1-4-815,1-6 1,2-2-1,-3-8-1090,2-4 0,1-1 1958,-2-3 0,-2-10 0,4 3 0</inkml:trace>
  <inkml:trace contextRef="#ctx0" brushRef="#br0" timeOffset="109">21583 14259 7976,'-8'-8'444,"2"0"509,6 4 1,1 2-704,4-3 0,3 10 0,6 4 1,-1 4-1,-2 1-60,-2 1 0,1 3 0,4 3 1,-1 1-1,-2 3 150,-2 2 0,-4 6 1,3 2-1,0 1 116,0 4 0,-5-4 0,2 2 0,-2 2 40,1 1 1,-2 3 0,3 0-1,-5 2-125,-5 0 1,2 0 0,-7 6 0,-1-3-149,-1 0 0,1-5 0,-2 3 0,-3-1 0,-1 0 0,-2 1-1121,0-1 0,-6-2 0,1-1 0,-1-2 898,1-3 0,-9-3 0,3-7 0</inkml:trace>
  <inkml:trace contextRef="#ctx0" brushRef="#br0" timeOffset="110">15356 15809 7976,'28'22'118,"2"5"1,3-4-1,7 3 1,4-3 0,7-4-1,4-5 199,8-4 1,5-4-1,6-6 1,4 0-1,-37 0 1,1 0-311,2 0 0,-1 0 0,-1 0 0,0-1 0,3-1 0,2-1 0,-2-2 0,1-1 0,1-2 0,1 0-9,1-1 1,0-1 0,1-2 0,1-1 0,0 2 0,1 0 0,0-1 0,2 0-2164,-1 0 0,1 0 2088,0 1 1,1-1-1,0-2 1,-1 1-1,0 0 1,-1 1-1,1 0 1,0 1-52,0 1 0,-1 0 0,-1 0 1,-1 1-1,0 2 0,1 1 1,-3 1-1,1-1 273,0 1 1,0 1 0,-6 2 0,0 1 0,2-2 0,0 1-163,-4 1 0,-1 0 0,40 1 0,-39 0 0,0 0 0,-1 1 0,0 0 135,-1 1 0,0 1 0,36-2 0,3 5 1,-1-1 55,-4 0 0,3 0 0,-1-5 0,-2-2-622,-1-3 1,-3 4 0,-2-4 0,-4 3 156,-1 2 1,-2 2 0,-8 1-1,-2 4 277,-2 0 1,-2-3-1,-4 2 1,-1-1 636,1-1 1,-5 1 0,-2-5 0,1 0-568,-1 0 1,-4-1 0,2-3 0,0 0 185,-1 1 0,6 1 1,-1 2-1,3 2 129,2 2 0,6 4 0,3 6 0,3 1-294,2-1 0,6 0 0,4 0 0,2 0-180,2 1 0,8-3 0,-37-6 0,0-2 0,2-1 0,0-1-38,1-1 0,-1-1 0,-1 0 0,-1 0 0,0 0 0,0 0-100,0 1 1,1-2 0,1-4 0,1-3 0,4 1 0,1-1 0</inkml:trace>
  <inkml:trace contextRef="#ctx0" brushRef="#br0" timeOffset="111">15171 14572 7800,'-14'-21'64,"-5"5"0,0-2 0,1 2 0,2 2 0,2-1-82,0 1 1,1-6 0,2-3 0,2 0 548,-2-1-358,-2 0 1,-1-4 0,-2 0 0,-1-1 49,-2 1 0,-6 4 0,-1 2 1,-5 0-1,-7 0-46,-3-4 1,-2-1 0,0-1 0,-1-2-230,-3-3 0,-4 1 0,-4-4 0,1 0-131,2-1 1,0 4 0,-5-3-1,0-1 90,0 1 0,-4 5 0,-1-3 0,0 4 84,-1 2 1,3 4-1,-5 2 1,1 0 25,-1 0 1,-1 3 0,-7-3 0,-3 1-80,36 13 1,0-1 0,-2-1 0,0-1 0,-1 2-1,1-1 1,-2 1 0,-1-1-1104,-2 0 0,-1 0 1271,1 2 1,-1 0 0,-4-3 0,-1 0-1,3 2 1,0 1 0,1-2 0,0 1-29,2 0 0,-1 0 0,-3 1 0,0 0 0,1 1 0,0 0 0,-1 0 0,-1 0-98,0 0 0,-1 0 0,1 2 0,1 0 0,-3 1 0,1-1 10,0-1 1,0 1 30,-3 1 0,1 2 0,1-3 1,1 2-1,-3 1 0,0 0-57,1 0 0,1 0 1,-3-1-1,1 1 1,2 2-1,-1 0 1,-1 0-1,0 0-53,-1 0 1,0 0 0,1 0 0,-1 0 0,0 0 0,0 2 23,0-1 0,0 2 0,0 1 0,-1 2 0,-1 2 0,1 3 0,-1 0 0,0 1 35,0 1 1,1 1 0,0 1 0,0 0-1,1 1 1,1 0 0,-1 1 0,1 1 48,2 0 0,-1 0 1,0 1-1,0 0 0,2 2 1,0 1-1,0-1 1,0 2 6,0 0 1,0 1-1,1-1 1,0 0 0,2 2-1,0 0 1,1 1 0,-1-1-28,0 0 1,0 1 0,3-1 0,0 0 0,0 2 0,0 0-12,2-1 1,-1 0 8,0 0 0,2 0 0,3 2 0,1-1 0,1 0 0,1-1-4,1-2 1,1-1 0,-1-1 0,0 0 0,-26 19 0,1-3-34,5-5 0,11-4 0,4-6 0,7-4-327,5-3 1,8-8-1156,3-3 1522,9-4 0,10 6 0,8 1 0</inkml:trace>
  <inkml:trace contextRef="#ctx0" brushRef="#br0" timeOffset="112">8062 13577 8087,'-22'9'673,"3"12"-706,3 15 0,3 18 0,4 14 1,3 4-1,-1 7-100,3-37 0,-1 0 1,-1-1-1,-1 0 1,0 3-1,0 1 1,0-3-1,0-1 462,0 0 1,0-1 0,-8 28 0,1-2-1,0-7-100,0-7 0,6-5 0,3-11 1,5-7-133,5-9 1,4-5 0,12-6 0,9-6-281,11-6 0,8-13 1,11-12-1,5-10 1,-30 16-1,1-2 183,0-1 0,0-2 0,1-3 0,-1-2 0,0 0 0,-1 0 0</inkml:trace>
  <inkml:trace contextRef="#ctx0" brushRef="#br0" timeOffset="113">26218 14330 8277,'-36'-6'254,"2"4"1,11-1 0,4 8-1,3 9 1,2 8 539,0 5 0,-5 11 0,-2 8 0,1 9 0,-1 5-379,4 3 0,2 0 0,6 2 1,4-6-1,5-9-191,5-6 1,11 1 0,11-14 0,6-4 0,3-8-277,4-8 0,7-6 0,5-11 0,5-9-211,5-7 1,-6-11 0,1-5-154,-8-3 0,-11-3 1,-6-2-1,-7-3 1,-8-2 127,-5-2 1,-6-3-1,-8-2 1,-4-2 216,-8-2 1,-5 2 0,-8 8 235,-2 5 1,4 4 0,-10 5 0,2 7 46,0 5 1,1 6-1,7 7 1,3 2-764,2 2 1,1 6-328,4-2 0,7 5 878,4 5 0,8 2 0,4 8 0</inkml:trace>
  <inkml:trace contextRef="#ctx0" brushRef="#br0" timeOffset="114">27384 14074 8062,'-22'-22'2515,"6"3"-1722,6 10 0,1 2 1,-5 9-1,-2 4 193,-3 9 0,2 7 1,-7 11-1,-1 6-530,-2 7 1,-3 5-1,-2 7 1,-1 2-237,1 2 1,9 1 0,4-2 0,3 4-220,2 0 1,6-2 0,3-8-401,3-2 0,9-4 1,4-7-1,6-1-321,7-3 0,3-3 1,1-8-1,1-3-917,-1-6 1,1-2 0,-1-3 1636,0-4 0,7-2 0,2-7 0</inkml:trace>
  <inkml:trace contextRef="#ctx0" brushRef="#br0" timeOffset="115">27739 14273 8128,'0'-42'0,"2"1"1751,3 3 1,2 9 0,8 10 0,0 5 0,3 5 488,1 4 0,1 5 0,-2 6-1732,1 8 1,0 8 0,-5 12-1,-1 4-455,-4 3 1,-3 3 0,-6 2 0,0 1-457,0-1 1,-11 3 0,-5-2-300,-4-1 1,-4-3-1,-4-5 1,-1-5-174,1-3 1,4-8-1,1-3 902,-3-3 1,4-8-1,0-4 1,1-2 422,4-2 1,1-6 0,4-4 0,2-3 614,5-1 1,4 5 0,2-1-1,6-1-541,7-1 1,7-1 0,7 3-1,2 6-772,3 2 1,-3 2 0,3 2 0,-1 2-556,1 6 0,-3 7 1,3 2-1,-3 0-836,-1 2 1,-6-4-1,0 5 1,-1-1-808,0-4 0,-5 4 2446,2-2 0,3 6 0,0-3 0</inkml:trace>
  <inkml:trace contextRef="#ctx0" brushRef="#br0" timeOffset="116">28663 13861 8122,'-22'-28'2324,"8"1"4115,9 3-5160,4 3 0,1 26 1,0 9-1,-2 12-743,-3 7 1,2 0 0,-6 7-1,-2 1-372,-2-2 1,4-1-1,-1 0 1,1-5-261,1-3 0,-3-8 1,6-3-410,2-3 0,1-10 0,4-7 19,3-12 0,7-3 0,7-7 1,0-3 139,2-1 1,-4 1 0,5 0 404,-1 3 0,-2 7 0,-5 0 1,0 7 206,0 2 1,0 4 0,-1 9 227,-3 9 0,-4 4 0,-6 6 0,0-1-158,0 1 1,0 2 0,0 0-1,0-2-705,0-1 1,0-2 0,0 1 0,0-4-1216,0-3 0,5-2 1,-1 1-1,1-3-4080,1-2 5664,2 2 0,7-10 0,-1 4 0</inkml:trace>
  <inkml:trace contextRef="#ctx0" brushRef="#br0" timeOffset="117">29147 13790 8071,'9'-5'0,"1"-1"1133,1-2 1,1 5 0,3 0-52,-1 6 1,0 6 0,0 9 0,1 4-392,-1 5 1,0 3 0,-1 9 0,-4 1-336,-4 4 0,1-1 1,-1 5-1,-4 1-144,-4 4 0,-5-3 0,-6 1 0,-2-1-134,-3 1 1,2-4-1,-7 4 1,-2-1-844,-6 1 0,0-5 0,-6 1 0,1-3-1152,0-1 0,-4-5 1917,3 0 0,-9 0 0,-4 4 0</inkml:trace>
  <inkml:trace contextRef="#ctx0" brushRef="#br0" timeOffset="118">2631 14785 11866,'-21'-28'-177,"1"7"1,-2 8 0,6 15 0,6 15 0,2 17 586,0 10 1,4 13 0,-6 12 0,-1 9 0,5-36 0,0 1-235,-1 0 1,-1 1 0,1-2 0,0-1 0,1 1 0,-1-1 0,2 0 0,-1 1-1,2-1 1,-1 0-128,-1 1 1,1 0 0,1 0 0,0 0 0,0 1 0,0-1-1,1 1 1,0 0 0,1-1 0,1-1-310,-1 40 0,2-4 1,0-9-1,2-5 0,1-7-599,1-6 0,8-7 1,-1-7-1,4-3 781,4-6 0,0-11 0,-4-10 1</inkml:trace>
  <inkml:trace contextRef="#ctx0" brushRef="#br0" timeOffset="119">2617 14273 13729,'26'-27'239,"4"7"0,15-4-244,2 13 0,4 10 0,7 5 0,2 6 0,5 4-73,4 5 1,-29-11-1,1 0 1,5 1 0,1 1-1,0-3 1,1 0-9,-1-2 0,1-1 0,-3 2 1,0-1-1,3-2 0,0-1 1,2 0-1,0-1 0,1 0 1,2 0-31,1-1 1,-1 0-1,-1 0 1,-1 0-1,2 0 1,0 0-1,-1 0 1,0 0 5,0 0 0,0 0 0,1 3 0,-1 0 0,-3 1 0,0 0 0,-2 1 0,0 0-37,-2-1 1,0 1 0,1 0 0,0 0-1,-1 1 1,0 2 0,-1-1 0,-1 0-132,-2 0 0,0 0 1,36 6-1,-5-2-25,-1-2 1,-7-1 0,-2 3-1,-5-1 44,-5 1 1,-8-5 0,-7 1-1,-3-3 117,-2 1 1,-8 4-1,-4-2 1,-1-1 205,0 0 1,0 4-1,-5-4 711,0 2 0,1 2 1,-1 4-424,0 0 0,-6 0 1,-3 2-82,-4 3 1,-1 3 0,0 7 0,0 1-155,0 3 0,-1 5 1,-2 9-1,-2 5-46,2 3 0,-4 7 0,1 1 0,0 4 72,-1 5 0,-2 2 0,6-32 1,0 0-1,-1 2 0,0-1 1,-1 0-1,-1-1 5,-1-1 0,1 1 0,1-1 0,1 1 1,-6 37-1,-1 0-58,-2-3 1,4-3 0,-1-2 0,-1 0-221,-1 0 0,-2 2 0,-1 1 1,1 2-423,0-2 1,-5-5 0,2-1-35,4 0 1,-1-1-1,4-12 1,-2-3-448,-3-5 0,0 2 1033,-4-1 0,-4-1 0,-5-4 0</inkml:trace>
  <inkml:trace contextRef="#ctx0" brushRef="#br0" timeOffset="120">5147 8160 7996,'-20'0'75,"4"0"1,-3 0 1148,3 0 0,11 0-751,10 0 1,6 0-1,16 0 1,5 0-204,2 0 0,6 0 1,6 0-1,3 0-78,1 0 1,-2 0-1,4 0 1,2 0-186,1 0 1,0-5 0,-1-1 0,-4 0-537,-1 0 1,-6-1 0,-7 4 0,1-2-274,-1 2 1,-9 2 0,0 1-1,-5 0 802,-5 0 0,5-7 0,0-1 0</inkml:trace>
  <inkml:trace contextRef="#ctx0" brushRef="#br0" timeOffset="121">6967 11814 8007,'-6'-14'-47,"-4"1"0,-7 2 163,-2 1 0,-5 1 1,4-4-1,-2 4 0,-2 4 1,0 4 333,1 1 1,-1 0 0,-5 1-1,1 4 1,1 6 648,3 6-921,-2 5 0,5 8 0,-3 4 0,5 2 1,4 3 60,0 4 0,3-2 1,2 11-1,6 2-119,2 1 1,4 2 0,2 0 0,7 0-26,7 0 0,4-2 0,6-3 1,4-3-211,6 0 1,1-6-1,13-1 1,2-7-137,1-5 1,5-8-1,4-4 1,4-7-49,-1-7 1,1-4 0,2-4-1,-2-7 314,-2-7 1,-1 1-1,3-8 6,-2-5 0,-7 1 1,-1-6-1,-6 1 106,-3-4 0,-3 1 0,-8-1 94,-5-1 1,-4-2 0,-4-2-1,-5 1 102,-4-1 0,0-4 1,-11 1-1,-4 2 13,-4-1 1,-6 6 0,-10-9 0,-5 4-114,-3 2 0,-8-6 0,-3 1 1,-3 1-161,-1 2 1,-6 3-1,1 3 1,0 6-420,-2 7 1,4 6 0,-2 9 0,3 6-877,1 2 0,0 2 0,2 2 1232,3 2 0,-3 11 0,5 7 0</inkml:trace>
  <inkml:trace contextRef="#ctx0" brushRef="#br0" timeOffset="122">4266 12837 8173,'-14'-7'0,"-1"-6"-559,1-4 0,1 2 0,2 6 749,2-2 1,12 4 0,3 3 0,9 2 0,5 2 307,2 0 1,4 0 0,7 0 0,5 0 0,3 0 132,1 0 0,6 0 1,1-1-1,0-3 0,1-2-27,1-2 1,-4 0 0,4-3 0,-2 3-388,-3 2 1,-4-5 0,-4 3 0,-5 0-373,-3 3 1,-3-1-1,-3 1 1,-5 2-1203,-3 2 0,-2 1 1357,0 0 0,0-7 0,0-1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39.0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22450 3341 8322,'-14'-8'0,"0"2"296,0 6 0,4-5 1,1-1-1,-1-2 0,4-2 1,7 1 254,12-1 0,3 2 0,8-3 0,1 3 1,3 2-1,4 3 0,3 1 0,-1 4-17,1 3 0,-2 4 0,-6 9 0,-2 2 0,-2 2-479,-3 3 0,-6 2 0,-6 2 0,-1-1 1,-6 2-181,-4 3 0,-5 2 0,-8 5 0,-1-4 1,-4-1-16,-1-4 0,-1-1 0,-6-3 0,2-2 0,2-2 60,1-3 0,7-7 1,0-7-1,4-1 335,3-1 0,7 0-197,-2-9 0,5 2 0,5-7 1,5 1 105,2 1 1,7 0 0,2 5 0,1-2 148,3 2 0,4 1 0,2 2 0,1 2 44,-5 3 1,1 4 0,-6 9 0,0 0-53,-3 0 0,-3 4 0,-2 0 0,-1 2-109,-4-1 1,-1 1-1,-4 5 1,0-1 93,-1 0 0,-3 1 0,-4-1-27,-6 1 1,-2-2 0,-4-2 0,-3-1-39,-5 1 0,2-5 1,-2-1-1,-1-3-373,-2-2 1,-1-6 0,-2-3-1,-2-3-717,-1-2 0,0-2 0,4-3 1,1-4-973,-1-4 1,7-6 0,5 0-426,6 2 1,0 1 2261,6 2 0,0-7 0,5-1 0</inkml:trace>
  <inkml:trace contextRef="#ctx0" brushRef="#br0" timeOffset="1">25422 3298 8136,'-13'-16'-31,"2"-1"1,3-2 0,0 2 0,2 1 0,0 0 588,2-3 0,-2 3 0,1-3 1,2 4-1,2 0 1897,1 1-2085,0 6 1,-5 4 0,0 10 0,0 10 0,-1 12 7,-3 13 1,-4 7 0,-1 12 0,-2 7-230,-3 5 0,3-1 0,-4-2 0,1-1 0,0 0-154,1-5 0,3-4 0,2-7-265,4-5 1,-3-4 0,8-5-1,1-7-777,1-5 1,2-6 0,2-7-349,2-4 1,4-4 1394,6-10 0,1-9 0,-1-8 0</inkml:trace>
  <inkml:trace contextRef="#ctx0" brushRef="#br0" timeOffset="2">25351 3270 8136,'0'-22'0,"0"3"387,0 3 1,0 6 340,0 1 0,4 7 0,3 4 1,-1 11-82,0 9 0,4 6 0,-4 5 0,0 5-110,1 3 0,-1 8 1,-3 3-1,2 4-196,-2 1 0,4-1 0,-1 0 0,0-4-400,0-5 0,4-3 0,-4-2 0,2-3-438,3-1 0,-3-8 0,0 0 0,-2-6-3733,-3-4 929,5-1 3301,-6-11 0,-2-2 0,-8-6 0</inkml:trace>
  <inkml:trace contextRef="#ctx0" brushRef="#br0" timeOffset="3">25223 3739 8136,'-22'-8'641,"1"-5"-370,13 12 0,5-10 1,12 6-173,10 2 0,8 1 0,8 2-99,8 0 0,6 0 0,8 0 0</inkml:trace>
  <inkml:trace contextRef="#ctx0" brushRef="#br0" timeOffset="4">26844 3213 8192,'-10'1'1166,"2"4"-617,2 5 1,1 2 0,5 4 0,0 3 0,0 5 0,0 3 0,-5 7 0,1 4 0,0 3 0,3 4-110,1 2 1,-5-1-1,0 4 1,1-1-371,-3-3 0,6-6 0,-4-4 0,2-1 0,0-5-178,-2-5 0,0 0-2861,5-6 1783,0 0 0,-1-19 0,-3-9 0,0-13-1439,1-10 2625,1-4 0,-4-13 0,-2-2 0</inkml:trace>
  <inkml:trace contextRef="#ctx0" brushRef="#br0" timeOffset="5">26716 3554 8192,'0'-43'-57,"1"2"1,2 3 118,2 5 0,6-1 1,-1 2-1,2 4 506,2 2 1,5 7 0,2-3 0,1 3 90,3 7 0,2 2 0,0 7 0,-2 0-136,-1 4 0,-7 3 0,2 8 0,-4 6-324,-6 2 1,2 5 0,-6 7 0,-4 1-219,-4-1 1,-5 2 0,-7 1 0,-3 0-487,-1 0 1,-4-4 0,4-7 0,1-5-93,2-3 1,2-8 388,0-4 1,8-2 122,6-2 1,6 0 0,8 0 102,0 0 0,2 0 1,3 0-1,3 2 132,0 2 1,1-1 0,-6 7-1,0 3 262,-4 4 0,0 0 0,-7 7 0,0 0 469,1-2 1,-4 5-1,-8-4-436,-5 4 0,1 0 0,-4-2 0,-2-3 1,-3 1-284,-2-1 1,2-7 0,-4 1 0,2-6-758,2-4 1,-2-1-1,1-5-1708,1 0 1,4-7 2302,5-2 0,-4-10 0,5-3 0</inkml:trace>
  <inkml:trace contextRef="#ctx0" brushRef="#br0" timeOffset="6">28550 3156 8052,'-2'-8'986,"-3"3"-572,-9 4 0,-3 2 1,-5 4-1,0 6 572,-1 7 1,0 5 0,-7 10 0,-3 5-530,-5 3 0,1 8 0,1 2 0,1-1 1,5-2 180,5-4 1,4-1-1,7-1-272,0 1 0,6-7 0,5-2 0,6-4-385,6-2 1,10-6 0,5-5 0,5-4-511,4-3 0,5-7 0,7 2 0,3-4-876,-2-1 0,-2-5 0,0-1 225,4-2 1,-11-1 1179,1-6 0,0-11 0,-1-4 0</inkml:trace>
  <inkml:trace contextRef="#ctx0" brushRef="#br0" timeOffset="7">22393 5388 8068,'-6'-14'-55,"-2"0"0,-4-1 1,2 1-1,5 0 639,4 0 1,2 0-1,4-1 1,6 1-73,6 0 0,6 6 0,7 3 1,1 4-1,4 2-89,1 4 0,-4 4 1,1 10-1,-3 5-152,-1 3 1,-3 6 0,-2 3 0,-5 4-91,-3 4 0,-8 2 1,-4-3-1,-2-1-144,-2 1 1,-6 4-1,-5 2 1,-7 0-60,-5 0 1,-4-1-1,-2-6 1,-1-1-7,-3-3 1,2-3-1,-6-7 1,2 1-7,4-1 0,-4-7 0,3-5 0,4-7-51,3-3 0,7-1 125,-1-5 1,12-6-1,7-4-32,7-2 1,17-7 0,6-2 0,5 1-1,4-1 1,2-3 0,4 6 0,2 0-270,5 2 0,2 2 0,0 0 0,-2 0-1218,1-1 1,-2 6 1478,1 0 0,-6 5 0,3-2 0</inkml:trace>
  <inkml:trace contextRef="#ctx0" brushRef="#br0" timeOffset="8">22081 6568 8172,'-7'8'-395,"1"-3"830,3-4 0,4-1 0,15 0 0,5-1-134,7-4 1,7-9 0,8-10 0,1-3-1,3-1-204,5-1 1,-1 6 0,-1 0 0,1 1 0,-2 2-176,0-1 1,-3 9 0,-7 5 0,-2 3 0,-3-1 17,-2 2 1,-2 1 0,-2 2-154,1 0 332,-7 6 1,3-4 0,-4 3 0,1-4 83,3-1 1,2 0 0,1 0 0,2 0-83,4 0 0,2-4 1,5-3-1,-2 1 0,-2-2-237,-2 0 1,2 3-1,-2-3 1,0 1 157,0-1 1,-2 5-1,-6-4 1,-2 2-270,-1 1 227,-7-1 0,10-1 0,-5-2 0</inkml:trace>
  <inkml:trace contextRef="#ctx0" brushRef="#br0" timeOffset="9">26744 4976 8310,'8'-14'-362,"-3"-1"1,-4 1 747,-1 0 0,0 0 0,0-1 1355,0 1 0,0 8-1236,0 6 0,0 13 1,0 10-1,-1 6 1,-3 4 83,0 5 0,-7 9 1,1 7-320,-2 6 1,-3 3-1,0 5 1,-3-2-1,-2 1 101,-2-3 0,4 0 0,-1-8 0,3 0-234,2-4 0,0 2 1,0-7-1,1-1-334,4-2 1,-2-8 0,6-4 0,2-7-896,1-6 0,2-3-582,0-2 0,2-3-146,2-6 1,3-13 1819,2-16 0,10-9 0,-3-3 0</inkml:trace>
  <inkml:trace contextRef="#ctx0" brushRef="#br0" timeOffset="10">26730 4990 8310,'0'-21'-182,"0"6"1078,0-4 1,1 8-379,4 1 1,1 9 0,5 2-1,-1 12-10,1 9 1,-3 5-1,1 3 1,2 3-40,2 5 0,-5 8 1,-2 3-1,-1 1 81,0 4 0,4 1 0,-4 0-264,-2-2 0,3 2 1,1-5-1,1 1-82,3-4 0,-3-2 0,0-4 1,-1-2-403,1-1 0,0-6-174,2 1 0,1-5 1,-6-4-1,-1-5-818,3-3 0,-6-2 0,4 0-224,-4 0 1,-7-6 0,-5-5 1413,-6-6 0,-5-5 0,-7-6 0</inkml:trace>
  <inkml:trace contextRef="#ctx0" brushRef="#br0" timeOffset="11">26701 5658 8310,'0'-14'-349,"0"0"1,0-1 1004,0 1 0,0 0 1,2 0-315,3 0 1,9 1 0,10 4 0,4 2-801,5 1 458,4 4 0,12-10 0,1 4 0</inkml:trace>
  <inkml:trace contextRef="#ctx0" brushRef="#br0" timeOffset="12">27711 5047 8171,'0'-16'137,"0"-1"1,0-2 0,0 1 2113,0 3-1373,0 7 1,0 25 0,0 16 0,0 8-276,0 3 0,-6 5 1,-4 4-1,-3 2 1,1 2 6,2 0 0,-1-5 1,5 0-1,0 0-625,-1-1 1,3-7-1,4-8 1,0 0-351,0 1 1,1-10-1,2-1 1,4-3-1942,0-6 1,-2-6-1614,5-2 3919,-1-12 0,-1-5 0,-2-14 0</inkml:trace>
  <inkml:trace contextRef="#ctx0" brushRef="#br0" timeOffset="13">27753 5118 8171,'7'-43'231,"5"-3"1,7 4 730,-1 5 1,-2 6 0,-1 4 55,4 3 1,-3 5 0,3 10 0,-3 4-396,-2 4 1,-4 8-1,-3 8 1,0 7-458,-4 5 0,-1 6 0,-2 2 0,-2 1-599,-3 3 0,-3 2 0,-7 2 0,-3-2-392,-1-3 1,-1 2-1,2-7 1,-1-3-334,2-5 0,3 0 1,3-6 893,1-1 0,9-7 278,1-2 0,1-6 0,10 2 1,3-3 495,4-2 1,2 0 0,-2 0 84,1 0 0,1 4 0,-2 3 1,1 1 162,-2 3 1,-6 1-1,-2 3 1,1-1-71,-2 0 0,-2 5 0,-6 1 0,0 1 21,0 0 0,-5 4 1,-1-3-256,-2 0 0,-3 3 0,-6-4 1,-4-1-727,-1 1 0,0-2 0,-3-5 0,3 0-1174,1 1 1,1-3 0,2-2-3115,-1-6 4560,0-2 0,5-8 0,0-2 0</inkml:trace>
  <inkml:trace contextRef="#ctx0" brushRef="#br0" timeOffset="14">30270 5033 8227,'-14'0'2689,"6"0"-2431,2 0 1,6 6 0,0 3 478,0 4 1,-5 9 0,0 5 0,0 8-66,-1 6 0,3-3 0,-5 8 1,0-4-1,2 2-36,-1 1 0,1-1 0,3-3 0,-3-2-347,-2-1 0,5-4 1,-2 2-1,3-3-298,2-6 0,0 0 0,0-8 0,0-2-1447,0-1 1,0-7 155,0 1 0,2-9 0,1-2-560,2-12 1,4-9-1,-2-11 1860,0-5 0,-3-9 0,2-4 0</inkml:trace>
  <inkml:trace contextRef="#ctx0" brushRef="#br0" timeOffset="15">30199 5018 8227,'0'-22'-1766,"0"3"2760,0 4 0,2 0 0,4 1 55,8 0 0,0 4 1,7 3-1,-1 0-277,4 4 0,-3 8 0,-2 6 0,-4 6-385,0 7 0,-1 3 0,-2 3 0,-2 1-384,-5 3 1,-4 10-1,-2-2-270,-4 3 1,-8-1-1,-7-3 1,-2-2-69,-4-1 1,6-8 0,1-1-1,3-9-672,2-4 1,0-3 761,-1-4 0,9-2 1,4-9 318,6-3 0,7 4 0,-2-4 0,5 3 387,5 2 1,-3 0-1,5 0 52,-1 0 1,-2 7-1,4 2-112,-2 4 0,-6-4 0,-4 1 0,-1 2 216,-1 6 1,-1-1 0,-7 5 0,0 0-174,0 0 1,-7 1-1,-2 2 1,-4-1-351,-1 1 1,-7-5-1,-1-1 1,-1-3-717,-1-2 1,7-1 0,-2-2 0,3-3-548,2-2 1,-1-1 0,1-5-1478,0 0 0,6-6 2646,3-4 0,4-9 0,1-3 0</inkml:trace>
  <inkml:trace contextRef="#ctx0" brushRef="#br0" timeOffset="16">30825 5047 8334,'-7'-14'0,"4"1"860,-6 3 1585,5-2 0,-8 12 1,4 1-1876,0 12 1,-5 8-1,4 9 1,-4 3-281,-1 5 0,0 11 0,0 6 1,-2 7-158,-3 2 1,3-4-1,-3 4 1,3-1-278,2 3 1,0-7-1,0-3 1,1-3-275,3-8 1,3 1-1,3-13 1,0-1-604,1-2 1,1-13-1,2-3-562,0-1 1,6-8 18,4-5 0,2-13 1564,3-10 0,-1-17 0,0-4 0</inkml:trace>
  <inkml:trace contextRef="#ctx0" brushRef="#br0" timeOffset="17">30825 5146 8334,'-15'-8'435,"6"-3"312,-1 7 1,7 0 0,-2 9-1,4 6-9,1 7 0,1 4 0,3 8 0,2 3-101,2 5 0,-3 3 1,4 3-1,2 2-101,2 1 0,-4 1 1,1-6-1,1-1-322,1-3 1,3 3 0,-1-4-311,0-1 0,0 0 0,0-4 0,1 1-271,-1-1 1,-5-7 0,-1-3 0,-1-1-1440,-4-4 1,-2-6 702,-1-1 0,-1-7 0,-4 2 1103,-4-4 0,-10-7 0,-4-2 0</inkml:trace>
  <inkml:trace contextRef="#ctx0" brushRef="#br0" timeOffset="18">30697 5644 8312,'-2'-22'788,"-3"3"-488,4 3 1,1 8 0,9 3-193,4 4 0,6 1 0,3 0-108,5 0 0,-2 6 0,10 2 0</inkml:trace>
  <inkml:trace contextRef="#ctx0" brushRef="#br0" timeOffset="19">26275 6312 10410,'-22'8'33,"-4"-2"1,7-6 268,2 0 1,9 0-1,11-1 1,13-6-1,14-7 40,10-8 1,5-5-1,11-1 1,-1-2-262,2-3 0,3 3 0,11-2 0,-1 5 0,-4 7-207,-4 4 1,1 0 0,-2 11 0,-1 4-248,-1 4 0,-4 5 1,-3 8 177,-4 3 1,-1 3-1,-3 6 1,-3 0 113,0 1 0,2-5 0,3-2 0,1-2 40,-1-2 0,3-4 0,-2-5 0,1-4 23,1-3 0,-5-2 0,3 0 0,-2 0-74,-3 0 1,-4 0 0,-1 0-1,-3 0-37,-2 0 0,-2 0 0,-3 0 1,-2 0-26,-1 0 0,-5 0 0,4 0 0,1 0-438,-2 0 1,7-7 591,-1-2 0,7-4 0,7-1 0</inkml:trace>
  <inkml:trace contextRef="#ctx0" brushRef="#br0" timeOffset="20">29588 6213 8184,'-21'7'727,"5"0"1,0-4 0,10 5 0,12 8-398,10 4 0,11-4 0,8 0 0,1-7-186,4-2 1,1-3 0,1-4 0,1 0 0,1 0-208,4 0 1,1 0 0,4 0 0,-2 0 0,-1 0-221,1 0 1,-4 0 0,2 0 0,-3 0-35,-5 0 1,-8 0-1,2 0 1,-2 0 130,1 0 0,-3 0 0,-6 0 205,-1 0 1,0 2 0,4 1-1,1 2 164,-1-2 1,2-1 0,2-2 0,2 0 99,3 0 0,1 0 0,3 0 0,0 0-199,2 0 0,-9-2 0,9-1-96,-2-2 1,-1-4 0,-1 2 0,-3-1-194,-1-3 0,3 3 0,-5 0 0,-1 1-496,-2-1 0,-3 3 0,-2-3 701,-1 2 0,-1-5 0,6 3 0</inkml:trace>
  <inkml:trace contextRef="#ctx0" brushRef="#br0" timeOffset="21">26289 5544 8480,'13'-33'235,"15"-2"0,23 2 1,15 5-1,11 11-357,-35 12 1,2 2-1,2 1 1,3 2-1,4 0 1,3 0-1,2 0 1,0 0-1,3 1 1,0 0 73,1 1 0,-1 0 0,-1-1 0,-1 0 1,1 1-1,0 1 0,-1-2 0,-1-1-41,-2 0 0,0 0 0,-5 0 1,-1 0-1,0 0 0,0 0 0,-2 0 1,0 0-1,-4 0 0,0 0-120,-1 0 0,0 0 1,36 7-1,-11 0 209,-2 1 0,-4 2 0,-2-4 0,-8 4 0,-3-1 0</inkml:trace>
  <inkml:trace contextRef="#ctx0" brushRef="#br0" timeOffset="22">29261 5274 8103,'-35'-6'921,"17"-7"0,11-4-558,21 4 0,19 9 0,29 15 0,7 12 0,-30-6 0,1 1-429,4 3 1,2-1 0,7-1 0,1-3 0,4-1 0,0-2-1,0-2 1,1-3-5,-2-1 0,1-3 0,3 0 1,0-1-1,-5-3 0,0 0 1,0 0-1,0 0 0,-1 0 1,-1 0-155,-1-1 0,0 2 0,-2 1 0,-1 2 0,-2 0 1,0 1-1,0 2 0,-1 1-591,-3 1 1,-1 1 814,1-3 0,-1 1 0,33 19 0,-37-15 0,1 0 0,36 15 0,-39-13 0,1 0 0</inkml:trace>
  <inkml:trace contextRef="#ctx0" brushRef="#br0" timeOffset="23">23858 8487 8398,'-14'0'790,"6"0"0,-3 2 101,6 3 0,-1-2 0,2 6 0,0 2-457,1 2 1,-4 7 0,2 3 0,1 0-1,-1 2 1,0 4 71,2 2 0,-5 9 0,-1-2 0,-4 5-251,-1 4 1,4-3 0,1 4 0,-2-6-1,-3-2-307,-5-2 1,6-2-1,-4 2 1,-1-5-219,2-3 1,2-8 0,3-3 0,2-5-1487,-2-4 0,3-4 263,-2-6 1,6-8 0,-4-8 0,1-9-718,4-6 2210,2-9 0,-6 4 0,-1-7 0</inkml:trace>
  <inkml:trace contextRef="#ctx0" brushRef="#br0" timeOffset="24">23488 8828 8260,'0'-31'-769,"0"4"1116,0 5 0,-1 4 908,-4 9 0,5 4 1,0 10-394,8 4 0,4 10 0,4 5 0,3 3-137,5 1 0,3 1 0,1-1-528,1 1 0,5-6 1,4-2-1,2-4-742,-2-4 1,7-4 0,-2 1 0,1-4-859,1 1 1403,4-6 0,-5 5 0,5-6 0</inkml:trace>
  <inkml:trace contextRef="#ctx0" brushRef="#br0" timeOffset="25">25322 8743 8090,'-9'-5'-378,"1"-1"0,2-2 55,2-3 0,-2 3 1,1-1 290,2-2 0,2 3 1,1-2-159,0-1 0,0 3 190,0-1 0,0-1 0,0-4 0</inkml:trace>
  <inkml:trace contextRef="#ctx0" brushRef="#br0" timeOffset="26">25336 8573 8090,'-6'-8'-626,"5"-5"0,-6 5 1037,1 0 0,4-4 1,-2 2 1064,2-3 1,4 2-750,2 7 0,-2 12 1,3 15-1,-4 7-68,-1 8 0,0 0 0,0 8 0,0-5-164,0-3 0,5-2 1,1 2-1,2-6-335,3-7 0,2-5 1,3-5-1,1-3-316,2-2 1,5-5 0,-4-10 0,1-6-240,-1-7 0,-1-4 0,-4-8 0,-1-1-142,0-3 1,-6-3 0,-2 2 0,-1 0 33,0 0 1,-1-3 0,-4 5 347,0 2 0,0 1 1,0 1-1,0 2 346,0 4 1,0 2 215,0 7 1,0 4 0,0 4-25,0 5 1,0 8-1,0 16 1,0 2 40,0 5 0,5 9 1,0 2-1,0 7-60,1 2 0,-3-2 1,5 5-1,0 4-105,0 3 1,-3 2 0,2-5 0,1 0-134,0 0 0,0-2 1,2-3-1,-6-5-69,-2-2 1,3 2 0,-1-1-7,0-5 1,-4-5 0,-4-7 0,-4-1 107,-4 0 1,1-1 0,-10-3-1,1-5-94,-4-3 1,2-2-1,-2-1-247,-1-4 1,-7-3 0,-1-6 0,2 0-715,1 0 1,-4-4 0,1-3 0,3-1-546,5-3 1,0-1 0,6-2 0,3-1 1440,5 1 0,-8-6 0,3-3 0</inkml:trace>
  <inkml:trace contextRef="#ctx0" brushRef="#br0" timeOffset="27">27185 8487 8227,'-24'5'285,"2"0"0,1-1 0,4 1 0,1 0 2217,2-2 1,3-1-2006,6-2 0,12-7 0,13-4 0,1-5 0,1-2-361,0 0 1,2-2 0,2 1 0,0 1-20,-3 2 1,-4 2 0,3 0 0,-1 0 0,-4 0-66,-1-1 1,-2 6 0,1-1 151,-1-1 106,0 5 1,-4 0-1,-3 7 334,0 4 1,-3 3 0,-5 8 0,-2 3-86,-2 4 1,-6 6 0,1 4-181,-2 5 0,-2 3 1,-1 2-1,1-1-103,0 1 1,0-2 0,0 0 0,1-1-162,3-1 1,-1 1 0,7-9 0,0 2-220,3-1 1,1-8 0,0-5 0,0-4-848,0 0 1,1-8 512,4-2 1,3-6 0,6-7-1,-1-8 154,-4-5 1,4-2 0,-3-4 0,1 2 596,-2 1 1,4 5 16,-4-5 1,2 7 0,0-1 86,-1 7 1,-5 5-1,4 6-36,2 0 1,-3 6-1,1 4 1,2 3 0,2 1 0,1 0 0,2 0 0,2 0-354,0 1 1,6-3-1,-2-2 1,4-6-689,4-2 1,1-2-1,-1 0 1,3-2-566,5-2 0,2-4 0,-1-6 1,-2-2-253,-3-3 0,4 3 0,-6-1 1477,-5 6 0,1-2 0,-6 5 0</inkml:trace>
  <inkml:trace contextRef="#ctx0" brushRef="#br0" timeOffset="28">23289 7791 8165,'-28'-23'92,"4"-2"0,2 6 0,1 2 0,4 1 0,1 3 383,2 4 0,-5-2 0,0 6 0,2 4-144,1 4 1,6 5 0,2 7 0,2 4-131,3 5 1,1 9 0,2 5 0,0 5 0,0 3 34,0 1 1,2 7-1,1-2 1,2 3 0,0 2-60,1 0 1,-4 0 0,2-2 0,-1-3-139,2-4 1,-3-6-1,2-2 1,-2-6-45,-2-4 0,0-4 0,0-12-473,0 0 0,-2-6 139,-2-3 1,-4-10-1,-5-6 100,4-6 1,-4 1-1,5-3 570,0 3-331,-4 8 0,10-4 0,-4 4 0</inkml:trace>
  <inkml:trace contextRef="#ctx0" brushRef="#br0" timeOffset="29">22962 8629 8306,'-14'0'23,"0"-1"500,-1-4 0,8 2 1,3-7-229,8-1 0,3 5 0,9 1 0,3 4-52,5 1 0,3 8 0,1 6 1,1 8-1,-1 6 0,-1 6 140,-3 3 1,-2 9 0,-5 3 0,0 0-114,-4 0 1,1 3 0,-6-3 0,0 2 39,-3 3 1,1-4-1,-1 1 1,-2-1 61,-1 1 1,-2-4-1,0 5 1,-2 2-122,-3 1 0,2-3 0,-6-1 0,-1-2-83,2-3 0,-3-2 1,5-3-1,0-3-21,-1-5 0,3-3 1,2-3-1,-1-3-327,-2-5 1,0-4 0,5 0-1550,0-1 478,0-6 1,2-2-1,3-6 58,4 0 1,4-2 0,3-2 1192,3-6 0,-4-9 0,6-3 0</inkml:trace>
  <inkml:trace contextRef="#ctx0" brushRef="#br0" timeOffset="30">24754 9099 8261,'-15'-7'2078,"7"6"-1398,-4-6 0,10 15 0,-4 5 1,0 6-1,-2 4-545,0 7 0,-5 1 0,5 5 0,0 0 0,4-1-3222,2 0 3087,2-2 0,0 2 0,0 1 0</inkml:trace>
  <inkml:trace contextRef="#ctx0" brushRef="#br0" timeOffset="31">26445 8928 8175,'-1'-8'1050,"-2"2"272,-2-1 1,0 9-1,4 1-749,-4 10 1,-3 12-1,-6 2 1,-2 6-1,-3 3-475,-5 4 0,4 1 1,1 0-1,3-3 1,2-6-99,0-7 0,-1 2 0,1-5 0</inkml:trace>
  <inkml:trace contextRef="#ctx0" brushRef="#br0" timeOffset="32">28450 7691 8026,'-12'-14'1826,"8"0"0,-2 6-1675,16 3 1,-3 3 0,3 4-57,1 3 0,-3 3 1,1 7-1,2 3 1,0 2-411,-1 2 0,1 2 0,-6 3 0,-2-2 0,-2-3-108,-1-1 0,-1 3 0,-4-5 0,-4-2 0,-4-1 266,-1-2 1,0-5-1,-2-1 342,-3-1 0,1-1 1,-4-3-1,2 3 342,2 2 0,3 0 0,0 3 0,3 0 74,2 5 0,-1 0 0,6 8-336,2 1 1,2 8-1,1 5 1,0 5 103,0 4 0,4 5 0,3 8 1,-1 3-35,0 2 1,6 2-1,-5 2 1,3 1 94,-1 1 1,-1-3 0,3 6-81,-1-6 1,-7-7 0,3-7-1,-1-5-141,0-5 0,4 0 0,-4-10 0,0-4-641,1-5 1,-4-5-354,2-5 0,-2-9 0,-2-8-2919,0-10 3704,-6-9 0,-2-14 0,-7-1 0</inkml:trace>
  <inkml:trace contextRef="#ctx0" brushRef="#br0" timeOffset="33">28749 8686 8123,'1'-12'603,"4"2"284,5 5 1,-3 4-1,3 1 1,-1-2-612,-1-3 0,0 4 0,-3-4-1007,4 4 731,-2 1 0,5-7 0,-4-1 0</inkml:trace>
  <inkml:trace contextRef="#ctx0" brushRef="#br0" timeOffset="34">21825 11544 8061,'-37'0'764,"4"0"-445,9 0 0,18-7 0,17-2 0,14-4 0,12-2 114,4-4 1,8 3 0,5-3 0,4 3-167,4 2 0,4 4 0,-3 2 1,0 2-1,2 1-323,0-1 0,-3 4 0,2-4 0,-1 1-583,-2 1-1,-5-7 1,-2 3 0,-5-2-2333,-5 1 2972,-4-1 0,-12 2 0,1 2 0</inkml:trace>
  <inkml:trace contextRef="#ctx0" brushRef="#br0" timeOffset="35">22735 11131 8050,'-27'-14'2542,"3"0"-1444,10 6 1,9 2-495,10 6 1,3 0-1,8 0-77,2 0 1,3 1 0,4 4 0,-1 6-199,1 7 1,1-1 0,-3 5 0,-4 0-278,-3 0 1,-3 2-1,-4 4 1,-4 2-298,-4 4 0,-1 0 0,-3 6 0,-5-2-920,-6 1 1,-8 2 0,2 0 1164,-3-3 0,0 10 0,-6-4 0</inkml:trace>
  <inkml:trace contextRef="#ctx0" brushRef="#br0" timeOffset="36">24128 10804 8070,'-10'0'526,"3"-1"-2,0-4 0,3 5 0,5 2-66,4 10 1,-2 4-1,5 6 1,-2 2-1,-3 1-110,-1 5 0,-2 8 0,0 0 0,0 3 0,-2 3-1,-2 4 0,-4-4 1,-6 3-1,-1-2-214,1-3 1,0-1-1,0-3 1,-2-5-530,-3-3 1,3-7 0,-3-6 0,3-6-568,2-6 1,-5-4 0,0-2-1006,2-4 1968,1-9 0,-5-8 0,-1-7 0</inkml:trace>
  <inkml:trace contextRef="#ctx0" brushRef="#br0" timeOffset="37">23886 11089 8135,'7'-8'1,"-4"2"0,6 6 466,2 0 0,0 1 0,0 4 1,-1 6 279,1 6 1,3 1 0,4 5 0,0 1-309,0-2 0,2 5 0,1-5 0,1 2-629,3 0 0,-3-7 0,2 2 0,0-3-612,-2-2 0,3-6 0,-4-3 1,-1-4 13,1-1 1,-2-6-1,-5-5 1,0-5 787,0-3 0,-4-6 0,-2 1 0,0-1-316,0 1 1,-5-3 0,2 5 0,-4 0 887,-1 3 0,0 3 1045,0 2 1,0 3-604,0 6 0,5 12 1,0 13-429,-2 2 0,3 2 1,0 4-1,2-1 65,3-3 0,2 1 0,1-7-519,0-6 0,1 1 0,-1-8 1,0-2-389,0-2 0,5-7 0,0-5 0,-1-6-11,-3-7 1,-2 2 0,-2-2-1,-3 0-369,-2 2 1,4-3 0,-6 4 0,0 1-148,-3-1 1,-1 2 1276,0 5 0,0 5 526,0-1 1,0 9-463,0 1 1,5 8 0,0 10-123,-2 6 1,3 3 0,0 1-1,1 2-11,-1 4 1,4 2-1,-4 7 1,0 1-10,1 3 0,2-3 1,-3 4-1,1-4 16,-1-1 1,-1-2-1,-5-2-209,0-1 1,0-6 0,0 1 0,0-5-85,0-4 0,-7 1 1,-2-6-1,-4-3 0,-1-3-726,0-4 0,-2-6 0,-1 2-994,-2-3 1,-5-4 0,4-1 264,-3-2 1,4-11-1,-3 2 1,2-3 1315,2-4 0,3-1 0,0-6 0</inkml:trace>
  <inkml:trace contextRef="#ctx0" brushRef="#br0" timeOffset="38">24725 11174 8137,'0'-22'159,"2"3"147,2 3 1,3 7 0,5-1 0,1 1 610,3 1 0,3-3 0,-2 5 1,4-1-565,1 1 1,-3 0 0,3 2 0,-2 0-465,-2 1 1,-2-1-1,-2 1 155,0-2 1,-5 1 178,1 4 1,-7 1 483,2 4 0,-4 0 0,-1 7-188,0 4 1,0 8-1,-1 1 1,-2 5-37,-2 3 0,0 7 0,5-2 1,-1 3-57,-4 1 0,3-5 0,-4-4 1,1-3-133,1-2 1,-1-5-152,5-4 1,0-12-541,0-7 0,1-12 1,4-12-1,5-4-233,2-6 0,2 4 1,1-3 418,-1 3 0,0 3 1,0 4-1,1 4 293,-1 3 1,0 6 0,0 3 99,0 0 1,-4 3 0,-1 5 0,1 5 435,-2 9 1,3-1 0,-5 5-1,2-3-65,3-2 0,-3 0 0,0 0 0,0 0-942,0 1 1,1-3-1,5-2-1398,1-5 0,0-4 1,3-1-1,1-1-3617,-2-4 5403,5-3 0,0 0 0,7 2 0</inkml:trace>
  <inkml:trace contextRef="#ctx0" brushRef="#br0" timeOffset="39">25692 11217 8137,'0'-8'2454,"0"2"-1067,0 6 1,-2 1-1,-1 4 1,-2 4-628,2 4 1,2 3 0,1 1-1,0 2-1476,0-2 1,0 4 0,-2-2 715,-3-2 0,-3 5 0,-6 1 0</inkml:trace>
  <inkml:trace contextRef="#ctx0" brushRef="#br0" timeOffset="40">26701 10762 8214,'-14'0'403,"0"1"0,1 4 1,4 5-1,2 1 1,3 1 619,-1 3 0,-1-3 1,3 12-1,-4 1 1,1 2-601,0 1 0,-5 6 0,1 0 0,-3 1 1,1 1-409,2 1 0,-7-6 0,3 3 0,-2-4-726,0-2 0,2-6 0,0-1 0,-1-4-3872,1-3 4583,0-3 0,-7-11 0,-1 0 0</inkml:trace>
  <inkml:trace contextRef="#ctx0" brushRef="#br0" timeOffset="41">26431 10876 8214,'2'-8'527,"3"5"262,4 6 1,-1 1 0,1 11 0,2 5 213,2 5 0,1 4 0,1-1 1,0 1-359,4-1 1,-3 2-1,3 0 1,-3 0-1030,-2-3 0,2-6 1,1 1-474,2-2 0,0-6 0,-5-6 0,1-1-1320,-1-4 0,-6-3 2177,-4-5 0,4-9 0,0-8 0</inkml:trace>
  <inkml:trace contextRef="#ctx0" brushRef="#br0" timeOffset="42">26801 10847 8214,'0'-8'2861,"6"-4"0,-3 10-2265,7-3 1,-1 4 0,7 1-174,3 0 1,-2-5 0,7 0 0,1 2-609,2 1 0,-3 2 1,-2 0-1,0 0-397,0 0 0,-4-4-90,1-1 1,-8 0 607,-2 5 0,-7 0 0,-1 2 689,-4 3 1,-8-1 0,2 9-132,-4 3 1,4 6 0,-1 0 0,1 3 126,1 5 1,-3 2 0,4-2 0,1 1-189,0 3 0,-4 4 0,5-4 0,2 1-198,2 0 0,-1-2 0,-1-5 0,-2-1-167,2-3 0,1-4-523,2-5 0,0-9 5,0-6 1,5-13-1,2-10 1,0-6 123,5-4 0,0 1 0,2-4 0,1 1 180,-1 4 0,0 2 1,0 4 117,0 1 0,-6 12 1,-1-1-1,-3 4 292,1 1 40,6 5 0,-4 3 0,2 11 0,-3 4-7,1 4 1,-6 2 0,6-4-1,-3 2-458,1-1 1,5-3 0,-4 0 0,2-3-698,3-2 1,-3-4 0,1-6 0,2 0-558,2 0 0,3-8 0,1-4 1,2-7 208,-2-3 1,-1-2 0,-2-5 0,-1-1 1206,-4-3 1,3 3-1,-6-3 1,0 5 250,1 4 0,-3-1 850,-4 6 0,0 9 1051,0 15 1,0 3 0,0 12-1097,0 1 0,0-1 0,2 4 0,3-5-683,4-3 0,4-4 1,1 0-671,0-3 1,7-6 0,1 0 0,0-6-6,-3-6 0,1-9 1,1-2-1,-1-1-763,1 1 1,-4-4 0,-6 4 0,-1-1 439,1 0 1,-5 2-1,1 5 1,-3 0 492,1 0 1,0 0 1287,-5-1-713,0 7 1,0 4 0,0 8-182,0 6 1,0 9-1,1 6 1,3 5 113,0 3 0,1 8 0,-5 1 0,0 5 63,0 3 1,5 3 0,0 3 0,-1 3 249,3 3 0,-4-4 0,5 4-321,-2-4 0,3-1 1,-2-2-1,-1-3-138,0-4 0,4 1 1,-5-2-152,-2-1 1,-2-8 0,-1-5 0,-1-3-477,-4-2 0,-3-6 0,-8-3-328,-3-3 0,-4-3 0,-10-2 0,-5-3-891,-3-2 0,-8-1 1,-4-5 1614,-2 0 0,-8 0 0,-2 0 0</inkml:trace>
  <inkml:trace contextRef="#ctx0" brushRef="#br0" timeOffset="43">24057 12468 8170,'-6'-8'469,"2"2"1,-4 7 0,2 4 206,3 4 0,6 15 0,3 8 0,2 4 1,3 5 283,2-1 0,6-3 0,0 1 1,0-4-547,1-4 0,-4-8 1,5-5-1,-2-6 0,1-6-509,2-4 0,-4-1 0,1-3 1,-3-5-1,-2-7-194,0-6 1,-6-3-1,-2-6 1,-1-1-532,0-2 0,-1-1 0,-4 6 481,0 0 0,0-1 0,0 1 0,-1 1 362,-4 3 0,4 8 1,-4 7 539,3-2 1,2 6 0,0 7 73,0 10 0,5 9 0,1 10-187,2 7 0,2 0 0,4 11 0,0 0 216,0 3 1,-4 2 0,-1 1 0,2 1-78,2 2 0,-4 2 0,-1-3 0,-1 0-115,-4 0 1,-2-2-1,-1-3 1,0-5-168,0-2 1,-1-7-1,-4-2 1,-4-3-284,-4-6 0,-3 0 0,-1-8-589,-2-2 0,-6-6 0,1-3-355,-3-2 1,-1-1 0,-1-6 0,1-4-525,-1-5 1,6-4 0,0-5 0,3-5-50,3-2 1,7-3 0,5-1 0,5-1 1492,5-3 0,9-11 0,8 0 0</inkml:trace>
  <inkml:trace contextRef="#ctx0" brushRef="#br0" timeOffset="44">24810 12525 8181,'-14'-7'3374,"6"6"-2789,2-6 1,8 7-1,2 0 6,6 0 0,-2 7 0,0 4 0,-1 5 745,1 3-831,-4 12 0,2-7 1,-6 11-1,-2-2 151,-2 0 1,-4 2 0,-7-4-388,1 2 0,-5 1 0,0-6 0,2 1-660,1-1 1,-3-6 0,-1-1-1,-1-4-935,1-3 1,1 2 0,3-11 0,-2-2-1419,-1-2 1,2-8 2743,8-8 0,-4-12 0,5-9 0</inkml:trace>
  <inkml:trace contextRef="#ctx0" brushRef="#br0" timeOffset="45">24569 12738 8181,'14'-14'110,"0"-1"181,0 1 1,5 6 0,0 4-1,0 2 390,2 2 0,-4 6 0,5 4 0,0 4-317,0 5 1,2 3-1,3 7-139,-3-1 1,1-1 0,-4-2 0,-1-1-64,1 1 0,2-4 0,-4-2 0,-1-4-765,-3 0 1,0-8 602,-1-2 0,-6 3 0,-2 0 0</inkml:trace>
  <inkml:trace contextRef="#ctx0" brushRef="#br0" timeOffset="46">24995 12653 8181,'0'-15'267,"0"1"0,0 0 614,0 0 1,2 6 0,3 2 0,4 1-117,4 0 1,2 0 0,4 4 0,5-2-408,3-2 0,-2 0 0,1 4 0,0-3-404,0 0 0,-7-3 0,0 4 0,-4-2-296,0 2 1,-1 2-760,0 1 1365,-6 0 1,-2 3 435,-6 6 1,0 2-1,0 13 1,0 1 133,0 2 1,-1 8 0,-2 3 0,-4 3-188,-1 2 1,4-2 0,-4-3 0,1-5-86,4-3 1,0-8 0,0-3-600,-2-3 0,0-10-539,5-6 0,5-8 0,1-11 1,2-5 90,3-2 0,2 2 1,1 0-1,2 0-36,3 2 0,-3 2 0,3 7 435,-3 4 1,-2 2-1,0 7 478,0 0 1,0 2 0,1 1 0,-3 3-72,-2 2 1,2 2 0,-4 4 0,2 0-369,-1 0 1,1 1 0,4-3 0,0-1-1044,0-1 0,1-2 0,-1 3 0,0-2-775,0 2 1,5-3 0,2 0 1864,1-2 0,2 5 0,4-3 0</inkml:trace>
  <inkml:trace contextRef="#ctx0" brushRef="#br0" timeOffset="47">25962 12852 8181,'0'-15'264,"0"6"1215,0-1 1,-2 7 426,-2-1 1,1 8 0,-5 6 0,1 2-1489,4 3 1,2 0 0,1 3 0,0 2-1200,0 2 1,-2 2 0,-1 3 780,-2-3 0,-6 3 0,3-5 0</inkml:trace>
  <inkml:trace contextRef="#ctx0" brushRef="#br0" timeOffset="48">26602 12283 8090,'-21'0'337,"10"6"0,-1 5 0,4 5 0,5 5 1,1 1 836,2 3 0,2 2 0,2 3 1,6 2-1,2 1-538,3-2 1,0-2 0,4-6-1,5-4 1,1-3-664,-1-2 0,3-6 1,-5-5-1,2-6-549,-1-6 0,-5-5 0,1-5 0,-5-5 0,-3-3-569,-2-1 0,-5-1 0,2 2 832,0 4 1,-4-3 0,3 6 0,-4-1 427,-1 1 1,0 1 90,0 5 0,0 7 0,0 7 258,0 8 1,0 11-1,2 5 1,1 4 272,2 5 1,6 4-1,-3 7-140,0 3 1,4-1-1,-2 6 1,2 0-130,2-1 0,1 4 0,-1-3 0,0 4-87,0 1 0,-4-5 0,-2-2 1,-2-1-24,-3-3 1,-1-3 0,-2-5 0,0-5-119,0-3 0,-2-7 1,-3 0-1,-6-3-429,-6-2 0,0-7 1,-5-4-401,1 0 0,-3-2 1,4-5-1,-2-2-567,-4-3 0,4-9 0,0-10 0,2-3-702,2-1 1,7-7 0,2-3 1857,-2-3 0,-2-1 0,-1-1 0</inkml:trace>
  <inkml:trace contextRef="#ctx0" brushRef="#br0" timeOffset="49">27171 12468 8316,'-19'-5'2183,"0"0"2424,0 1-3459,11 10 1,8-5 0,11 4 0,5-5-1004,3-5 1,6 2 0,-3-5 0,2 1-810,-1-1 0,-5 4 1,-1-2-809,-6 0 0,2 4 654,-4-2 1,-2 4 1362,-3 4 1,-2 4 0,-2 6 232,0 1 0,0 5 0,0 4 0,0 4 166,0 5 0,0 4 1,0 5-1,0 1-127,0 0 0,0-5 1,0-2-472,0-1 1,2-2 0,1-5 0,1-1-358,0-3 1,3-5-439,3-10 1,-2-4 0,0-10-1,0-6 29,0-6 0,-1-5 0,5-7 0,-3 1 101,2-1 1,-3 3-1,0 2 487,-2 5 1,4 3-1,-4 3 645,2 4-423,1 3 0,6 7 0,-1 4 1,-2 4 103,-2 4 1,3 0-1,-4-2-572,4-2 1,1-1 0,0 3 0,0-3-1136,1-2 0,3-1 1,1-6-1,0-3-1117,2 0 1,-4-7-1,5 1 2330,-1-2 0,4-9 0,-3-1 0</inkml:trace>
  <inkml:trace contextRef="#ctx0" brushRef="#br0" timeOffset="50">27981 12383 8200,'0'-15'0,"-2"7"907,-2 4 1,-3 8 0,-4 6-1,3 4 1,0 5 887,1 5 0,2 7 1,-3 4-1,0 0-1318,0 0 0,3 2 1,-4-3-1,-1-3-909,3-1 1,-6-3-1,3-3-795,-2-5 0,-2-3 0,-2-4 0,-2-2-3795,-1-6 5022,0-2 0,-1-8 0,-2-2 0</inkml:trace>
  <inkml:trace contextRef="#ctx0" brushRef="#br0" timeOffset="51">27569 12482 8200,'8'-30'328,"-4"6"228,-2 7 1,4 9-1,4 3 1,2 5 402,3 5 1,5 5 0,4 8 0,4 6-291,5 3 1,-1 3 0,4 2 0,1 1-698,-1-2 0,-3-1 1,3-1-1,1-1-1589,-1 1 1617,-4-7 0,2 5 0,-5-5 0</inkml:trace>
  <inkml:trace contextRef="#ctx0" brushRef="#br0" timeOffset="52">24227 14216 8110,'-14'0'414,"2"2"1,1 3 493,1 4 0,9 4 1,1-1-1,7 0-409,6-3 1,8-6 0,2 2-1,4-5-475,2-5 1,-6 2 0,1-6 0,1-3 0,1 1-251,-3 2 1,2-2 0,-6 5-1,-1-1 1,-2 1-766,-2 3 1606,0 1-211,0 2 0,-6 7 1,-3 2-1,-4 5 477,-1 5 1,0 3 0,0 7-367,0-1 0,0 5 0,0 2 0,-1 1-40,-4 4 0,4-1 1,-6 1-1,3-4-317,-1-1 1,-5-2 0,4-4 0,0-3-105,-1-2 0,1-5 0,3-8-413,-2-1 0,-4-10 0,4-4-167,2-8 0,3-12 0,4 0 0,6-2 272,3-3 1,1 1 0,2-1 0,3 2 349,4 4 1,3-3 0,-1 7 0,-1 4 280,1 4 1,0 0 0,0 6-1,-3 2 46,-1 1 1,3 4-1,-5 1 1,-2 3-88,-1 2 1,-2 0-1,0 3-959,0-2 1,-4-4-1,-1 3-1328,3-2 0,-5 1 1,3-4-621,1 2 0,2-1 2571,1-4 0,0-6 0,0-2 0</inkml:trace>
  <inkml:trace contextRef="#ctx0" brushRef="#br0" timeOffset="53">25280 14032 8110,'0'-15'755,"-2"3"0,-3 1 896,-4 1 0,1 7 1,0 0-515,2 6 1,1 10-1,3 7 1,-1 4-413,-2 6 1,-4 5 0,3 7-1,-2 1-537,-3 0 0,-2-1 0,-1 1 0,0-2-410,-1-3 0,0 1 0,-3-5 0,-1-3-799,2-1 1,-4-8-1,2-3 1,2-5-945,1-4 0,0-4 0,-1-6 1965,-2 0 0,-6-19 0,3-4 0</inkml:trace>
  <inkml:trace contextRef="#ctx0" brushRef="#br0" timeOffset="54">24896 14117 8110,'8'-14'0,"4"6"0,-2 3 1067,2 3 1,3 10 0,-1 5 0,0 6-98,0 3 1,7 7 0,4 4-1,5-2-1043,3-1 0,5-3 1,-2-2-1,2-1-571,2 1 1,4-4 643,-6-2 0,3-10 0,2-2 0</inkml:trace>
  <inkml:trace contextRef="#ctx0" brushRef="#br0" timeOffset="55">25607 14117 8110,'0'-14'3215,"0"6"-2026,0 1 1,0 11 0,0 4-19,0 6 0,3 8 0,5-2 0,6 1-657,2-1 0,1-2 0,0-7 0,2-3-925,-1-2 1,-1-1-1,1-5-61,0 0 0,1-11 0,-6-5 1,-2-5-958,-1-4 0,-7 0 0,3 0 742,0 1 0,-4 2 0,3-2 0,-4 4 395,-1-1 0,0 5 0,0-3 794,0 4 1,0 5 417,0 1 0,0 9 0,2 4-383,3 14 0,-4 7 1,6 5-1,-1 3 302,3 5 1,4 9 0,1 7 0,0 5-197,1 2 1,-1 2 0,0-1 0,-1 1-92,-4-3 1,2 2-1,-6-10 1,-2 2 17,-1-2 1,-2-3-1,0-7-321,0 1 0,-5-7 0,-3-2 1,-3-6-318,-5-4 0,-3-4 0,2-7-530,-2-4 1,-6-2 0,1-7 0,-3 0-1112,-1 0 0,1-7 0,2-2-481,1-4 1,8-3 0,0-3 2189,5-4 0,8-4 0,-3-2 0</inkml:trace>
  <inkml:trace contextRef="#ctx0" brushRef="#br0" timeOffset="56">26374 14174 8127,'-6'-8'4965,"-3"3"-4140,-4 10 1,3 0 0,3 7-13,0 4 0,2 8 1,5-1-1,0 4-1957,0 2 1,0-2 1143,0-4 0,0 4 0,0-5 0</inkml:trace>
  <inkml:trace contextRef="#ctx0" brushRef="#br0" timeOffset="57">26858 13975 8087,'-14'-7'757,"2"4"1,8-6 0,8-2-238,8-2 1,8-6 0,5-1-1,5-1 1,5-1-413,1 0 0,1 4 0,1 0 1,-7 3-426,-5 6 1,-1-2 0,-6 6 0,-3 0 336,-5-1 0,0 6 0,-7 0 699,0 8 0,-4 4 0,-4 3-225,0-1 1,-7 6-1,3 4 1,-2 3 220,1 1 0,4 7 0,-4 3 1,-1 3-258,2 2 0,-3-5 0,6 0 0,1 0-208,-3-2 0,6-3 0,-4-8 89,3-1 1,2-7-61,0 2 1,0-11-1,0-8-108,0-8 1,5-11-1,2-4 1,0-4-699,4-2 1,2 1 0,1 0-1,1-1-312,-1 1 0,2-1 0,1 1 0,2 1 698,-2 3 1,-1 4 0,-2 7 179,1 4 1,-1 2-1,0 9 126,0 3 0,-4 3 0,-2 7 47,-2 4 0,3-3 0,-2 3-583,1-3 0,-4-2 1,4 0-1,0-1-767,0-4 0,1-2 0,6-7 292,-1 0 0,0-2 1,-1-4-1,-2-7-139,-2-4 0,1-8 0,4 1 0,0-3 985,0-1 0,-4-1 0,-1 1 0,1 1-73,-2 3 1,-2-1 0,-6 6 205,0 2 0,0 5 1505,0 3 0,0 7 1,0 4-698,0 11 0,0 2 0,0 8 1,0-3-250,0-3 1,5-1 0,1-2 0,2-1-640,3-3 1,-3-4 0,1-8 0,3-2-463,0-6 1,4-9 0,1-3 0,1-2-215,-6 1 1,3-1 0,-8-3 0,3 3-355,-1 5 0,-5 4 1,0 0 613,-2 1 1,-2 0 1771,0 0-709,0 6 0,0 3 0,1 10 33,4 4 1,-3 10-1,3 5-337,-4 3 1,5 3 0,2 1-1,2 6-30,-1 4 1,-1-2 0,3 10 0,-3-1 75,-2-1 1,4 7 0,-5-4-1,-2 2 80,-2 1 1,-1-8 0,0 3-1,-1-4-67,-4-1 1,-3-1-1,-6-1 1,0-3-243,0-5 0,-7-3 1,-3-3-329,-3-3 1,-1-3 0,-2-7 0,-3-2-626,-5-2 0,2-4 0,-1-6 0,3-1-689,2-4 0,2-3 1,1-6-1,3-2-20,2-3 1,5 2-1,9-7 167,6-1 0,2-4 0,2-4 1282,0-5 0,0-3 0,0-2 0</inkml:trace>
  <inkml:trace contextRef="#ctx0" brushRef="#br0" timeOffset="58">28422 13562 7972,'-15'-14'669,"1"6"286,0 4 1,1 4-1,2 4 1,2 6 161,-2 2 0,3 4 0,-2 3 0,-1 6 1,-1 7-553,-2 6 0,-1-2 0,0 2 0,-3 2-258,-1 1 0,-5 0 0,4-3-101,-2-5 0,4-3 1,-1-3-1,4-3-771,0-6 0,1-6 0,0-5 0,0 0 565,0-4 0,-7-2 0,-1-1 0</inkml:trace>
  <inkml:trace contextRef="#ctx0" brushRef="#br0" timeOffset="59">28109 13605 7982,'14'-8'0,"0"5"0,1 6 0,-1 2 0,-2 9 0,-1 5 1308,-1 2 0,6 6 0,6-4 0,2 4-650,-1 1 1,1-1-1,4-1 1,1-4-1199,-1-2 1,5 4 0,1-5-1,-3-2-2827,-1-1 3367,-1-8 0,-7 5 0,-2-5 0</inkml:trace>
  <inkml:trace contextRef="#ctx0" brushRef="#br0" timeOffset="60">23417 7208 12640,'-50'-19'-430,"2"1"1,10-13 0,7 7 0,5 10 0,7 6 1107,4 2 0,7 3 1,1-5-657,1 1 0,-2 3 1,-6 4-1,-2 1 0,-3 4 346,-5 4 0,-4 10 0,-5 7 1,-5 5-1,-3 7-18,-2 3 1,-4 8 0,-1 3-1,1 4-169,-2 0 0,5 6 0,-5 1 0,1 2-116,25-31 0,-1 0 0,-23 31 0,4-1 38,0 0 1,2 4 0,0-1-1,21-31 1,1 1 7,-1 1 1,0 0 0,-1 3 0,0 0 0,3-1 0,1 1-1,-1 0 1,1 1 35,0 1 0,-1 0 0,1-1 1,1 1-1,2 0 0,0-1 15,-1 1 0,1 0 0,3-1 1,0 1-1,1-1 0,1 0 1,2-1-1,0 0 3,2-1 1,1 0 0,-3 36 0,7 1-1,0-2-94,0-6 1,2-7 0,4-2-1,8-5-292,8-3 0,7-4 0,4 2 1,7-2-206,5-7 0,3-5 0,9-8 0,6-1-155,5-3 0,3-4 0,1-5 1,6-1 435,-36-7 0,1 0 0,0 1 0,0 0 0,2 0 0,0 1 0,-2 1 0,0 1 3,0 0 0,0 0 0,0-2 0,1-1 0,0 2 0,2-1 0,0 0 0,1 0 64,0 0 0,-1 1 0,0-3 0,0 1 0,-3 2 0,-1-1 1,1 0-1,-1-2-2,1 0 1,0 0-1,0 0 1,1-1 0,-1 0-1,0-1 1,0 0-1,0 0-82,36 6 0,0 1 0,-3 1 0,-2-2 76,-2-2 0,0 1 0,-1 4 0,0 0 103,0 1 1,0-6 0,0 1 0,0-1-15,0-1 0,2-2 0,1-6 1,2 0-4,-2 0 0,4 0 1,-1 0-1,0 0-46,1 0 1,-35 0-1,1 0 1,-2 0 0,-1 0-17,0 0 1,1 0 0,0 0-1,1 0 1,37 0-3,-38 1 1,0-2-1,-1-1 1,0-1-1,0 0 1,0 0-1,1-1 1,0 0 28,-1-1 0,0-1 1,0 0-1,0 0 1,2-1-1,0-1 1,-1 1-1,-1-1-9,0-2 0,-1 1 0,3 0 0,1 0 0,-2-2 0,0-1 0,0 0 1,1 0-46,1 1 1,0 0 0,3-3 0,0 1-1,-2 1 1,0 0 0,-1-1 0,0-1 28,0 0 1,-1 0 0,2 0 0,0-1-1,0 1 1,0 0 0,-1 0 0,1 0 98,-2-1 1,0 1 0,-2 2 0,-1 0 0,0 1 0,-1 0 0,1 0 0,-1 0 54,1 0 1,-1 0 0,35-8 0,2-5 0,-3-1 104,-2-2 0,0-1 1,0-1-152,0 1 1,0-5 0,-1-2 0,-4-1-52,-4-4 1,-4 4 0,-1-2 0,-2 0 201,-3 2 1,-7-5-1,-9 3 1,-1-3 207,-4-2 0,-1 0 1,-3 1-1,-2-1-112,-1 1 0,-5-3 1,3-2-230,-1-5 0,-2 1 1,-7-1-1,-1-2-152,-1-1 0,-7-2 0,0 0 0,-6 2-190,-6 3 1,-10-3 0,-5 3-29,-3-4 1,-6 4 0,-2 3 132,-1 5 0,-8-2 0,-10 8 0,-5-1 80,-2 1 0,-7-2 0,-2 6 1,33 16-1,-1 1 138,-2-1 0,-1 1 0,-2 0 0,-1-1 0,4 3 0,1-1 1,-1-1-1,0 1 16,-1 0 1,1 0 0,0-1-1,-1-1 1,-1 1 0,-1-1-76,0 0 0,1 0 0,1 2 1,1 1-1,1-3 0,-1 1 1,1 0-1,-1 1-3,1-1 1,-1 0 0,0-2 0,0 1 0,-3 1 0,0 0 0,1 1 0,-1 1-35,0 0 0,1 0 0,-2-2 0,1 1 1,-1-1-1,-1 0 0,0 1 0,-1-1 32,-1 0 1,1-1 0,0 3 0,2-1 0,-2-2 0,0 0 0,1-1 0,0 1 17,0 0 0,1 0 0,3 1 0,0 1 0,-2-2 0,-1-1 21,3 2 0,0 0 1,2 0-1,-1 2 0,0 2 1,0 1-1,1 0 0,0 0 18,0-1 0,1 1 0,-36-10 0,34 11 0,1 0 0,-39-10 86,4 4 1,0 1-1,-1 2 1,0-1 18,0 1 1,6 5 0,-1 1 0,-2 2-152,-1 2 1,32 3 0,0 1 0,0 0 0,0 1-1,0 2 1,1 1-107,-39 10 1,36-5 0,-1 2 0,2 3 0,-1 1 48,0-1 1,-1 0-1,1 0 1,1 1-1,1-1 1,0 0 21,0 0 0,1 1 0,0-1 0,0 0 1,-3 0-1,0 0 0,1 1 0,0-1 12,2 0 1,0 0-1,-1 1 1,1-1-1,2 0 1,1 0-1,-2 0 1,0 1-125,-34 13 0,6-6 0,0-3 1,6-3-219,2-2 1,9-1 0,2-2 0,4-2-1339,1 2 1709,7-4 0,-4 4 0,7-3 0,2 1 0,1 2 0,1-1 0</inkml:trace>
  <inkml:trace contextRef="#ctx0" brushRef="#br0" timeOffset="61">24569 10549 14296,'0'-15'2033,"0"1"-2339,0 0 0,0 4 387,0 1 0,-2 4-81,-3-4 1,-7 1 0,-7-2 0,1 6 75,3 2 1,0 2 0,1 0-1,-2 0 3,-3 0 1,2 2 0,-7 2 0,1 7 99,1 7 1,-5-1 0,3 5-73,-3-1 1,-1 3-1,1-4-123,3 2 0,-3 0 0,4 4 0,-6-3 112,-4 3 0,3 0 0,-5 3 0,2-1 38,0 1 0,-5-1 0,3 1 102,-1-1 1,3 5 0,-4 0 0,3-1-5,2-2 1,-3 3 0,0 0 0,1 0-9,-1 2 1,0-5-1,4 5 1,-4 0-99,-1 3 0,4 1 1,-3 1-1,2-2-37,0 1 0,1 2 0,7 0-16,1-3 0,5 2 0,-3-6 1,2 3-54,2 2 0,4 2 0,3 2 1,2-1-12,-3 1 0,5 5 0,-1 0 0,1 1 13,4 0 0,2 5 0,1 0-62,0 6 1,0-2 0,0 6 21,0-1 0,0-3 0,1 4 0,2 0-120,2-4 1,0 0-1,-5 0 143,0 1 0,5 6 0,-1-6 0,1 1-11,1 1 1,-2 0 0,5 4 0,2-4-17,2 0 0,1-5 0,0 6 1,2-3 35,3 1 1,3 4-1,6-4 1,1-2-1,-1-2 1,7-1 0,1 0-232,1 0 0,4-5 1,-3-2-1,3 1-63,1 0 1,1-6-1,-2 3 74,-3-4 0,3-6 1,-1-2 46,5-1 1,1 0-1,5-5 1,-1 0-13,1-3 0,1-4 0,3 3 1,-1-4 65,-2-2 1,-1 4 0,2-5 0,-2-2 58,-2-1 1,5 3-1,-4-2 41,1-4 0,4 1 0,-3-4 1,4 1-32,0-2 1,1-1 0,2-5 0,2 2 26,6-2 1,2 4-1,2-3 1,-1 1-90,-4 1 0,2-3 1,-6 7-1,-1 1-10,2 2 1,-4-4-1,4 1 1,-3-1 56,-3-1 1,3 5 0,-8-5 0,3 1-24,2 0 1,-1-5 0,-3 0 42,-1-2 0,-4 3 0,4-1-12,2 0 1,-4-3 0,1-1 29,-2 0 1,5 0 0,-4-1-2,1-4 1,2-1 0,-4-6 0,2 3-1,3-2 1,1 3 0,0-1 0,-1-2-26,-2-2 1,-1-1-1,2-1 1,-2 1 13,-2 0 0,-2 0 1,-3-2-1,2-3 38,2-5 0,5-2 1,-1-3-1,4-1-24,1-3 1,-5 1 0,0-6-48,2-1 1,-4 1 0,2-3 0,0-3 34,-1-1 1,3-4-1,-5 2 1,0 0 25,0-2 1,-2 5 0,-4-4 0,-2 2 73,-3-1 0,3 3 1,-5-4 11,0 4 0,4-3 0,-5-1-64,1 3 1,2-1 0,4-2-153,1-4 1,-7 6-1,-1 1 1,-2-1 73,1 2 1,-1-2-1,-5-2 1,1-4-7,-1-3 1,1 1 0,-1-1 39,0-4 0,1-2 1,-1 1-1,-1-2 79,-3 2 1,1-3 0,-6 1 0,-2 2-112,-1 2 0,-3-2 0,-4 1-33,-4 4 0,-3 2 0,-2-3 0,-2 4 47,-3 5 0,-4 2 0,-9 3-9,0-1 1,-3 1 0,2-1 51,-5 0 1,2 5-1,-1-1 1,-3-2-41,-1 0 1,-1-5 0,0 8-1,-1-3-41,1-2 0,-2 1 0,-2-1 67,-1 0 0,-5 5 0,3 0 1,-1-1 0,-4-2 1,-1 3-1,-1 2 1,-1 1 166,0 3 0,-1 2 0,-2 2 0,-1-1 180,1 1 0,-3 1-99,2 3 0,-5-2 0,3 4 0,0-2 59,0 0 0,1 7 0,6-4 0,-1 2-219,0 0 0,-1-1 1,-2 2-26,-1-1 0,-1 0 0,4 7 0,-2 1-85,-1 1 0,-2 1 0,3-4 1,-1 2 33,1 2 0,0-1 0,0-4 218,-1 0 1,1 0 0,7-1-1,1 1 211,-2 0 0,6 0 0,0-1-275,4 1 1,2 0 0,-1 0 0,1 0-19,0-1 0,-1 1 0,1 2-168,-1 2 0,1-3 1,-2 6-86,-3-1 0,3 0 0,-5 5 1,2-2 33,0 2 0,-2 1 0,3 2 0,-1 0 25,1 0 1,-2 0 0,-1 0 90,-1 0 1,4 0 0,-1 0 0,1 0 79,-1 0 1,3 5 0,-3 0 0,1-2-6,-1-2 1,-2 4 0,-4 0-62,1-2 1,0 3 0,-5 1 13,1 0 0,4-3 0,0 2 0,-2-1-35,-1-1 0,-1 1 1,-1-3 15,0 2 0,-4 3 0,-2 4 0,0-2-13,0 2 1,-5 2 0,4 1 0,-4 0 6,-3 1 0,8-1 0,-6 0 1,4 0-467,6 1 1,-4-3-1,1-1 1,4-3-455,5-2 1,4 4 0,8-5 0,3-2-1649,5-2 2527,10-1 0,2 7 0,7 1 0</inkml:trace>
  <inkml:trace contextRef="#ctx0" brushRef="#br0" timeOffset="62">30270 11430 8364,'-21'-14'487,"10"1"1,-3 5-1,3 8 485,3 8 0,-4 13 0,2 9 1,-3 9-543,-1 7 1,-2 14-1,-1 3 1,-2 8 0,2 5-154,1-2 0,6-7 1,3-6-1,0-4 1,4-6-83,2-9 1,2-5 0,4-10 0,6-5 0,6-7-378,7-3 0,-2-11 1,2-1-101,1-8 0,0-8 0,1-6 0,-4-6-16,-2-2 0,-1-5 0,-6 0 0,-4 1-229,-4-1 0,-5 2 0,-5 6 1,-6 3 356,-6 5 0,0 5 0,-6 4 398,3 6 0,-4 1 0,5-1 1,2 0 29,1 1 1,7 1-1125,-1 2 0,9 2 1,1 1 865,7 1 0,6 7 0,1-3 0</inkml:trace>
  <inkml:trace contextRef="#ctx0" brushRef="#br0" timeOffset="63">29843 13036 8878,'-14'0'524,"2"-1"0,2-4 260,5-4 0,4-4 1,2-1-1,4 1 1,5 2-2,2 2 1,4 5-1,1 0 1,2 2-275,-1 2 0,1 2 0,-2 2 0,-3 6 0,1 4-359,-4 5 1,-7 3-1,1 7 1,-3-1-220,-2 1 1,-7-1 0,-2 0 0,-4 1-188,-1-1 0,0-1 0,0-3 0,-1-7-307,1-6 1,0 0 0,0-6-570,-1-2 1192,1-1 0,6-4 258,4-3 1,4 4 0,4-4 33,6 4 1,-1 1-1,4 1 1,3 2 255,0 2 1,1 6 0,0 0 0,2 5-42,-1 3 0,-3 0 0,0-3 0,-3 1-200,-2 2 0,1 5 0,-6-5-174,-2-2 1,-2 4-1,-2-2 1,-4-1-15,-4 3 0,-6-8 0,-4 2 0,-3 0-108,0-4 1,-3-2-1,4 1-611,-1-6 0,5-2 0,-2-2-534,3 0 0,7 0 0,-1-2 0,1-2-381,1-6 0,1 2 0,7-1 1,0-2 385,0-2 1,7-6 1068,2 0 0,4-6 0,1 3 0</inkml:trace>
  <inkml:trace contextRef="#ctx0" brushRef="#br0" timeOffset="64">30256 12837 8277,'-14'0'2775,"-1"0"22,1 0-1782,6 0 0,4 7 1,7 2-1,3 5-397,2 5 1,-3-1 0,4 5 0,1 3-281,-3 1 1,6 1 0,-5 0-1,1 1-147,1-1 0,-5-4 1,3 0-272,-2 1 1,0-3 0,-3 0 0,4 0-746,1 0 1,-5-4 0,3 1 0,-1-2-1307,0 2 1,-1-3 0,-2 4 2130,3 1 0,-4 1 0,6 7 0</inkml:trace>
  <inkml:trace contextRef="#ctx0" brushRef="#br0" timeOffset="65">30398 13648 8277,'-2'8'3669,"-2"-4"-1753,2-2 0,-6-2 1178,3 0-2871,4 0 0,-4-2-1398,10-2-2249,3 2-494,6-4 3918,-6 6 0,-2 0 0,-6 0 0</inkml:trace>
  <inkml:trace contextRef="#ctx0" brushRef="#br0" timeOffset="66">29232 14316 9270,'-28'0'125,"12"0"0,0-5 196,16 0 1,5 1 0,14 4-1,6 0-96,7 0 0,7-7 0,12 0 0,7-3 0,5 2 89,5 2 0,7-4 0,0 4 0,3 0-238,-37 3 0,0-1 0,36-5 0,-34 6 0,1 0 0,-1-1 0,0 1 0,-3 0 0,0 0-217,39 0 1,0-4 0,-6 3 16,-4 1 0,-2 1 0,-1 2 0,-4 0-147,-4 0 1,-7 0 0,-4 0 0,-4 2-463,-6 2 0,-6-1 111,-8 7 0,-7-5 0,0 3 615,-5-2 1,-14 5-1,1-3 1</inkml:trace>
  <inkml:trace contextRef="#ctx0" brushRef="#br0" timeOffset="67">4863 13136 8307,'-6'-8'-33,"-2"-3"1,-8 5-1,-1-1 1,-2-1-1,1 1 404,2-4 1,1 3 0,-3 0 0,-1 0-140,2 0 0,1 5 0,2-2 1,-2 3-1,-1 4-32,-2 3 1,-2 4 0,4 9 0,-2 4-125,1 5 0,-2-1 0,-1 12 0,1 2 0,-2 2-24,0 6 1,4 2-1,-1 7 1,4 2-35,0 2 0,3-1 1,1 5 7,1-2 0,2 4 1,-3-3-1,3 4 19,2 5 1,1 1 0,5-1-1,0 3-22,0 4 0,0-1 1,2 2-57,0-40 1,1 0-1,-2 0 1,1 0-1,2 0 1,1 0-1,1 0 1,-1 0 26,1 3 1,1-1-1,9 36 1,-8-38 0,1-1 1,10 34 1,6-4-1,-1-3 1,3-2-20,1-2 0,1-7 1,-1-9-1,1-4 6,-1-5 1,7 0-1,3-8 1,3-7-22,1-5 1,-1-3-1,1-10 1,-1-3 51,3-5 1,6-5 0,-2-8 0,-1-3 135,2-5 0,-3-4 1,5-5-1,-1-5-44,1-3 1,-6-4 0,4-2 0,-1-5-76,-1-3 0,1-10 1,-27 31-1,0-2 1,1-1-1,-1-1-55,1-2 0,-1 1 0,-3-1 1,0-1-1,-1-2 0,-1-1 1,-1 0-1,0 0-98,0-1 1,-2 0 0,-1 0-1,-1 0 1,-1 1 0,-1 1-1,-2-1 1,0-1 9,-2 0 1,-1 0-1,1 2 1,-2 1 0,-1 2-1,-1-1 1,1 0-1,-1 0 69,-1-1 0,-1 1 0,-1-2 0,-2 0 0,-3 1 0,-2 1 1,-1-1-1,-1 1 56,-2 1 0,-2 0 0,0 2 1,0 0-1,-4-2 0,-2 1 1,0 0-1,-2 1 193,-2 0 1,0 1 0,-1 4 0,1 0 0,-26-29 0,-1 6 192,-3 3 0,6 12 0,-8 13 0,2 9-100,0 8 1,2 5 0,1 7-1,0 4-300,2 4 0,2 4 1,10 1-434,5 0 1,3 5 0,3 0-1,2 0-559,1 2 0,12-5 0,-3 3 993,3-4 0,5 1 0,3 3 0,2 3 0</inkml:trace>
  <inkml:trace contextRef="#ctx0" brushRef="#br0" timeOffset="68">4621 15169 8264,'-14'0'-894,"0"0"1244,0 0 1,4 0-1,4-2 1,4-1 93,8-2 1,6-6 0,3 2 0,3-2-1,2 0-364,2 1 0,-3 6 0,5-4 1,1 1-1,1 4 0,-1 2-2,-1 1 1,-5 1 0,3 4 0,-2 4-79,-2 4 1,-3 1-1,-2 0 1,-2 1-6,-1-1 1,-3-5 0,4-1-1,-3 0-39,-1 0 1,4-5 0,-2 2-33,4-3 0,0-9 0,-2-2 17,-2-4 0,-1-1 1,3 0-1,-2-1-69,3 1 0,0 2 0,1 1 1,-2 3 119,-2 1 0,1 3 1,6 4-1,1 0 11,2 0 1,0 0-1,-5 0-2,0 0 1,1-5 0,-1 0-1,0 0-47,0-1 0,0 0 1,1-5-6,-1 1 1,0 2 0,0-1 0,1 4-128,-1 4 0,-5-1 0,1-1-300,1-2 0,1 0 1,3 5-784,-1 0 1261,-6 0 0,4 0 0,-4 0 0</inkml:trace>
  <inkml:trace contextRef="#ctx0" brushRef="#br0" timeOffset="69">6455 15425 8526,'-22'-14'-54,"2"1"1,5 2 0,1 3-1,0 2 1,1 1 232,4-1 1,3 2 0,7-3 82,4 0 0,3-4 1,8 2-1,3-2 1,6 0 121,6 1 1,4 1-1,6-4 1,0 2-159,4 1 0,2 7 0,0-1 0,5 0 0,5 1-69,5-1 1,-4-1 0,6 5 0,-3 0-115,1 0 1,6 5-1,-4 1 1,3 0-1,1 2 21,4 0 0,0 1 0,3 4-159,-2-3 1,0 1 0,1-7 0,5 1 41,-37-2 0,0 0 1,-1-2-1,0 0 1,3 2-1,0 0 1,-2 0-1,0-1-55,-2 0 1,1 1-1,-1-1 1,0 1-1,3-3 1,1 1 0,0 0-1,-1 1-43,0 1 0,-1-1 0,1 1 0,0-1 1,31-2-107,0 0 1,-6 0 0,3 0 0,-8 0 124,-4 0 0,-9 0 0,-2 0 0,-6 0 59,-4 0 0,-5 0 0,-9 0-511,-5 0 210,-3 0 1,-15 0 0,-7-2 373,-10-3 0,-12-2 0,-9-8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39.1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2517 5843 8462,'2'-10'141,"2"3"0,7 0 0,5 4 0,5 2 348,1 1 0,-2 0 0,7 0 0,3 0 1,2 0-136,3 0 1,-4 4 0,7 3 0,2-1 0,2 2-1,4-2-59,1 0 0,1 4 0,-4-4 0,3 1 0,6 0-92,2 1 1,-3-5 0,0 2-1,2-3-66,1-2 1,2 0 0,1 0 0,2-2-3,2-3 0,11 2 0,-2-5 0,2 1 12,-1-1 0,4 4 1,1-2-1,1 1-144,-1 1 1,-36 0 0,0 1 0,38 0-1,-38 0 1,-1 0-46,0-1 1,1 0 0,37-1 0,-36 1 0,-1-1-41,-1-1 0,0 1 0,3 1 0,0 0 0,1-1 0,0 0 48,-2 0 1,0-1-1,3 1 1,0-1-1,-3 1 1,1-1-1,0 1 1,1 1 18,-1-2 1,1 1-1,0-2 1,0 1 0,1 0-1,-1-1 1,-1 2 0,1-1 17,0 1 1,0 1 0,3 1 0,-1 1 0,0-2 0,-2 0 0,0 1-1,-1 0 2,-2 1 0,0 1 0,1 0 0,0 0 0,39 1 1,-40 0-1,0 0-8,39 0 1,-38 0 0,-1 0 0,36 0 0,0 0 36,1 0 0,-1 5 1,-3 0-1,2-2 40,-1-2 0,-3-1 0,-1 0 0,0 0 9,0 0 1,-1-4 0,-2-3 0,-2 1-86,2 0 0,2-4 0,1 4 0,-2 0 77,-2-1 1,7 1 0,-3 3 0,2-4 16,-1 0 1,-1 2-1,0-3 1,1 0-83,-1 0 0,-2 5 1,-1-2-1,-3 2-72,-2-2 0,-3 4 1,-6-4-1,-4 2-137,-1-2 0,-6 4 0,-7-4 0,-1 3-154,-3 2 0,-9 0 0,-4 0 0,-4 2-3273,-6 3 3626,-3-4 0,-4 5 0,-18-6 0</inkml:trace>
  <inkml:trace contextRef="#ctx0" brushRef="#br0" timeOffset="1">2631 7847 8267,'-14'0'1165,"6"0"-1028,1 0 0,9 0 0,3 0 0,4 0 0,4 0-48,1 0 0,5 0 1,1 0-1,3 0 1,2 0-1,2 0-15,1 0 0,7 0 1,1 0-1,2 0 0,0 0 1,2 0 25,1 0 1,1 0 0,1 0 0,0 0-75,-1 0 0,1 0 1,-2 0-1,-2 0-26,-1 0 1,-1 0-23,1 0 1,-2 0 0,-3 2 0,3 1 5,1 2 0,-1 0 1,-4-5-1,1 0 6,-2 0 0,4 4 0,-2 1 0,-1 0-12,-2 1 0,0-4 0,2 4 0,1-1-23,-2 0 1,-1-1 0,0-4-23,4 0 1,-3 0 0,7 0 0,0 0-38,-2 0 1,5-1 0,-3-4 64,3-4 0,7 2 0,1 1 1,0 1-8,0 0 1,-2-1 0,-3 3 15,4-2 1,-4 0 0,3 5-1,-2 0 13,-3 0 1,-1 2 0,0 1 22,2 2 1,-8 4 0,7-4 0,0-2 5,-1-1 0,1-2 0,1 0 0,1-2-12,4-2 0,-3-6 0,6-7 1,-1-2-37,1 1 1,1-2-1,3-1 1,-1 1-4,-2-1 0,0 2 0,4 7 95,-4 2 1,2 4 0,-5 4 78,1-2 1,-4 4 0,1-2-1,-2 7 127,-3 3 1,6-4-1,-1 4-190,-1-1 0,-2-3 1,-1-4-1,-1 0-115,1 0 1,4 0 0,1-1 0,-2-4-236,-2-4 0,-2-4 1,1-1-1,-2-1-990,-3 1 1268,3 0 0,-11 0 0,5 0 0</inkml:trace>
  <inkml:trace contextRef="#ctx0" brushRef="#br0" timeOffset="2">2673 9212 8576,'-9'0'-264,"1"-1"669,2-4 1,3-1 0,7-4 0,6 5-156,2 4 0,4-4 1,3 0-1,5 2 0,3 2-87,1 1 0,1 0 0,1 0 1,1 0-1,2 0-234,-1 0 1,-2 4-1,-3 1 1,-2-2-310,-1-1 1,-5-2 0,3 0-1,0 0-1077,0 0 1457,-5 0 0,4-7 0,-7 0 0</inkml:trace>
  <inkml:trace contextRef="#ctx0" brushRef="#br0" timeOffset="3">3470 13150 5773,'14'0'0</inkml:trace>
  <inkml:trace contextRef="#ctx0" brushRef="#br0" timeOffset="4">3427 13235 8215,'-10'-1'-1210,"1"-2"1644,-2-2 0,5-1 4,1 1 0,5 3 1,5-2-1,4 4-120,4 4 1,2-2 0,3 3 0,2-4 0,1-1-1,1 0-181,0 0 1,-3 0 0,3 0-1,-1 0-268,-4 0 0,-1 0 0,-2 2-231,0 3 427,-6-4 1,-1 12-71,-7-4 0,-7 2 0,-2 0-93,-4-1 0,-1-5 1,-2 4-1,-1 1-79,-2-3 1,-2 5 0,4-8 183,-2-1 1,2 1 0,6-1 656,1 1-481,1 1 1,2-5 0,7 0 23,8 0 0,11-5 1,3-1-1,2 0 148,0 0 0,-1-6 1,4 5-1,-2-3-418,-1 1 1,-5 5-1,3-2 1,-1 1-395,-4 1 0,-1-1 0,-2 5 0,0 0-365,1 0 0,-6 0 822,1 0 0,-7 0 0,3 0 0</inkml:trace>
  <inkml:trace contextRef="#ctx0" brushRef="#br0" timeOffset="5">3470 11828 8232,'-10'0'50,"2"-2"772,2-2 1,-2 2-467,8-3 0,-2 4 0,12 1 0,-1 1 0,1 3-39,-1 0 1,2 3 0,7-4-1,1 3 1,-2 0-100,-1 1 1,-2-3-1,0-4 1,1 0-114,-1 0 1,0 0-119,0 0 1,-4 0 0,-1 2-509,2 3 287,-4-4 1,-1 7 163,-6-3 1,-5-2 0,-1 5-1,-2-2-106,-3-2 1,-2 2 0,-1-1-9,0-2 1,-5-2 0,0-1 66,1 0 1,3 0 0,0 0 0,1 0 146,0 0 0,5 0 0,1-1 581,1-4 0,3 2-223,4-7 1,6 7 0,3-3 0,4 1-53,1 0 0,0-4 1,1 3-1,0-1 99,4 1 1,-3-3-444,3 4 0,-5-2 0,-3 4-824,-1-1-102,-1-1 780,-1 5-5,-8 0 0,-8 5 0,-6 1 0,0 0-150,0 1 1,3-1 285,-4-1 1,4-4 200,-8 4 1,12-4-210,7-1 1,4-1 0,9-2 0,0-4-260,2 0 1,3 3 0,-4-2-1,0 1-562,0 1 0,1-1 852,-1 5 0,0 6 0,0 2 0</inkml:trace>
  <inkml:trace contextRef="#ctx0" brushRef="#br0" timeOffset="6">2872 11942 8333,'-14'0'337,"8"0"256,6 0 1,6 1 0,8 3-304,1 0 1,4 1-1,0-5 1,-2 0-189,-1 0 0,-2 0 0,0 0 1,0 0-295,1 0 1,-6 2-175,1 2 0,-7-1 130,1 7 0,-7-1 1,-3 4-1,-2-2 89,-3-1 0,-2-6 0,-2 4 136,-4-1 1,3 2-1,-3-4 187,3-2 1,2-1 0,0-2 290,-1 0 0,3-2 1,1-3-76,1-4 1,7 1 0,-2-2 0,5-1 20,5-1 0,3 2 1,6 1-1,0-1 130,1 2 0,4 0-412,0 4 1,0 2-1,-5-3 1,0 4-236,0 1 0,0 0-265,1 0 1,-6 0 201,1 0 1,-7 1-93,1 4 0,-8-3-227,-6 2 1,-2-2 0,-3-2 0,1 0 102,0 0 1,4 0-235,1 0-326,6 0 1,-2 0 942,10 0 0,-4 0 0,6 0 0</inkml:trace>
  <inkml:trace contextRef="#ctx0" brushRef="#br0" timeOffset="7">4124 14472 8338,'-15'0'-112,"1"5"0,0 0 932,0-2 1,3 3 0,4 1-561,7 0 1,10-2 0,-1 3 0,2 0 0,0-2 21,-1 1 0,-1 4-391,6-2 1,-6-2 0,-1-1-385,-2 0-81,-1-4 450,-5 4 1,2-8-1,2-1 1,6-1 294,2 0 1,3 3 69,-1 1 0,0 0-96,0 0 1,-1-2-406,-4-2 0,-2 0 0,-7-5-1403,0-2 1663,0-2 0,-13-7 0,-3-2 0</inkml:trace>
  <inkml:trace contextRef="#ctx0" brushRef="#br0" timeOffset="8">3541 13179 8207,'1'8'-622,"4"-4"572,4-2 1,4-2-1,1-2 1,1-1-1,-1-2 37,0 2 0,-5 0 1,1 0-1,1-2 13,2 2 0,1-5 0,0 0 0</inkml:trace>
  <inkml:trace contextRef="#ctx0" brushRef="#br0" timeOffset="9">9384 7464 8006,'-1'-15'137,"-4"1"1,-1 5 938,-4-1-666,-3 7 0,10-3 0,-6 6 0,-1 3 0,1 6 164,-1 10 0,7 13 0,-2 4 1,4 4-1,1 2 0,0 6-177,0 1 0,5 4 0,1-7 1,2-3-1,3-5 0,3-3-143,5-4 0,2-9 1,4-6-1,-1-6-273,1-4 0,6-8 1,3-9-1,-3-8-122,-1-9 0,-1-2 1,-3-8-1,0-2-224,-3-1 1,-10-4 0,0 0 0,-5 4 285,-5 0 1,-8 2 0,-6 1 195,-6 5 0,-5 3 0,-7 1 0,2 2 209,4 4 1,-4 4 0,5 9 0,-2 4-5,0 0 1,5 4-1,-3-1-773,2 6 0,2 5 0,7 6 0,3 0-1626,2 1 1,1-1 2076,5 0 0,0 7 0,0 1 0</inkml:trace>
  <inkml:trace contextRef="#ctx0" brushRef="#br0" timeOffset="10">10308 7108 8025,'2'-9'1598,"3"-1"0,-4 9-1042,4 1 0,-3 8 1,-4 11-1,-3 4 102,-4 4 1,-4 6-1,-3 2 1,-1 1-472,-2 4 1,-5-1-1,5-1 1,0-5 0,0-3-1,0-1-954,2-1 1,3-1 0,3-3-3122,1-5 575,7-10 3313,3-2 0,8-14 0,6-1 0</inkml:trace>
  <inkml:trace contextRef="#ctx0" brushRef="#br0" timeOffset="11">10294 7407 8025,'14'-14'675,"1"1"55,-1 3 1,-6 6-1,-5 8 204,-6 6 1,-5 4 0,-6 5 0,-1 3-464,1 0 1,1 0 0,2-6-1,3 0-475,2-3 0,1-2 0,5 3 1,0 0-454,0 0 0,7-4 1,1-1-1,1 2-107,1 2 1,-2 8-1,3 1 1,-2 1 543,2 1 1,-5 0 0,1 4 0,-3 1 650,1-1 0,0-1 0,-5-2 1,0-3 7,0-1 1,5-2-1,1-7-599,2-2 1,-3-4 0,4-6-1521,2 0 1,-3-1 0,0-6 1479,-2-7 0,5-6 0,-3-9 0</inkml:trace>
  <inkml:trace contextRef="#ctx0" brushRef="#br0" timeOffset="12">10479 7506 8025,'8'-28'943,"6"4"-102,0 0 0,0 5 0,5-3 0,-3 2-286,-2 2 1,5 3 0,0 0 0,-1 3 0,-2 2-447,-2 6 0,0 2 0,0 2 0,0 0 0,-1 2-1377,-3 2 0,1 4 1268,-7 6 0,1 7 0,-5 1 0</inkml:trace>
  <inkml:trace contextRef="#ctx0" brushRef="#br0" timeOffset="13">10607 7549 8025,'-14'8'2871,"-1"4"-1979,8-10-230,0 4 1,10-6 0,5-1 0,6-2-649,2-2 0,2-5 0,-1 4 1,2 0-847,-2-1 0,-1-2 0,-2 4-492,1 2 0,-3 0 1011,-2-2 1,-4 5-1,-6 0 1,0 8 659,0 5 1,0 2-1,0 4 1,0 5-1,-2 5 591,-2 4 0,2-2 0,-3 6 0,4-1-52,1 0 1,5 2 0,-1 5-1,1-2-155,1-3 0,-2 3 0,3-5 0,0 2-68,-4 0 1,3-8-1,-1 0-143,-2-5 0,-1-6 0,-2 3-329,0-1 1,-2-4 0,-3-7-1,-4-5-461,-4-4 1,-3-1 0,-1 0-1,-3-1-1375,-3-4 1,6-5 0,-2-9-1,3-4-3910,2-4 5555,0-2 0,0 1 0,-1 0 0</inkml:trace>
  <inkml:trace contextRef="#ctx0" brushRef="#br0" timeOffset="14">12356 7506 8124,'-29'22'450,"9"5"0,5-1 0,8 4 1,2 3-1,0 0 1224,2 2 0,1-5 0,2 3 0,4-3-1262,5-2 1,2-6 0,13-3 0,3-4 0,3-8 0,4-7-382,3-7 1,-4-12 0,2-7 0,-2-5-456,-2-7 0,-10-2 1,1 1-1,-9 2-25,-9 3 1,-2-4 0,-5 6-1,-7 4 526,-9 3 0,-6 7 0,-3 1 0,-1 6 338,1 6 0,-5 3 1,-1 4-1,3 3-206,1 4 1,3 4-1,3-1 1,5 0-1674,4-3 0,7-4-637,3 4 0,10-6 2101,4 2 0,4 3 0,1 0 0</inkml:trace>
  <inkml:trace contextRef="#ctx0" brushRef="#br0" timeOffset="15">12711 7250 7981,'-16'0'2848,"4"-6"0,18 0-1973,3-4 1,4-2-663,1 2 1,2-2-1,3-3 1,3 1 0,2 0-518,0 0 0,-5-1 0,3 1 1,-2 2-601,-2 2 0,2-1 0,-1 5-902,-2-2 1951,-7 5 0,-4 3 0,-6 9 568,0 4 0,-1 3 0,-4 1 0,-5 3 592,-2 3 1,-2 5 0,-2 7 0,-2 0-372,-1-1 0,0 6 0,5-1 0,0 5-465,0 4 0,0-2 0,1-7 1,2-1-698,1 2 0,6-6 0,-4 0-584,1-4 1,3-4-143,4-2 0,6-5 0,5-11-346,7-8 1,-3-13-1,4-12 1,-3-5 731,-2-3 0,5 0 0,0 4 0,-1 2 681,-3 4 0,0 2 1,-3 7-1,-1 1 724,-1 4 1,-2 1-1,3 5-246,-2-2 1,-4 0 0,3 7 0,0 3 150,0 4 1,-5 1 0,2 2 0,-2 4-104,1 0 0,-2 6 0,3 2 1,-4 2-87,-1 3 0,0-1 1,-1 1-1,-2-1-230,-2 1 0,-5-1 0,4 0-336,-2 1 0,0-5 0,-3-2 1,2-2-972,-2-2 0,3-3 1,-2-2-1759,-1-3 0,-1-4 0,-3-9 572,1-7 1,2-6 0,2-12 1554,5 0 1,4-1 0,1 2-1,0 4 697,0 4 1,0 3 1118,0 2-467,0-1 1,0 6 0,1 1-282,4 2 1,3-1 0,6 3 0,2-6-740,3-2 0,-3-3 0,4 0 0,-1-4-399,0-5 0,5 2 0,-5-2 0,-2 0 150,-1 2 0,-2-3 0,-1 6 778,-4 2 0,-1 7 3940,-3 5-2757,-3 4 1,5 6-1583,-2-1 0,3-1 0,6-7-242,1-6 1,-1-4 0,0-3-1,0-4-927,0-1 1,-4-2-1,-1-6 1035,2-3 0,-3 2 1,0-6-1,-1 1 1,-4 0 289,-2-4 0,-1 5 330,0 2 1,0 8 0,0 3 956,0 1 0,2 4 422,3 7 1,-4 12-1192,4 12 0,3 8 0,0 11 0,1 5-112,1 3 1,-1 8 0,5 5-1,1 6 5,-1 6 1,-5 4-1,1 1 1,1 0 93,1 0 1,3 0 0,-3-1 0,-2-4-48,-6-4 1,3-5-1,-2-5 1,-2-5-122,-2-3 1,-2-9 0,-4-5-1,-3-6-372,0-4 0,-9-7 0,1-8 1,-5-4-660,-4-1 0,-2 0 0,-3-1-1866,-3-4 1,3-3 2559,-3-6 0,-3-7 0,-1-1 0</inkml:trace>
  <inkml:trace contextRef="#ctx0" brushRef="#br0" timeOffset="16">2830 8118 7950,'-14'-8'-80,"-1"-3"1,3 4-1,1 1 1,1 0 0,-1 1 314,-2-1 0,-2 4 0,-3-3 0,-1 4 0,2 1 1,1 0 96,2 0 1,0 1 0,0 4-1,-1 5 1,1 2-187,0 2 1,1 7-1,2 4 1,2 7 0,-1 6-123,2 3 0,2-2 0,4 4 1,-1 6-103,-2 5 1,1 1-1,4-1 1,1-4 113,4-1 1,0 3 0,7-4 0,6-3 43,2 0 0,1-7 0,6-2 0,3-1-42,0-4 1,5-2 0,-2-6-1,0-4-83,2-3 1,4-8 0,5-3-1,-3-4-17,1-1 0,-1-8 0,1-4 0,1-9 58,0-6 1,-2 1 0,-3-12-1,-5-2 7,-3-1 1,-3-2-1,-2-1 1,-5-2 6,-4-1 1,0-2 0,-11 3 0,-2-1-16,-2 1 0,-1 3 0,-3 4 0,-5 3 189,-6 1 1,-11-3-1,-4 5-1,-7 1 0,-5 2 0,-2 2-49,1-1 1,-1 7-1,0 3 1,1 5-53,-1 4 0,5-1 0,2 7 1,1 2-447,4 5 0,1 5 1,1 8-1,1 1 364,-1 2 0,1 13 0,-1-2 0</inkml:trace>
  <inkml:trace contextRef="#ctx0" brushRef="#br0" timeOffset="17">3526 9553 8162,'0'-7'-43,"0"-1"1,-1 4 0,-2-2 105,-2-2 1,0 4 0,4-4 0,-3 0 125,0 0 0,-6-2 0,4-4-34,-2 0 1,5 4-1,-3 3 1,-1 0 35,-2 4 1,-4 3 0,-1 5 0,0 6-168,-1 6 1,1 5 0,0 8 0,0 4 10,0 3 1,-1 5 0,3 2 0,1 2-1,1 1 0,1 2 0,-4-3 0,2 3 74,2 1 1,5-2-1,0 2-32,2-1 1,10 0-1,5-3 1,6 1-20,3-1 1,1-6 0,7-6-23,4-4 1,-3 0-1,7-11 1,2-3-73,1-5 1,6-6 0,2-10-1,2-6-48,2-6 0,-4-10 1,-1-9-1,-4-4 14,-1-4 1,-6-8-1,-2 0 1,-5-4 152,-8-1 0,-4 2 0,-6 3 0,-2 3-4,-5 0 1,-5 10 8,-5-4 1,-3 10 0,-8 0 0,-4 3 78,-9 1 1,-1 5 0,-8 2 0,-1 2-177,-2 2 0,0 4 1,1 3-1,4 2-352,1-2 0,2 4 1,6 1-1,3 1-1586,5 1 1947,-3-1 0,6-2 0,-4 0 0</inkml:trace>
  <inkml:trace contextRef="#ctx0" brushRef="#br0" timeOffset="18">9484 9582 8034,'-22'-6'1178,"3"2"1055,9-5-1789,4 6 1,15 7 0,2 12 0,-1 5 0,-1 4 21,-1 2 1,-3 6-1,3 0 1,-2 0-80,-3 2 0,4-3 0,-3 6 0,1 0-169,1-2 0,-2-1 0,3-8 0,1-2-204,0-1 1,-5-7 0,4 2-1016,-1-3 1,2-8 330,6-4 0,-6-10 0,-3-8 0,-2-8-2620,2-5 3290,-4-8 0,6-1 0,-7-7 0</inkml:trace>
  <inkml:trace contextRef="#ctx0" brushRef="#br0" timeOffset="19">9541 9255 8034,'0'-14'3271,"0"6"-2169,0 1-1119,-7 7 0,7 5 0,0 0 17,8-2 0,5 5 0,1 0 0</inkml:trace>
  <inkml:trace contextRef="#ctx0" brushRef="#br0" timeOffset="20">10664 8971 8160,'1'-13'189,"4"3"278,5 6 1,-4 4 0,-1 6 0,-4 8 0,-2 8 0,-4 5 24,-5 2 1,-2 5-1,-4 6 1,-1 4-399,-2 4 0,-7 0 0,4-2 0,-1 2 0,0-3-285,3 0 1,-4-4-1,5-2 1,2-2-1,1-4-1692,2-6 1,6-1 1026,3-7 1,5-6 0,5-11 855,4-10 0,10-8 0,3-12 0</inkml:trace>
  <inkml:trace contextRef="#ctx0" brushRef="#br0" timeOffset="21">10593 9511 8160,'27'-19'-407,"-4"0"0,2 1 970,-6 9 1,-4 3 143,-6 6 0,-6 6 1,0 3-1,-6 4-237,-6 1 0,1 1 1,0-1-441,2 0 0,1 0-749,5 0 1,0-4-1,0-1 426,0 2 1,5 4 0,-1 2-1,1 4 384,1 1 1,-2 1 0,4 7 0,-2 2 244,-3 1 1,-1 0-1,-1-4 1,2-1 291,2 1 1,1-6 0,-2-1 0,0-1-197,-1-4 0,5-1-1161,2-2 0,-2-6 1,0-5-1,0-6-2360,-1-6 3089,-3-10 0,8-3 0,-4-7 0</inkml:trace>
  <inkml:trace contextRef="#ctx0" brushRef="#br0" timeOffset="22">10820 9283 8050,'6'-19'215,"6"-1"79,5-2 1,3 4 0,6-1 0,-4 5 549,-2 5 0,4-2 0,-3 6-934,1 2 1,-5 1 0,4 2 0,-2 0-1,0 2-1204,-2 2 1294,-8-2 0,4 17 0,-5-3 0</inkml:trace>
  <inkml:trace contextRef="#ctx0" brushRef="#br0" timeOffset="23">10948 9425 8050,'8'-6'2080,"5"3"-1853,-4-6 1,4 5-1,1-2 1,0 1-394,0 1 0,1-1 1,-1 5-1407,0 0 1337,0 0 1,-6 6 0,-3 4 343,-4 2 0,-1 4 0,0 1 0,0 4 278,0 1 1,0 2-1,0 4 1,0 2 223,0 3 1,2-1 0,1 6 0,2 1-56,-2 2 0,3-3 0,-1-1 1,-2-1-105,-1 0 1,-2-6 0,0 0 0,0-6 11,0-3 1,-2-2 0,-2-7-416,-6-2 0,-3-4 0,-1-6 1,-2 0-368,-2 0 0,2-2 0,-5-1 0,2-5-921,0-4 1,0 1 1238,5-8 0,-6-3 0,-3-1 0</inkml:trace>
  <inkml:trace contextRef="#ctx0" brushRef="#br0" timeOffset="24">12313 9497 8198,'0'14'50,"0"5"0,0 1 1,0 2-1,2 4 485,2 1 1,-2 3 0,4 1 0,-1 4 0,0 1 279,-2 4 1,3-4-1,-1 2 1,-2 0-321,-1-2 0,-2 4 0,0-6 0,0 1 0,-2 0 0,-3-3 148,-4-2 1,-4-7 0,-1-1 0,0-3-475,0-6 0,-1 1 1,0-6-1,-3 0-714,-1-3 1,-1-5-1,2-5 1,-2-6-1279,-2-6 1,3-7 0,-5-9 1822,-1-5 0,-2-10 0,-2-2 0</inkml:trace>
  <inkml:trace contextRef="#ctx0" brushRef="#br0" timeOffset="25">12213 9084 8154,'-9'-12'0,"0"2"1790,5 4 1,-2 4-1776,6-2 0,2 2 0,2-3 0,6 4-15,2 1 0,3 6 0,-1 2 0</inkml:trace>
  <inkml:trace contextRef="#ctx0" brushRef="#br0" timeOffset="26">12668 9155 8015,'-26'0'3818,"2"0"-3647,16 0 0,11 0 0,16-1-155,5-4 0,3 2 0,1-5 1,1 0-1,-1 0 0,0-1-741,1 1 1,-5 2 0,-2 4 0,-2-1-275,-2-2 0,-3 0 772,0 5 0,-8 2 1,-3 3 696,-8 4 1,1 4 0,-6 1-1,-2 2 528,-2 3 1,-1 3-1,-2 6 1,-1 2-219,-2 3 0,0 4 1,3 5-1,-1 3-435,-2 2 0,1-1 0,7 4 1,2-2-264,-2-7 0,0 0 1,0-8-1,3-1-798,1-2 0,3-13-449,4-3 0,0-11 1,0-3-1,1-9 496,4-8 0,3-7 0,6-8 1,0-1 515,1 2 1,-1 1 0,0 3-1,0 3 199,0 5 0,1 3 0,-1 2 816,0 0 1,0 6 0,0 3 578,1 4 0,-1 7-953,0 3 1,-4 2 0,-2 0 0,-2-1-113,-3 1 1,3 3-1,-1 4 1,-2 2-48,-1 2 1,-2 2 0,0 4-162,0 1 1,-5-1 0,-1 1 0,-1-2-309,1-4 1,-3 3 0,2-8 0,1 0-1149,0-2 0,-4-2-1181,5 0 1,-1-1 2468,1-4 0,-9-9 0,-8-8 0</inkml:trace>
  <inkml:trace contextRef="#ctx0" brushRef="#br0" timeOffset="27">12839 9710 8015,'0'-8'1020,"2"2"-14,2 6 0,4 0-875,6 0 1,-4 0-1,-1-2 1,3-1-628,0-2 0,4-6 0,1 2 496,2-4 0,0-8 0,-5-1 0</inkml:trace>
  <inkml:trace contextRef="#ctx0" brushRef="#br0" timeOffset="28">13095 9454 11794,'0'14'1318,"2"0"-1122,2 1 0,-1-8 0,7-2 0,1-3-472,2-2 0,-4-2 1,1-3-1,1-4-357,1-4 0,3-7 0,-3-4-280,-2-3 1,2-1 0,-4-1 445,0 1 1,3-5-1,-6 0 1,-2-1 466,-1 0 0,-2 4 0,0-3 0,0 3-45,0 1 1,0 7 0,0 3 1492,0 3-255,0 8 0,0 21 0,0 14-640,0 6 0,6 8 0,2-3 0,1 5-252,1 4 0,-1 8 1,5 8-1,-1 1 11,-3-1 0,1-2 1,-5-4-1,0 0 7,1 0 1,-1-6 0,-3-4-1,2-4-120,-2-5 1,-1-5 0,-2-8 0,0-3-43,0-1 1,-7-7 0,-2-6-335,-4-2 1,-7-1 0,-3-5 0,0 0-709,-1 0 0,0-2 0,-4-3-2355,0-4 3240,-1-4 0,1-7 0,-1-2 0</inkml:trace>
  <inkml:trace contextRef="#ctx0" brushRef="#br0" timeOffset="29">15910 9212 8187,'-6'-12'137,"-4"2"0,-2-3 0,-3 6 1,1-1 235,0 3 0,-2 3 0,-1 4 0,-2 3 0,1 6 15,3 6 0,-4 5 0,0 8 1,1 3-114,3 5 0,-4 10 0,0 5 0,1 9 0,4 8 37,5 4 0,3-34 0,1 0 0,0 38 0,2-2 126,1-4 0,4-1 1,1-12-1,3-6-81,2-2 1,2-10-1,4-8 1,2-4-160,2-6 1,0-4 0,6-9 0,1-5-191,2-4 0,1-9 1,1-6-610,-1-8 1,-4-5 0,-1-1 0,1-1-664,-2 1 1,0-1 0,-4 2 0,-1 2 72,-4 1 1,1 7-1,-5-2 1191,4 3 0,1 2 0,0 0 0</inkml:trace>
  <inkml:trace contextRef="#ctx0" brushRef="#br0" timeOffset="30">16109 9923 8124,'0'-8'2263,"6"2"-1772,-4 6 0,6 0 489,-3 0 0,-2 0-561,6 0 1,-1 1-1,2 4 1,-4 3 66,0 0 1,-4 5 0,3-2 0,-4 4-51,-1 4 0,0 0 0,0-3 1,0 2-314,0 0 1,0 1 0,0-4-1,2-1-478,3 0 0,-4 0-3575,4 1 3930,-4-8 0,6-13 0,1-10 0</inkml:trace>
  <inkml:trace contextRef="#ctx0" brushRef="#br0" timeOffset="31">16223 9724 8097,'-6'-8'3080,"4"2"-2933,-4 6-361,6 0 214,0 0 0,12 0 0,4 0 0</inkml:trace>
  <inkml:trace contextRef="#ctx0" brushRef="#br0" timeOffset="32">16493 10051 8129,'0'9'374,"0"1"1,0 1 0,0 2 0,0 1 354,0 0 1,-2-4 0,-1-1 0,-1 2 0,0 2-1281,3 1 0,-1-6 1,-1-2 550,-2 0 0,-6-4 0,3 4 0</inkml:trace>
  <inkml:trace contextRef="#ctx0" brushRef="#br0" timeOffset="33">16777 9809 8024,'-6'8'187,"4"0"1,-2-3 0,2 4 0,1 4 926,-4 1 1,3 2 0,-2 3-1,2 5-622,2 2 0,0 3 0,0 1 0,2 3-252,2 5 0,-2 3 1,3 2-1,-4-1 76,-1 1 1,0 4 0,0-1 0,-1-3 204,-4-4 1,-1-2 0,-6 1 0,3-7-273,-2-6 0,3-4 1,-1-7-1,-3-1-415,0-4 0,-2-2 1,-1-9-1,1-4-853,0-8 1,0-4 0,-2-10 0,-1-7-835,-2-4 1,0-6 1852,4-2 0,-5-10 0,-2-8 0</inkml:trace>
  <inkml:trace contextRef="#ctx0" brushRef="#br0" timeOffset="34">16678 9582 8024,'8'-14'997,"4"4"32,-2 1 0,-4 7 1,-1 2-231,-3 8 0,-2 0-1665,0 1 866,0 1 0,0-2 0,0-2 0</inkml:trace>
  <inkml:trace contextRef="#ctx0" brushRef="#br0" timeOffset="35">12711 1464 8024,'-13'-8'123,"2"-3"0,-11 7 1,2-1-1,1 0 1,0 0 696,0 2 1,-5 8 0,4 6 0,-2 6-1,-4 7-356,-1 3 0,1 9 1,0 7-1,4 6 0,2 5-65,2 2 0,4 3 0,3 7 0,3-4-30,2-4 1,1-1 0,7-2 0,1-4-165,1-8 1,9-2-1,0-10 1,6-2-72,3-4 1,2-9-1,4-2 1,0-8-430,1-4 1,-1-5 0,2-5 0,2-8-685,1-4 0,0 1 0,-4-5 0,-2 0-1113,-4 2 1,2-3 2091,-6 6 0,0-6 0,-4 2 0</inkml:trace>
  <inkml:trace contextRef="#ctx0" brushRef="#br0" timeOffset="36">12939 1990 9307,'1'8'1452,"4"-3"1,-2-3-1104,7-2 0,-6 1 30,6 4 1,-6-4-1,4 6 227,-1-1 0,2 2 0,-4 6 231,-2 0 1,-1 1 0,-1-1-164,4 0 0,-3 0 0,2 0 0,-2 1 0,-2-6-296,0 1 1,0-6-547,0 6-1762,0-7 1049,0 3 0,-5-12 298,0-3 0,1-4 1,4-1-1,0-1 45,0 1 0,1 0 0,2 0 0,2 0 254,-2-1 1,4 1 0,-1 2 0,0 0 311,1 3 0,4 1 0,-2-1 531,4 4 1,-4 3 0,1 2 269,1 0 1,-3 2 0,0 3 0,-1 4 561,1 4 0,-3 3-904,5 2 1,-6-2-1,4 3 1,0-1-146,0 1 0,-3-4 0,3 4 0,-2-3-597,-3-2 0,3-4-3099,-1-1 1403,6 1 0,-9-9 0,3-7 1951,-4-10 0,-1-6 0,0-6 0</inkml:trace>
  <inkml:trace contextRef="#ctx0" brushRef="#br0" timeOffset="37">13081 1336 8263,'-8'-1'3079,"3"-4"-2612,4 3 1,1-5 321,0 2 0,1 3-432,4-3 1,-2 10-1,5 6 1,-2 5-1,-3 5 71,-1 1 0,-2 1 1,0 6-1,0-1 56,0 1 1,0-1-296,0 1 1,0-1 0,0 0 0,0 1-26,0-1 0,0-6 0,0-3 1,0-3-425,0-2-205,0-6 1,2-9 0,2-13 0,6-9-2,2-3 0,-2-8 1,-1 0 142,2-3 1,2 6-1,0-2 1,-2 4 249,-2 5 0,-4 5 0,3 8 390,-2 2 0,-1 7 559,-5 2 1,0 2 0,0 7-459,0 2 1,2-3-1,2 0-624,6-1 0,2-4 1,3-6-1,-1-4-367,0-1 1,0 0 0,0-1 567,1 4 1,-1 4 0,-1 4 643,-4 6 1,-3 1 0,-6 10 0,0-1 92,0 0 1,2-1 0,1-7 0,2-2-897,-2 2 0,5-5 0,1-1-1138,4-3 1,-4-2 0,1-2-1,1-1-2521,2-2 3823,1 1 0,0-3 0,0-1 0</inkml:trace>
  <inkml:trace contextRef="#ctx0" brushRef="#br0" timeOffset="38">13706 1678 10201,'2'-13'1326,"3"2"1,4 1-231,4-1 1,1 0-1,0 0 1,2 3-930,3 2 0,2-3 1,4 4-1,-3 2-759,-2 1 0,1 2 1,-4 0 591,2 0 0,0 6 0,-5 2 0</inkml:trace>
  <inkml:trace contextRef="#ctx0" brushRef="#br0" timeOffset="39">13777 1862 7875,'-28'0'5352,"6"0"-4357,8 0 0,9 0 1,10 0-1,6 0-683,6 0 1,12 0 0,8 0 0,5 0-5233,0 0 4920,1 0 0,-1 7 0,1 1 0</inkml:trace>
  <inkml:trace contextRef="#ctx0" brushRef="#br0" timeOffset="40">15725 853 7952,'-14'-8'3670,"0"3"-3161,6 10 1,2 3 0,6 8-30,0 3 0,0 3 0,0 8 0,0 1 0,0 4 0,0 2 69,0 2 1,0 1-1,1-1 1,2-3-415,2-1 0,0-6 0,-5-7 0,0-2 0,0-2-237,0-3 1,1-7-236,4-3 1,-2-10 0,5-6-46,-1-6 0,4-12 1,-2-9-1,2-3 138,-1-1 0,2 1 0,-2 3 1,2 5 161,3 3 1,-1 3-1,0 3 1,0 5 219,0 3 0,-4 7 0,-1 1 0,1 3 344,-2 7 0,-2 4 0,-4 10 0,1 3 349,2 5 0,-1 2 0,-4 4 1,-1 2-371,-4 1 0,3 0 1,-2-4-1,2-1-553,2 1 1,0-7 0,2-3 0,1-4-547,2 0 1,6-7-1,-2-4 1,4-2-1918,1-2 0,0-6 2555,0-4 0,1-9 0,-1-3 0</inkml:trace>
  <inkml:trace contextRef="#ctx0" brushRef="#br0" timeOffset="41">16379 626 9606,'-8'0'6203,"2"0"-4109,6 0-1506,0 6 0,2 2 1,1 8-404,2 2 0,-1 0 0,-2 6 1,1 1-810,2 2 0,1 1 1,-3 1-1,2 1 624,-2 3 0,5 9 0,0 9 0</inkml:trace>
  <inkml:trace contextRef="#ctx0" brushRef="#br0" timeOffset="42">16450 1322 7978,'-15'0'3625,"2"0"0,11 0-2250,-2 0 0,2-6-925,-3-4 0,4 2 1,2-1-1185,4-2 1,3 0-1,6 0 734,0 1 0,-6 7 0,-1-3 0</inkml:trace>
  <inkml:trace contextRef="#ctx0" brushRef="#br0" timeOffset="43">14758 2005 8062,'2'7'224,"3"-2"0,6-3 0,8-2 0,11-2 520,11-3 0,9 1 0,12-9 0,4-3-454,4 0 1,-30 8 0,2 1-1,1-1 1,1 1 0,1 0 0,2 0-1,1 0 1,2 0-49,1 0 0,0 0 0,0 0 0,1 0 0,2-1 0,1 1 0,-1 0 0,1 0 0,-1 0 0,1 0-148,-1 0 1,1 0 0,-1 2 0,-1 0 0,1 1 0,0-1-1,-4-1 1,-1 1-92,-2-2 0,-2 1 1,-4 2-1,-2 0 1,36-2-1,-7 1-88,-7 0 0,-9 1 1,-6 4-1,-6-2-1758,-7-3 0,-14 4 67,-5-4 0,-20 19 1776,-5-7 0,-4-1 0</inkml:trace>
  <inkml:trace contextRef="#ctx0" brushRef="#br0" timeOffset="44">15014 2403 7906,'-9'0'707,"-1"0"0,7 6 1,-1 3-150,2 4 0,2-4 1,0 1-1,2 3 1,1 2 35,1 4 0,6 5 0,-4-3 0,1 1-357,-1 3 1,-1 2 0,-5 1-1,0 1 1,0 1 0,0 1 32,0 2 1,0 2 0,0-5 0,-2 2-77,-3-1 1,4-10 0,-6 3 0,3-7 233,-1-3-532,0 0 22,5-6 1,0-9 0,0-13 0,2-7-66,2-1 1,3-10 0,4 4 133,-2-2 0,1 0 0,4 1 0,0 1 8,0 0 0,1 1 0,-3 1 0,-1 4-182,-1 2 0,-1 1 242,6 5 0,-3 7 325,-2 7 0,-4 11 0,-6 10 0,0-1 117,0 1 0,0 3 1,2-4-247,2 2 1,-1-4 0,7-1-334,1-6 1,-3-5 0,1-7-1,2-4-308,2-4 0,1-4 0,1-1 0,-1 0-506,0-1 1,0 1 0,0 1 561,1 4 0,-1 4 0,-2 10 606,-2 4 0,-4 6 1,-6 2-1,0 2 473,0-2 1,5-1 0,0-2-490,-2 1 1,-2-1-4854,-1 0 3014,7-6 0,-6-3 1,6-10 1582,-1-5 0,-4-2 0,4-2 0</inkml:trace>
  <inkml:trace contextRef="#ctx0" brushRef="#br0" timeOffset="45">15612 2331 7906,'-15'2'4993,"1"3"-4456,6-4 1,2 17-1,6-4 1,0 3 216,0 4 1,0-1-1,0 6 1,0-3-510,0 3 0,1 2 1,3 4-1,2 1-531,2-2 1,-3 4 0,2 0-1110,0 1 0,2 2 1395,-4 5 0,12 6 0,-1 1 0</inkml:trace>
  <inkml:trace contextRef="#ctx0" brushRef="#br0" timeOffset="46">15697 3113 9801,'-10'0'3711,"1"0"-2342,-1 0-1308,2 0 0,2-6 1,8-2-1022,2 0 1,0 0-1,5 5 960,2-2 0,8-12 0,3 1 0</inkml:trace>
  <inkml:trace contextRef="#ctx0" brushRef="#br0" timeOffset="47">16180 2388 7861,'-35'7'708,"12"-4"1,-1 6-1,7 2 574,2 2 0,6 6 0,0 1 1,-1 1-533,2 0 0,0 9 1,5-2-1,-2 4 1,4 1-417,4 0 1,0 5 0,5-5-1,0-1 1,0-2-486,3-2 0,1-1 0,3-3-841,-1-5 0,0-5 1,0-5-1,1-4 1,-1-3-1614,0-2 1,2-7 2604,3-2 0,-3-10 0,4-3 0</inkml:trace>
  <inkml:trace contextRef="#ctx0" brushRef="#br0" timeOffset="48">16322 2488 7861,'0'-10'211,"-1"1"238,-4-2 1,2 5 1506,-7 1 1,7 5-935,-1 5 0,2 4 0,2 10 0,0 5-357,0 3 0,0 3 0,0 1 0,0 2-219,0-1 0,0 3 1,2-2-1,1-2-185,1-1 1,1-7 0,-5-5-1,0-2-791,7-1 0,0-9 1,6-8-362,-3-10 1,1-9-1,-5-7 1,2-1 344,3 1 0,1-1 0,1 1 1,-2 1 583,-1 3 0,-2 4 1,1 6-1,-3 1 472,1 3 0,-4 4 104,6 6 0,-6 2 1,4 2-1,-2 6 400,-1 3 1,1 2 0,-5 3 0,2 1-663,2-2 1,-2 4 0,3-2-770,-4-2 1,4-1-1,0-2-1978,-2 0 1,5 0-2841,1 1 5235,-2-7 0,-1-2 0,-6-6 0</inkml:trace>
  <inkml:trace contextRef="#ctx0" brushRef="#br0" timeOffset="49">16621 2587 8799,'8'0'3491,"5"0"1,-10 0-3048,6 0 0,2 0-693,8 0 1,-1 0 0,4 0-1,0 0-2533,0 0 2782,-5 0 0,10 0 0,-5 0 0</inkml:trace>
  <inkml:trace contextRef="#ctx0" brushRef="#br0" timeOffset="50">16934 2431 7857,'-13'-9'566,"4"-1"1,4-1 565,3-2 1,2 4 0,0-1 69,0-1 0,7 5-871,2 1 0,-3 7 0,-1 6 0,-3 8 3,-2 4 1,0 4-1,0 4 1,0 1 82,0-1 1,0 2-1,0 2 1,0 1 28,0-2 0,0-2 0,0-4 0,0-3-211,0-1 1,0 3 0,0-6-465,0 0-247,0-2 237,0-8 0,0-10 1,0-11-89,0-4 1,5-4 0,1 2 0,0-4 98,0-4 1,6-2 0,-5 1 63,1 0 1,5 4 0,-5 2-1,1 3-102,1 6 1,-5 1 230,4 7 1,-4 3 0,3 10 169,-2 6 0,-1 8 1,-5-1 418,0 1 0,0-3 0,1 2 0,2-4-69,2-4 1,6-9 0,-1 1-1,2-3-1038,3-2 1,-1-11-1,0-4 1,0 0-548,0-1 0,5 2 1,0-1 129,-1 1 0,-2 2 985,-2 2 0,-5 5 1,-1 10 737,-2 5 0,-1-3 0,-3 3 766,3 1-2313,-4 2 0,7-5-431,-3-4 1,-4-8 0,4-6 1224,-3-3 0,4-1 0,2 0 0</inkml:trace>
  <inkml:trace contextRef="#ctx0" brushRef="#br0" timeOffset="51">17389 2275 7857,'0'-10'2577,"0"1"-1841,0 6 0,6-4 0,4 9 0,2 3-70,2 4 1,-1 10-1,-2 5 1,-1 4-380,1 5 1,-5-1-1,0 6 1,-1 3 187,0 5 0,-1-2 0,-5 3 0,-4-3 207,-4-1 0,1 0 0,-2-2-553,-1-3 0,0-3 0,0-9-639,2-2 0,-1-3 0,-4-7 1,0-2-1067,0-2 0,-2-5 1576,-3-10 0,3-3 0,-5-6 0</inkml:trace>
  <inkml:trace contextRef="#ctx0" brushRef="#br0" timeOffset="52">17829 2076 7916,'-7'6'2663,"2"3"-1516,3 4 0,2 1 0,0 0 1,0 2-1,0 3-127,0 5 0,2 7 1,1 4-1,2 0 0,-1 1-1190,3 1 1,-6-4-1,6 5 1,-3 0-324,1-2 0,0 10 493,-5-4 0,0 11 0,0-3 0</inkml:trace>
  <inkml:trace contextRef="#ctx0" brushRef="#br0" timeOffset="53">17929 2815 7887,'-2'-13'1202,"-1"2"6677,-1 2-5322,-8 6-4039,11-10 1,-4 11 1481,10-2 0,-4-4 0,6 0 0</inkml:trace>
  <inkml:trace contextRef="#ctx0" brushRef="#br0" timeOffset="54">17929 3042 8000,'-14'0'2657,"0"0"-2036,6 0-582,1 0 0,18 0-297,4 0 0,2-6 1,-3-2-931,0 0 1649,-6 2 0,-8 6 985,-9 0-1399,3 6 1,-1-6 0,7 0-203,0-8 0,0-4 155,0-3 0,0-5 0,0-2 0</inkml:trace>
  <inkml:trace contextRef="#ctx0" brushRef="#br0" timeOffset="55">10977 2474 8373,'-15'0'10,"1"0"1,5 1-1,-1 2 1,1 4 0,-1 2-1,-1 5 369,-5 4 0,1 7 0,-9-1 1,-1 4-51,-2 5 1,-2 4 0,-1 7 0,-1 2 0,-4 4-196,-1 6 1,-7 0 0,19-21 0,-1 2 0,0 1-1,-1 1 1,-1 2 0,-1 0 46,-2 2 1,0-1 0,0 2 0,0-1 0,-3 2 0,0 0 0,-1 2 0,1-1-119,1 1 1,0 0-1,-3 1 1,0 0-1,3-4 1,1-1-1,0-2 1,0 0-534,2-2 0,1-1 0,-19 26 0,0 0 0,4-8 93,5-9 1,5-9 0,9-6 0,5-7-429,3-6 1,7-10-786,-1-4 1590,26-22 0,-5-1 0,24-17 0</inkml:trace>
  <inkml:trace contextRef="#ctx0" brushRef="#br0" timeOffset="56">11133 2929 8539,'0'-8'485,"-2"1"-321,-2 7 0,0 0 1,-5 2-1,-2 3 0,-3 4 472,-5 4 0,-3 7 0,-7 6 0,-1 5-285,-3 7 0,-5 6 0,-8 8 0,-3 10-282,24-29 0,0 2 0,-3 3 0,-1 1 0,-2 2 1,-1-1-1,-1 2 0,1 0-68,-2 0 0,0 1 0,-1 5 1,0 0-1,-1 2 0,0 0 0,-1 1 1,0 1-280,-1 1 1,0-1-1,-1-3 1,0 0-1,3 2 1,0-1-1,-1 0 1,1-2-123,1-1 0,0-2 0,7-6 0,1-2 0,1-4 0,2 0 0,-17 26-109,7-7 1,6-10-1,4-9 1,5-4-291,4-5 1,7-7 798,3-12 0,2-1 0,7-8 0,8 2 0</inkml:trace>
  <inkml:trace contextRef="#ctx0" brushRef="#br0" timeOffset="57">9541 3981 8274,'-23'-15'966,"4"9"-786,10 6 0,-2 13 0,5 12 0,-1 8 335,1 10 1,-5 7 0,3 12 0,-1 4 10,-1 4 0,1 2 1,-4 3-1,2 2 0,3-1-195,2-3 0,1-7 0,7-14-298,2-5 0,6-4 0,7-7 0,4-7 0,1-9-95,3-4 0,8-8 0,5-3 0,3-5 0,2-5-222,0-4 0,4-9 0,2-2-5,1-2 1,3 4 0,2-2 0,-1 1-610,-2 0 1,-5 5 0,4 4 0,-2 1 897,-4 1 0,0-5 0,-3 5 0</inkml:trace>
  <inkml:trace contextRef="#ctx0" brushRef="#br0" timeOffset="58">21327 5161 8082,'-14'0'252,"4"0"1,1 1 182,-2 4 0,3 3 1,-3 8-1,-3 3 1,-4 6-1,1 6 1,1 7-1,0 7 164,-3 7 1,4 0 0,-4 9 0,3-2 0,3-2 0,2 0-222,2-1 1,4-3 0,-3-3 0,2-1 0,2-5-308,3-4 1,7-5 0,4-10 0,4-5-563,5-5 0,3-11 0,8-1 0,3-6-861,5-6 1,-2-10 0,2-5 0,2-4 1351,1-5 0,2-4 0,-1-5 0</inkml:trace>
  <inkml:trace contextRef="#ctx0" brushRef="#br0" timeOffset="59">21810 5303 8043,'0'-14'1957,"0"-1"-1072,0 1 0,-6 6 46,-3 3 1,1 4 0,0 4-1,2 5-17,2 6 1,-2 10 0,0 1-414,-2 7 1,3-1 0,-3 6-1,0-1-60,0 0 0,-1 2 1,-4 5-328,4-1 0,-4-4 0,4-1 0,-4-1-51,-1 0 1,0-6-1,-1 0 1,1-4-891,0-1 1,0-5 0,0-2 0,-1-5-1260,1-4 0,0-6 0,-2 0 2086,-3-6 0,3-11 0,-4-8 0</inkml:trace>
  <inkml:trace contextRef="#ctx0" brushRef="#br0" timeOffset="60">21398 5445 8043,'6'14'1839,"-4"5"0,3 2-756,-4 1 1,1 0-1,3 3 1,4-1 48,4 1 0,3 0 0,1 1-824,2-3 1,6-1-1,-1 2 1,3-5-1083,1-3 1,1-2-1,-1-1 1,0-2-1803,1-2 1,-1-6 2575,1 2 0,-7 3 0,-2 0 0</inkml:trace>
  <inkml:trace contextRef="#ctx0" brushRef="#br0" timeOffset="61">21839 5587 8043,'-5'-9'3644,"0"-1"-2837,1 7 0,5-3 1,6 6 192,7 0 0,6 0 1,9 0-1,1 0-713,3 0 1,3 0-1,5 0 1,-1 1-604,-2 4 0,-5-2 1,3 5-1,-3-2-1395,-6-3 1,-3 1 16,-5 0 0,-3-2 1694,3 3 0,-10-4 0,-2-1 0</inkml:trace>
  <inkml:trace contextRef="#ctx0" brushRef="#br0" timeOffset="62">22223 5388 8551,'-14'-5'4924,"-1"1"-3974,7-1 0,1 5-226,2 0 1,3 1-1,-3 4 1,4 6 30,1 7 1,0-1 0,0 7-1,1 2-287,4 6 0,-3-2 0,3 5 0,-4-2-544,-1 0 0,5 5 0,0-3-271,-2 1 0,3-4 0,0 1 0,1-3-817,-1-2 1,4-1 0,-4-1-133,2-3 1,-4-7 0,4 0-1,0-7-598,0-2 1,-3-3 1893,4-4 0,1-6 0,4-2 0</inkml:trace>
  <inkml:trace contextRef="#ctx0" brushRef="#br0" timeOffset="63">22536 5459 7991,'7'-14'6475,"0"6"-5526,-7 2 1,0 7 0,-2 4 0,-1 6 330,-2 6 0,1 10 1,4 8-1,0 1-638,0 4 0,1-4 1,2 1-1,4-3-423,1-2 1,3-7 0,6-3-631,2-1 1,1-9 0,-2-7 0,1-3-606,-2-2 0,4-7 0,-2-4 1,-2-4 102,-1-4 1,-2-7-1,0 3 1,-1-4 546,-4-2 0,2 6 0,-6-1 0,0-1 251,1-2 1,-3-2-1,5 1 1,-1 1 299,-4 3 0,3 4 1,-1 6 476,-2-1 0,0 8 0,0 3-160,2 8 1,1 5 0,-2 10 0,0 5-7,-1 3 1,4 7 0,-1 4 0,0 3-90,1 2 0,-1 1 1,-3 2-1,2 3-12,-2 1 1,3 1-1,-1 3 1,-2-2-69,-1 2 1,-2-5 0,0-2-1,0-3 1,-2-3-37,-2-3 1,0 2-1,-5-9 1,-2-2-148,-2-4 1,-6-3 0,-1 2 0,-2-5-160,-4-4 1,-5-2 0,-2-2 0,-1-3 0,1-2-773,0-2 1,-5-3 0,5-1 0,1-1-742,2-4 1,8-3-1,2-8 1,1-3-659,0-5 0,6 2 0,8-3 2186,4-5 0,1-5 0,0-7 0</inkml:trace>
  <inkml:trace contextRef="#ctx0" brushRef="#br0" timeOffset="64">23190 5189 7952,'6'-8'1289,"3"3"144,4 4 0,-4 9 0,3 4 0,2 7 81,3 3 1,2 4-1,-5 7 1,1 5-719,-1 3 1,0 3 0,-1 3 0,-4 4-332,-4 0 0,-4 4 0,-1-3 1,0 3-342,0 2 0,-4 0 1,-3-2-1,-1-4-605,-3-9 1,-1-1-1,-2-7 1,-1-4-1250,1-5 1,-2-5 0,-1-7 0,-2-3-349,2-6 1,1-4 2077,2-4 0,-7-11 0,-1-7 0</inkml:trace>
  <inkml:trace contextRef="#ctx0" brushRef="#br0" timeOffset="65">23815 4763 7983,'0'-15'1630,"0"1"120,0 0 0,5 4 0,1 2 0,2 2-724,3 3 0,-3 6 0,0 5 1,0 3-1,-2 6-1053,1 4 0,-3 3 1,-4 4-1,0 1 0,-1-1-994,-4 0 1,-5 1 0,-7-2 0,-2-4 629,2-4 1,1-4 0,2-4 0,0-3 1613,-1-2 0,1-1-92,0-5 1,1 1 0,5 2-133,8 2 0,8 0 1,10-5-566,1 0 1,6 1 0,-1 3 0,1 0-146,-2-1 1,3 5 0,-7 0 0,-2 2 32,-1-1 0,-8 2 0,-3 7-322,-4 1 0,-2 1 0,-4-1 0,-5 3 0,-2 0 0,-9 5 0,-3-5 0,-2 2-734,-3 0 1,-1-2 0,-3 3 0,-5-3-2019,-3-1 0,-6-2 2752,-1-5 0,1 6 0,4 3 0</inkml:trace>
  <inkml:trace contextRef="#ctx0" brushRef="#br0" timeOffset="66">20147 7606 8133,'-22'-5'3361,"3"0"-1772,9 1 1,12 4 0,12 0-1,8 1-1051,5 4 0,6-2 0,4 5 0,2 0 0,5-2-462,1 0 1,-1-1 0,-3-5 0,-2 0 0,-2 0-1031,-2 0 0,2 0 0,-5 0 0,-3 0-1677,-4 0 1,-8 0 2630,2 0 0,-3 13 0,-2 3 0</inkml:trace>
  <inkml:trace contextRef="#ctx0" brushRef="#br0" timeOffset="67">20133 8018 8112,'-51'8'0,"15"0"0,12-5 0,8 3 3330,7 2 0,4-5-2398,10 2 1,11 1 0,14-1-1,11-2 1,11-3-1305,8-4 1,0 0-1,6-3 1,1 0-871,-3 4 0,4 1 1242,-6 2 0,-7 0 0,-6 0 0</inkml:trace>
  <inkml:trace contextRef="#ctx0" brushRef="#br0" timeOffset="68">22137 7350 8062,'-22'-14'270,"2"1"0,6 4 1,-1 4-1,1 3 1,-2 2 619,-3 0 0,2 8 1,-7 8-1,-1 11-430,-2 9 0,2 7 0,-2 6 0,-3 8 0,0 7-26,0 6 1,3 3-1,2 1 1,3 2-1,1-2 195,4-2 0,6-7 0,3-5 0,2-6-77,2-7 0,9-9 1,5-5-1,4-4-451,5-5 0,3-5 0,8-10 0,3-4-401,5-4 0,2-7 0,-1-3-384,-1-4 0,-2-3 0,2-1 1,-3-2-949,0 1 0,-5-2 0,1 1-1437,-5 2 3069,0-6 0,-3 8 0,5-6 0</inkml:trace>
  <inkml:trace contextRef="#ctx0" brushRef="#br0" timeOffset="69">22351 8018 8028,'-8'0'1428,"-3"2"1,4 1-723,0 2 1,2 1 0,-3-1 0,2 4 535,2 4 0,3 3 0,1 2 0,0 5-388,0-1 0,0 5 0,0-2 0,0 5-465,0 3 0,-5-1 1,0-7-1,2-3-507,2-1-130,1-3 1,1-10 0,4-6 0,4-10-233,4-11 0,1-8 1,1-4 79,-1-3 1,0 1 0,0 5-1,0 1 22,1 3 0,-1 1 0,-2 7 1458,-2 3-373,3 8 0,-12 1 0,4 10 1,-4 8 218,-1 8 0,0 0 1,0 1-1,0-1-333,0 0 1,0 0 0,0 3 0,0-3-492,0-1 0,0-2 1,0-5-1258,0 0 1,7-6-440,2-3 0,-1-5 1,0-5-1,-2-4-183,-2-4 0,2-1 0,-1-2 0,-2-3 1777,-2-5 0,-1-2 0,0-3 0</inkml:trace>
  <inkml:trace contextRef="#ctx0" brushRef="#br0" timeOffset="70">22664 7321 8093,'-15'0'938,"3"2"115,2 3 1,-2-2-1,4 6 1,0 2-1,1 2-51,1 1 0,5 5 0,-4 0 0,3-1-588,2-3 1,2 0-1,3-3 1,4-2-371,4-6 0,1-2 0,2-2-287,3 0 0,-2-6 0,5-5 1,-1-7-188,-4-5 0,-1 0 0,-2 0 1,-1-1-49,-4 2 1,-3-3-1,-6 4 1,0 1 460,0-1 1,-6 7-1,-3 4 1,-4 1 356,-1 1 1,0 2 0,-1 6 0,1 1-514,0 4 1,0 3 0,0 6 0,-1 2-739,1 3 0,6 0 0,3 8 911,4 3 0,-5 8 0,-2-2 0</inkml:trace>
  <inkml:trace contextRef="#ctx0" brushRef="#br0" timeOffset="71">23104 7990 7996,'-19'0'1202,"2"1"2030,4 4 1,4-3-2860,4 2 0,5-4-1646,0-4 1273,0 2 0,13-11 0,-5 5 0</inkml:trace>
  <inkml:trace contextRef="#ctx0" brushRef="#br0" timeOffset="72">23886 7720 10603,'0'15'475,"0"3"1,0 2 0,0 2 0,-1 4 195,-4 0 1,-3 3 0,-6 1 0,-2 3 0,-1 3-203,-2 1 1,0 1-1,5-4 1,-2 4-1,-2-1-388,-1-1 1,0-6 0,5 2-1,0-6 1,1-3-514,4-3 1,-4-3-1,5-5 1,-1-5-885,-1 0 1,6-3 0,-4-5-1,1-4-1326,4-4 2642,-5-10 0,7-3 0,-6-7 0</inkml:trace>
  <inkml:trace contextRef="#ctx0" brushRef="#br0" timeOffset="73">23602 7904 8051,'0'-14'164,"1"6"173,4 3 0,-3 5 1,4 5-1,-1 5 0,1 4 476,2 5 1,2-2-1,4 7 1,0 0-221,0-2 1,5 5-1,0-4 1,-2 4-187,-1 2 1,-1-3 0,0 0 0,3-3-401,1 3 0,0-6 1,-5-1-1,0-5-435,0-4 0,0 1 0,2-6 0,2-2-275,1-2 1,0-2 0,-5-4 0,0-4-2619,0-4 3321,0-8 0,1-1 0,-1-6 0</inkml:trace>
  <inkml:trace contextRef="#ctx0" brushRef="#br0" timeOffset="74">24185 7492 8051,'-14'0'482,"4"0"1,1 0 117,-2 0 0,3 6 0,0 4 0,0 2 0,2 3 263,-1-1 0,3 0 1,5 0-702,4 1 0,3-3 1,6-2-1,0-6-321,0-2 0,2-2 0,2-2 0,1-1 0,-4-3-247,-4-2 0,0-1 1,-6-7-1,-2-2 63,-1-1 1,-2 0-1,-2 5 1,-1 0-1,-3 0 360,-2 0 1,-2 6 0,-4 1 391,0 1 0,0 5 0,0-3-458,-1 8 0,7-1 1,4 6-1,2 2-1863,2 2 1912,6 1 0,2 7 0,7 1 0</inkml:trace>
  <inkml:trace contextRef="#ctx0" brushRef="#br0" timeOffset="75">24370 7862 8097,'-7'8'1986,"-1"-2"-314,-6-6 350,6 0-4069,2 0 2047,19 0 0,-4 0 0,12 0 0</inkml:trace>
  <inkml:trace contextRef="#ctx0" brushRef="#br0" timeOffset="76">24597 7748 8097,'0'-8'1901,"0"-5"-1099,0 12 1,-1-5 0,-3 9-174,0 6 0,-1 2 1,5 13-1,0 1 1,0 2 89,0 1 1,0 1 0,0-2-363,0-4 1,0 3 0,1-7-1,3-2-283,0-1 0,7-8 1,-1-4-1,3-2-307,1-2 1,5-2 0,0-2 0,-2-7 0,-1-5-695,-2-3 0,-4-5 0,-3 4 431,0-2 1,-1-2 0,-3-3 0,2 2 270,-2 1 1,-1 5 0,-2-3-222,0 1 952,0 3 0,0 11-201,0 7 0,0 13 0,0 11 1,0 2 37,0 3 1,0 6-1,0 2 1,0 6 186,0 5 1,0-3 0,0 6 0,0-1 50,0 1 0,0 1 1,0 5-1,0-2-152,0-3 0,0-3 0,0-8 1,0-1-40,0-2 1,0-7 0,0 4-84,0 0 1,0-11 0,-2-1-202,-3-5 1,-2-9 0,-8-1 0,0-2-123,-4-2 0,1-4 0,-6-5 0,-1-5-427,-2-2 0,-1-3 0,-1 1-519,1 0 0,1-7 1,3-1-1,6-1-271,2-1 0,3 0 0,4-4 1,4-1-2583,3 1 3815,2 0 0,0-1 0,0 1 0</inkml:trace>
  <inkml:trace contextRef="#ctx0" brushRef="#br0" timeOffset="77">25038 7293 8079,'0'-21'1828,"1"7"-381,4 0 1,-2 1-1,7 9-850,1 1 1,-5 7 0,-1 6 0,-3 4 0,-2 3-159,0 2 1,0 7 0,0-3 0,-2 3-737,-3-3 1,2 2-1,-6-6 1,-1-1-289,2-2 0,-4-4 0,4-1 222,0-1 102,1-7 553,7 3 0,7-6 0,4 0 0,5 0 7,3 0 0,1 0 0,-3 0 0,2 2-19,-1 3 1,-2-4 0,-4 5 0,-1-1 574,-1 0 1,-7 6 0,2-2-120,-4 4 0,-7 1 1,-4-1-1,-2-2-207,-2-1 1,-5-1 0,-2 4 0,1-2-818,-1-2 1,1-1 0,2 3-658,-1-1 0,0-7 0,7 3 0,1-1-4048,1 0 4993,7-1 0,-10-4 0,5 0 0</inkml:trace>
  <inkml:trace contextRef="#ctx0" brushRef="#br0" timeOffset="78">25706 7847 8006,'-8'-14'871,"2"5"1,7-1-1,6 1 1,5 1-127,6 3 0,12-1 1,-2 1-1,4 2 0,3 3-542,3 5 1,1 3 0,1 6 0,-4 0 0,-1 0-1094,-4 0 1,-1-1-1,-3-2 890,-3-1 0,3-1 0,-5 5 0</inkml:trace>
  <inkml:trace contextRef="#ctx0" brushRef="#br0" timeOffset="79">26062 7506 8000,'-21'0'0,"5"0"0,-1 2 1082,6 3 1,4 2-1,7 8 1,-1 0-1,-2 4 144,-2 5 0,-1 9 0,3 5 1,-2 5-943,2 4 0,1 4 0,2 4 0,0-1 0,0-2-1636,0 2 1,2-4 0,2 2 328,6 2 1023,-4-5 0,13 0 0,-3-6 0</inkml:trace>
  <inkml:trace contextRef="#ctx0" brushRef="#br0" timeOffset="80">27227 7407 7953,'0'-14'0,"-4"4"0,-3 2 637,-1 2 0,-1 1 0,-5 5 0,-2 0 0,-1 2 218,-2 2 1,-8 11-1,0 10 1,-6 7 0,-4 7-294,-2 7 0,4 0 0,2 4 0,3 1-74,2-1 1,1-2 0,1 4 0,4 0 208,2-2 1,6-1 0,6-8 0,1-1-199,4-2 1,2-7 0,1 3 0,1-6-523,4-4 0,4 1 0,9-6 0,2-3-226,2-5 1,-3 0 0,5-6 0,1-2-1208,2-2 0,-3-1 0,-2 0 5,-1 0 1,2-1 0,-2-2 0,-1-5 1450,1-5 0,-2 2 0,-5-9 0</inkml:trace>
  <inkml:trace contextRef="#ctx0" brushRef="#br0" timeOffset="81">27185 8061 7953,'0'-8'3429,"0"1"-44,0 1-2493,0 5 0,0 5 0,1 11-46,4 0 1,-3 7-1,2 1 1,-2 0-344,-2 1 0,-2 0 0,-1 3 0,-1-2-141,0-2 0,-2-5 0,1 1-598,2-3 1,2-10-111,1-6 0,7-8 0,6-9 0,6-4-165,3-1 1,-4 0-1,2-2 1,-1 5-188,0 3 1,0 4 0,-5 2 850,0 6 0,-6 4 526,-3 4 0,-3 6 0,-2 7 0,0 2 174,0-1 1,0-3-1,0 0 1,0-1-862,0 0 1,0-5-4008,0 1-1882,0-7 5897,0-9 0,0-4 0,0-10 0</inkml:trace>
  <inkml:trace contextRef="#ctx0" brushRef="#br0" timeOffset="82">27540 7307 7908,'-6'-22'2417,"4"2"2720,-2 5-4206,2 7 1,2 5-1,0 13 1,2 9-1202,2 6 0,-2 3 1,4 2-1,-1 2 270,0 1 0,6 7 0,-3-4 0</inkml:trace>
  <inkml:trace contextRef="#ctx0" brushRef="#br0" timeOffset="83">27739 7961 7949,'-20'0'720,"10"0"0,-2 2 2056,12 3-2776,0-4 0,6 12 0,2-5 0</inkml:trace>
  <inkml:trace contextRef="#ctx0" brushRef="#br0" timeOffset="84">28535 7791 8325,'-1'-8'3283,"-4"3"-2792,4 3 1,-11 9 0,6 2 0,-2 5 66,-3 5 0,2-1 1,-4 7-1,-3 3 1,-1 6-224,-4 2 0,4-3 1,-5 3-1,0 1 1,1-2-540,1-1 0,-1-2 0,4-7 0,-2-3-249,1-1 1,3-2-1,0-5-2811,1 0 3264,0-6 0,-7-2 0,-1-6 0</inkml:trace>
  <inkml:trace contextRef="#ctx0" brushRef="#br0" timeOffset="85">28166 7862 7915,'14'6'0,"0"-1"0,2 7 542,3 4 1,-3 3 0,3 0-1,-2 3 210,2 0 1,-2 5-1,7-5 1,1 2-579,2 0 1,2-7 0,-1 2 0,1-5-579,-1-4 404,0 2 0,1-10 0,-1 4 0</inkml:trace>
  <inkml:trace contextRef="#ctx0" brushRef="#br0" timeOffset="86">28891 7307 7958,'-14'-6'267,"4"4"1,2-4 716,2 0 0,1 6 1,5 0-359,0 8 1,0 6 0,0 5 0,0 4-1004,0 4 0,-4 11 377,-1 0 0,0 13 0,5-7 0</inkml:trace>
  <inkml:trace contextRef="#ctx0" brushRef="#br0" timeOffset="87">29062 7748 7879,'0'-10'2317,"0"1"-585,0 6-904,0-3 1,0 21 0,0 6 0,0 3-159,0 2 1,0 0-1,1-1 1,2-1-551,2 1 0,6-5 0,-3-1-195,0-3 1,4-8 0,-2-3 0,3-4-463,1-1 0,0-7 0,0-6 0,-1-4-299,-4-1 0,4-2 0,-4-1 0,3-1 180,-3-3 0,2 3 0,-6-2 402,-2-1 0,0 2 0,0 1 0,2 2 145,-2 2 0,-1 3 306,-2 0 1,0 9 0,0 6 230,0 8 0,0 11 1,0 5-1,1 3 24,4 1 1,-3 7-1,2 3 1,-2 3-54,-2 1 0,0 1 0,0 0 0,0-2-13,0-3 0,0 7 0,0-2 0,0 1 4,0 1 0,-2-3 1,-1 1 25,-1-1 1,-3-4-1,2-1-119,-4-3 1,1 4 0,-1-6 0,-2-4 11,-2-2 1,2-9-1,-2 2 1,-3-3-236,1-2 1,-3-6-1,1-3-187,-2-4 0,-2-2 0,4-3 0,-4-3-712,-1-6 0,3 0 0,-3-9-342,2 2 1,1-6 0,5 3 0,1-4 1166,3-2 0,-9 1 0,4 0 0</inkml:trace>
  <inkml:trace contextRef="#ctx0" brushRef="#br0" timeOffset="88">29502 7364 8003,'14'0'0,"1"-1"664,-1-4 0,2 3 0,1-3 1,2 4 755,-2 1 1,-2 6-1,-6 4 1,-4 2-558,-4 3 1,-1 3 0,-1 3 0,-4 1-863,-4 3 0,-4 1 0,0-1-79,4-1 0,-2-7 0,5 0 1,-1-4 463,1-3 147,1-7 0,7 1-50,2-8 1,4-3 0,7-2 0,-1 4-525,0 4 1,0 1 0,0 0-623,1 0 1,-1 0-1,0 1 1,2 2-242,3 2 1,-3 5-1,3-4 904,-4 2 0,6 1 0,1 5 0</inkml:trace>
  <inkml:trace contextRef="#ctx0" brushRef="#br0" timeOffset="89">20787 10023 7987,'-29'6'77,"1"-5"1,1 4-1,5-2 1,6 1 0,5 0-1,2 1 433,1 1 0,3-4 0,11 3 0,9-2-125,7 2 1,12-4-1,9 4 1,8-4 0,4-1-192,2 0 1,0 0 0,-2 0 0,-1 0-1,-5 2-495,-5 3 1,2-2-1,-10 5 1,0 0-1235,-3 0 1,-7-4 1534,-3 6 0,1-1 0,5 6 0</inkml:trace>
  <inkml:trace contextRef="#ctx0" brushRef="#br0" timeOffset="90">21199 9852 7987,'-11'-30'0,"-2"6"657,2 7 0,-3 9 0,5 3 0,-4 4 171,-1 1 0,4 1 0,2 6 0,1 5-263,-1 6 0,3 8 0,-3 3 0,2 7-301,2 5 1,3 2-1,1 1 1,0 4-356,0 4 1,0-2 0,1 2-1,4 0-858,5-1 0,-2 3 1,1-7-1,2-1 949,2-2 0,7-1 0,2-1 0</inkml:trace>
  <inkml:trace contextRef="#ctx0" brushRef="#br0" timeOffset="91">22137 9596 8155,'-14'-14'-2,"-5"4"1,0 2 671,2 2 0,-4 1 0,1 5 0,-1 2 0,-1 4 113,0 9 1,3 10 0,-5 11 0,1 5 0,-1 8-334,0 5 1,7 4 0,-2 6 0,3 5-95,2 5 0,1 2 1,4-6-202,4-4 0,4-3 0,2-8 1,5-4-174,9-8 0,0-4 0,9-9 0,3-5-526,5-3 0,-1-9 1,7-8-261,2-4 0,1-1 1,1-1-1,1-5-3400,0-9 4204,-7 1 0,5-13 0,-5 5 0</inkml:trace>
  <inkml:trace contextRef="#ctx0" brushRef="#br0" timeOffset="92">22379 10193 8057,'0'-14'236,"0"0"1,-6 4 1210,-4 1 1,2 6-447,-1-2 0,6 5 1,-2 5-1,4 4-179,1 4 0,0 7 0,0 4 0,0 3-238,0 1 1,0 1-1,0-1 1,0 1-178,0-1 0,-5 0 0,-2 1 0,1-2-172,0-4 0,1-2 0,5-7-942,0 0 1,0-7 218,0-7 1,2-8 0,2-11 0,6-3 18,3 0 1,1-5 0,0 5 285,0 0 0,-1 1 1,-2 7-1,-2 0 628,2-1 0,-3 7 249,2 4 0,-2 4 1,1 4-1,-4 6 126,-4 3 1,-1 6-1,0-1 1,0 1-408,0 2 1,0-5-1,0 3 1,0-3-413,0-2 1,5 0-1574,0 0 1,1-6-1662,-1-3 1,-3-5 921,2-5 0,-2-4 2311,-2-10 0,-6-3 0,-2-7 0</inkml:trace>
  <inkml:trace contextRef="#ctx0" brushRef="#br0" timeOffset="93">22479 9610 8070,'-15'-8'3904,"8"2"81,0 6-3383,7 0 0,7 2 1,2 2-1,4 6-454,1 3 0,-6 1 1,-3 0-1,-4 2-206,-1 3 0,0-4 1,-1 4-1,-4-1-38,-5 1 1,-2-8 0,-3 3 247,1-1 1,2-5-1,1-1 2150,1 0-1910,1-2 0,2-5 0,7 0-595,8 0 1,10-2 0,2-1 0,2-4-512,3 0 1,1 3 0,-1 0 0,-1 2-903,1 2 1,-3 2-1,0 2 1616,-1 6 0,-2 3 0,-5 1 0</inkml:trace>
  <inkml:trace contextRef="#ctx0" brushRef="#br0" timeOffset="94">22877 9951 8070,'-14'0'-1627,"-1"2"3122,1 3 0,0-4 0,0 4 263,-1-3-1758,8-2 0,7 0 0,7 0 0</inkml:trace>
  <inkml:trace contextRef="#ctx0" brushRef="#br0" timeOffset="95">23844 9610 7991,'-10'0'272,"1"0"330,-2 0 1,3 5 0,0 1 0,1 4 0,4 4 0,2 5 78,1 3 1,0-1-1,-2 6 1,-1 3-1,-2 1 1,1 4-1,-3 3 0,4 3 0,-6 1 0,-3 1-328,0 0 1,-2-1 0,-1 0 0,3-5-329,2-3 0,-2-4 0,2-4 0,-2-2-582,-3-5 1,1-5 0,1-3-1,2-3-694,2-1 1,-1-3 0,-4-4 0,2-1-1388,2-4 2638,-3-3 0,6-12 0,-8-3 0</inkml:trace>
  <inkml:trace contextRef="#ctx0" brushRef="#br0" timeOffset="96">23488 9866 7991,'0'-8'3677,"2"13"-2810,2 9 1,4 4-1,8-3-230,3 4 0,3 3 0,7 7 0,-1-1 24,1 1 0,1-1 1,1 1-630,2-1 1,2-4 0,-3-2-1,1 0 1,-2-1-693,-1-1 1,-1-1 0,-1-6 0,1-2-889,-1-2 1,-4-6-1,-2 2 1548,-1-3 0,-2-2 0,-5 0 0</inkml:trace>
  <inkml:trace contextRef="#ctx0" brushRef="#br0" timeOffset="97">24142 9411 7966,'-14'-8'4060,"6"2"-3233,2 6 0,12 2 0,4 2-369,2 6 1,-2 2 0,-2 4 0,-2 2 0,-3 2-372,-1 2 1,-2 0 0,-2 4 0,-3-3 0,-3 1-81,0-2 0,-9-1 1,3-7-1,-2 0-14,0 0 1,2-6 0,0-3 375,0-3 0,1-4 126,4-3 1,2-3 0,9-6-234,3 0 0,2 0 1,8 1-1,-1 2-325,0 2 0,5 5 1,2 0-1,1 1-961,3-2 0,-3 3 1,2-3-1,-1 4-1044,0 1 1,2 1 2067,-6 4 0,0 3 0,-5 6 0</inkml:trace>
  <inkml:trace contextRef="#ctx0" brushRef="#br0" timeOffset="98">24355 9866 8050,'-22'0'3000,"2"7"-1387,12-6-1959,2 5 0,12-6 346,3 0 0,4 0 0,1 0 0</inkml:trace>
  <inkml:trace contextRef="#ctx0" brushRef="#br0" timeOffset="99">24569 9710 8033,'-13'1'0,"2"4"1094,2 5 1,5-2-1,-2 1 1,1 2-1,1 3-111,0 5 1,3 2 0,1 4-1,1-3-362,4-1 1,3-2-1,6-5 1,0 0-565,1 0 0,-1-4 0,0-2 1,0-2-640,1-3 1,-1-1 0,0-4-1,0-3-321,0-4 1,-1-8 0,-2-2 0,-3 1 321,-2 2 0,-1 2 1,-5 0 425,0 0 0,0 0 0,0-1 267,0 1 1,0 5 695,0-1 1,0 9-519,0 1 0,0 7 0,0 12 0,0 5-26,0 3 1,2 3-1,1 3 1,2 7 53,-2 5 0,-2 1 0,1 5 24,3-2 0,-4 0 0,6-2 0,-3 4 117,1-1 0,4 4 0,-4-7 1,-2-1 104,-1-2 1,-2-1 0,0 0-206,0-1 1,0-5 0,0-4-1,0-5-43,0-4 0,-2-4 0,-2-5 0,-6-1-115,-2 0 0,-3-6 1,0-3-1,-4-4-383,-5-1 0,2-1 1,-2-4-1,-1-4-495,-2-4 1,-2-3 0,1-1-168,0-2 1,1-5 0,1 4-1,4-3-230,2-2 0,2 5 1,7-1-1,3 1-317,2-4 1,1-3 1390,5-1 0,0-7 0,0-1 0</inkml:trace>
  <inkml:trace contextRef="#ctx0" brushRef="#br0" timeOffset="100">24981 9369 8024,'0'-15'2049,"0"1"1468,0 0-2887,0 6 0,0 10 0,0 10 0,2 7 0,1 3-1038,1 4 1,1 2 0,-5 4 0,0 2-1,2 1-1927,3 0 2335,-4-2 0,-1 2 0,-8 1 0</inkml:trace>
  <inkml:trace contextRef="#ctx0" brushRef="#br0" timeOffset="101">25649 9980 8031,'-9'-13'364,"1"2"0,3 3 0,7 0 555,6 1 1,11 2 0,4-3-1,6 2 1,4 2-129,5 3 0,3 1 0,2 0 1,-1 0-750,1 0 1,4 0 0,-1 1 0,-3 3 0,-7 2-1660,-6 2 1,0 0 0,-11 3 1616,-2-2 0,-7 1 0,-4 4 0</inkml:trace>
  <inkml:trace contextRef="#ctx0" brushRef="#br0" timeOffset="102">26047 9681 7968,'-20'0'3553,"4"0"-2098,2 0 0,7 4-785,7 5 0,0 2 0,0 13 0,0 3-310,0 4 1,5 1 0,2 6 0,-1 3-1,2 3-622,0 3 0,-5 6 1,2-5-1,-4 1-592,-1 0 1,5 2-1,0-7 854,-2-3 0,5-1 0,0 2 0</inkml:trace>
  <inkml:trace contextRef="#ctx0" brushRef="#br0" timeOffset="103">27327 9312 6947,'0'-10'1798,"0"1"-1199,0-1 1,-2 1 203,-2-1 0,0 6 1,-5-4-329,-2 1 0,-2 3 0,-1 4 0,-2 1-119,-3 4 0,-3 3 1,-6 8-1,-1 3 1,1 4 138,-1 4 1,-5 5 0,-4 4-101,-3 7 1,3 7 0,1-1 0,1 3 199,0 7 1,4 2 0,1 9-1,5-2-120,7 0 0,5 4 1,5-5-1,4-1-54,3-4 1,4-2 0,3-13-304,4-1 0,9-8 0,2-5 0,2-5-222,3-4 1,7-3 0,3-9 0,1-2-892,4-5 1,-4-5-1,0-5 1,1-5-194,-1-2 1,0-9 0,2-3-1,-3-4 1188,0-5 0,-5 3 0,5-5 0</inkml:trace>
  <inkml:trace contextRef="#ctx0" brushRef="#br0" timeOffset="104">22209 8075 7954,'-7'-8'646,"6"0"0,-3 5 1,8-3 365,5-2 0,9 5 1,2-2-1,1 3 1,1 2-591,0 0 0,-3 2 1,3 3-1,-2 4 1,-2 4-390,-2 1 1,-8 2 0,-4 1 0,-2 4 0,-2-1-301,0 1 1,-8 4-1,-6-3 1,-7 2-363,-1-1 1,-5-5 0,3 1 0,-2-5 511,-3-4 1,7 1 0,3-7-1,3-1 526,2-1 19,0-2 0,8-2 0,6-1 127,7-1 0,12-3 1,5 4-1,5-2-196,4 2 0,-2 2 0,6 2 0,-3 4-133,-2 4 0,-2 4 1,-3 3-1,-2 3 1,-3 3 167,-1 0 1,-9 3-1,-7-4 11,-3 1 1,-2 2 0,-2 2 0,-4-2 147,-8-5 0,-2-3 0,-6-2-516,1 0 1,-4-1 0,1-2 0,-3-3-684,-1-2 0,4-1 1,2-5-1,2 0-876,2 0 1,2-2 0,2-2 0,2-6 1521,2-2 0,-3-9 0,6-1 0</inkml:trace>
  <inkml:trace contextRef="#ctx0" brushRef="#br0" timeOffset="105">27014 8075 7968,'14'0'-82,"1"-2"1,-1-1-1,0-2 1,0 1-263,0-3 0,1 1 1,-1-5 343,0 2 0,0 5 0,1-2 0</inkml:trace>
  <inkml:trace contextRef="#ctx0" brushRef="#br0" timeOffset="106">27185 8018 7968,'-14'0'506,"-1"0"0,1 0 448,0 0 0,6-6 1,5-2-1,8-2-219,9 1 0,3 1 0,10-1 0,3 2 0,0 2-272,0 1 1,-6-1 0,-2 7 0,-2 2-445,-2 6 0,-9 4 0,-4 3 0,-5 4 94,-5 1 0,-4 2 0,-10 4-317,-5 1 1,-7-1-1,-3 0 1,3-1-209,1-3 0,3-3 0,2-7 192,1 0 1,7-1 183,-2-4 0,11-3 1,8-6-1,9 0 63,9 0 0,-1 0 0,8 0 130,5 0 0,-1 0 0,4 0 0,-3 2-55,-2 3 1,-1 1 0,-3 5 0,-7-1 243,-6 1 1,0 3 0,-6 3 0,-3 2 400,-6-1 1,-3-3 0,-9 1 0,-3 2-170,-5 0 0,2 0 1,0-7-1,0-2-540,0 2 0,3-3 0,-3 0 1,1 0-603,4 0 0,-4-5 1,2 4-713,2-1 1,1-5 0,2 4 0,-2-3 1275,-3-2 0,3 0 0,-4 0 0</inkml:trace>
  <inkml:trace contextRef="#ctx0" brushRef="#br0" timeOffset="107">22209 10364 8084,'0'-14'778,"6"4"0,3 2 1,4 2-1,3 3-56,3 1 1,-2 2-1,5 0 1,0 0-418,0 0 0,-3 5 0,4 1 0,-4 2 0,-5 3-279,-3 2 0,-8 3 0,2 1 0,-5 2 1,-5 0-1,-6 0-121,-6 0 1,-1 0 0,-6-5 0,1 0-89,1 0 1,-4-1-1,7-2 1,2-3 487,1-2 0,2-1 326,0-5 0,7 0-396,7 0 1,7 0 0,9 0-3,3 0 1,1 0 0,5 0 0,-1 2-71,1 2 1,-3 3 0,1 4-1,-3-2 152,-3 2 0,-1 3 1,-2 4-1,-1 1 53,-3-2 0,-4-1 0,-6-2 0,0 0 28,0 1 0,-2 4 0,-2 0 0,-6-2-190,-3-1 0,-2-7 1,-3 1-432,-1 1 74,-6-5 1,8 0-1,-5-6-973,1 0 0,0 0 0,4 0 0,0-1-1206,4-4 0,0-3 2330,9-6 0,-7-7 0,3-1 0</inkml:trace>
  <inkml:trace contextRef="#ctx0" brushRef="#br0" timeOffset="108">27469 10236 7981,'0'-14'912,"0"-1"1,0 1 126,0 0 0,0 0 0,2 1 1,2 4-1,6 4-146,3 3 0,1 2 0,0 0 0,0 3-656,0 7 0,-6-1 0,-3 12 0,-3-1 0,-2 4-495,0 3 0,-11-3 0,-5-1 1,-3 3-251,-2 1 0,2-5 0,4-3 0,-3-4 62,-1 0 1,5-1 0,5 0-257,-3 0 870,6-6 1,1 0 0,10-5 217,5 2 1,2 6 0,2-3 0,1 1 147,-1 1 1,0-1 0,0 6 0,1-1 28,-1 0 1,-2 0-1,-1 0 1,-3 2 260,-1 3 0,-3-3 1,-4 3-314,0-3 0,-6-2 0,-3-1 0,-4-2-570,-1-2 0,-5-6 0,-2 2 1,1-3-781,-1-2 0,-2 0 0,2 0 0,-1 0-762,-3 0 0,-1-7 0,1-4 1601,1-6 0,1-5 0,-6-7 0</inkml:trace>
  <inkml:trace contextRef="#ctx0" brushRef="#br0" timeOffset="109">27569 9226 8135,'0'-14'371,"1"0"0,4 1 0,4 2 0,4 3 0,1 1 848,1-1 1,-1 4 0,2 0 0,1 4-827,2 4 0,-5 4 1,-6 8-1,-2 3 0,-4 3-323,-5 0 0,-7 5 0,-7-3 0,-2 1-415,2-1 1,-4 1-1,2-6 1,2-2-1323,1-1 814,2-2 949,6-6 1,6 0-1,8-5 1,4 2 544,6-2 1,-2 4 0,7-1 87,-1 2 0,-4 1 1,3 6-1,-5-1-81,-5 0 0,3 0 0,-8 0 1,-1 1 18,-1-1 1,-4 0 0,-4 0 0,-6 1-99,-6-1 1,-7-5 0,1 1 0,-3-1-396,-1-1 1,1 3-1,2-6 1,3 0-1820,1 1 1,2-5-3267,5 4 4911,0-3 0,6 4 0,1 2 0</inkml:trace>
  <inkml:trace contextRef="#ctx0" brushRef="#br0" timeOffset="110">28052 9966 8058,'-14'8'682,"0"0"0,-1-5 2766,1 1-3514,6 1 66,2-5 0,6 0 0,0 0 0</inkml:trace>
  <inkml:trace contextRef="#ctx0" brushRef="#br0" timeOffset="111">28990 9625 7918,'-9'-8'449,"-1"3"1,-1 3 413,-1 2 1,2 2 0,2 3 0,0 4 0,2 5-40,0 5 0,-5-1 0,1 5 0,-1 4-376,2 5 0,-4-2 0,4 3 1,-4-1-1,-3 1 72,-3 5 1,3-4 0,-2 1 0,0-2-447,-1 0 0,3 1 1,-3-6-1,4-1-743,0-3 0,1 1 0,0-8 0,1-2-807,4-4 1,-4-8 0,4 1 1475,-4-2 0,-7-2 0,-3 0 0</inkml:trace>
  <inkml:trace contextRef="#ctx0" brushRef="#br0" timeOffset="112">28635 9667 8054,'6'-8'350,"2"2"1,6 8 549,1 2 1,-1 6-1,2 7 1,1 2 0,2 0 670,-2 2 0,-1-4 1,0 7-930,3 1 0,-3 0 1,4 0-1,-1-2 268,0-3-1462,6-1 1,-9-5 0,3 0 213,-3 1 0,-2-7 0,-1-2-1665,-4 0 1,-1-6 2002,-3 0 0,-3-6 0,4-8 0</inkml:trace>
  <inkml:trace contextRef="#ctx0" brushRef="#br0" timeOffset="113">29289 9241 8068,'0'-15'3907,"6"8"-3226,-4 0 1,4 14 0,-6 2-406,0 4 1,-1 6 0,-3 1-1,-2 1 1,0 1-397,0 0 1,1-5 0,5 4-789,0-1 0,0-4-95,0 3 1,1-9 150,4-6 1653,-3-2 1,9-1-1,-5 3 179,2 0 0,0 7 0,3-1-219,-2 3 0,-5-4 0,0 1 0,-2 1 96,-2 1 1,0 2 0,-2 1-1,-2-1-104,-6 0 0,-4 0 1,-4 1-320,0-1 0,-8-5 0,3 1 0,-3-1-683,3-1 1,-3 3 0,6-6-1,-1 0-1449,1 1 1,1-5-1,5 6-3837,-1-1 5535,7-4 0,-4 10 0,4-4 0</inkml:trace>
  <inkml:trace contextRef="#ctx0" brushRef="#br0" timeOffset="114">29488 9923 8016,'-9'2'1683,"-1"2"-1469,7-2 1,-8 6 0,5-5-301,-2 2 86,4-1 0,-8-4 0,4 0 0</inkml:trace>
  <inkml:trace contextRef="#ctx0" brushRef="#br0" timeOffset="115">29644 9653 7929,'-4'-10'2844,"-1"1"-2432,0 6 0,5-2 0,0 11 1,0 7 232,0 4 0,0 9 1,0-3-1,0 4 1,0 2-209,0-1 0,5-4 0,1-2 0,2-2-533,3-2 0,2-4 0,1-4 0,0-6-197,1-2 0,-1-2 0,0-2 0,0-2-411,0-6 0,1-3 1,-1-1 175,0 0 1,-1-2 0,-2-1 0,-3-2 273,-2 1 0,0-2 0,-3 1 0,2 2 204,-2 1 0,-1 2 0,-2-1 401,0 1 1,0 0 0,0 0 600,0 0 1,0 4 141,0 1-1058,0 5 1,5 0 0,-1 8 0,0 6 111,-3 3 0,-1 2 0,0 3 1,0 2 19,0 2 0,-1 4 1,-3 5 132,0 2 0,-3 7 1,4-2-1,-3 3 62,-2 1 1,3-2 0,-4 1 0,-1 5-45,2 3 1,-3-3 0,5 1 0,-2-3-66,-3-1 1,3-2 0,-1-2 0,-1-2 31,2-2 0,-4 2 0,2-2 0,-4 0-107,-5 0 1,3-4 0,-3-5 0,3-4-206,2-2 0,-5-1 0,-1-6 0,-1-4-491,1-4 1,-6-3 0,3-2-285,-4 0 1,3-7 0,2-4 0,0-6-214,0-7 0,4-3 0,-2-1 0,1-1 1014,0 1 0,-6-13 0,3-3 0</inkml:trace>
  <inkml:trace contextRef="#ctx0" brushRef="#br0" timeOffset="116">30071 9397 7955,'0'11'536,"0"2"1,0 3-388,0-1 0,6 1 0,4-3 0,2-2 0,3-3-64,-1-2 0,0-1-1,0-5 1,0-2-179,1-3 0,-6-2 0,-1-9 0,-2-2 56,-2-1 0,-4 0 1,-4 5-1,-2 0 1,-3 0 186,-7 0 1,2 4 0,-5 2 77,3 2 0,2-4 0,-1 6-411,1 1 0,0 3 184,0 4 0,0 4 0,-1 6 0</inkml:trace>
  <inkml:trace contextRef="#ctx0" brushRef="#br0" timeOffset="117">20815 6540 7877,'-20'14'372,"4"-2"1,-1-1-1,5-1 1,9 1-385,6 2 1,12 1-1,10 0 1,8-1-1,10-4-26,7-4 1,6-10 0,2-6-1,4-5 1,4-3-47,4 2 0,1 0 1,0 1-1,0 0-148,0 3 1,-2 2-1,-1-1 1,-3 2 73,-2 5 1,-1-1-1,-4 1 1,2 2 75,2 2 0,0 2 1,-7 4-1,-1 3 61,-2 0 1,0 3-1,5-6 1,-2-2 115,-3-2 0,5-1 0,-2 0 1,5 0 1,8 0-1,-3 0 1,3 0 0,1 0 101,4 0 1,1 0 0,-4 2-147,-4 3 0,4 1 0,-4 5 0,2-3-140,-2-2 1,-1 4-1,-5-6 1,3 0-165,2-3 1,-3-1 0,4 0 0,2-1 251,2-4 0,-6-3 0,0-6 0</inkml:trace>
  <inkml:trace contextRef="#ctx0" brushRef="#br0" timeOffset="118">6470 17301 8324,'-35'7'-56,"6"-6"0,-1 6 1,7-1-1,2 3 1,5 4 269,5 1 1,5 0-1,6 1 1,1 0-1,6 3 1,7-1-63,8-4 1,5 1-1,3-6 1,3 1-1,5-1-32,3-1 1,2-3 0,1-5 0,2-4 0,4-4-93,6-4 1,-7-3 0,8-1 0,-2-4-224,0-1 0,-3 0 1,0-3-1,1 3 0,-3 0 84,-3-1 0,2 6 0,-1-2 1,-2 3 88,-2 2 1,-1 5 0,-1 1 69,1 1 0,4-2 0,1 4 0,-3 0 69,0-1 0,-1 5 1,2-6-75,1 1 1,5 4 0,-4-4 0,-3 1-55,0 1 1,2-1 0,0 5 0,1-2-23,1-3 1,-5 4 0,3-4 0,-1 4-70,2 1 1,-4 0 0,3 0 0,-2 1-103,-3 4 0,6 1 0,-1 5 44,-1-1 0,-4-1 0,-2 5 0,-4 1 52,-1-1 0,4 0 0,-2 0 1,-1 1 32,-3-1 0,2-2 0,-2-1 42,-1-1 1,3-2-1,-2 3 1,0-2 28,2 2 1,-5 0-1,4 1 1,0-3 50,-1 2 0,5 2 0,-5 2 1,0 3 18,2 1 0,0 1 0,4-2 0,-1 1-11,2-2 0,1 4 1,1-2-1,1-2-43,0-1 1,1-2 0,2-1 0,1-2-129,-1-2 1,3-6 0,-2 2 0,-1-3-33,-2-2 1,-1-7 0,0-1-1,-1-1 100,1-1 0,-1 3 0,1-5 0,0 5 142,-1 0 0,1 1 0,0 3 1,1-2 46,3 2 0,-1 1 0,5 2 1,-1 0 50,1 0 0,3 0 0,6 0-40,1 0 0,-4-4 0,-3-3-116,4-1 0,1 4 0,5-7 0,1-4-241,0-2 0,-3-7 1,2 4-2,0-2 0,2-2 0,-4-5 1,-2 3 43,-2 2 0,-3 2 1,-1 4-1,-3 1 65,-2 4 0,3 1 1,-5 7 53,-1 2 1,-7 1 0,-1 4 0,0 3 101,-1 4 0,-3 5 0,-4 4 0,2 1 3,1-2 0,7-1 1,-4-2-1,2 0-27,0 0 0,-5 1 0,5-3 0,1-1-16,2-1 1,2-2 0,0 3 0,-1-3 59,1-2 1,1 5-1,2-1 1,3 2 7,2 2 1,-1 1 0,5-3-106,2-2 0,-3 1 0,8-6 1,-4-2-8,-1-2 1,5-1-1,1 0-168,1 0 1,-3-6-1,0-5 1,-1-6 192,2-7 0,3-9 0,6-4 0</inkml:trace>
  <inkml:trace contextRef="#ctx0" brushRef="#br0" timeOffset="119">17758 12084 7931,'-6'-14'182,"0"0"0,-4-1 0,4 1 1156,0 0 1,4 0 0,-3-1-561,4 1 0,1 5 0,1 1-423,4 2 1,-2 1 0,5 6 0,0 6-1,0 5 203,3 6 0,-3 9 0,0 1 0,-2 7-2,-3 1 0,4 10 0,-3-3 1,-1 1-64,-1 0 0,-2 3 0,0 2 1,0 0-79,0 0 0,-2-6 0,-1-7 0,-1-1-131,0-3 0,3-9 0,1-4-653,0-3-47,0-8 1,1-10 0,3-10 0,2-9-149,2-6 1,1 0-1,4-9 1,-2 0 107,-2-1 1,1 4 0,4-3 0,0 1 260,1 4 0,-6 7 171,1 5 0,-6 5 0,4 3 0,0 3 1027,0 2 0,-3 1-181,4 5 1,-1 6 0,2 4-87,-6 2 0,3 4 0,-1 3 0,0 5-125,1 3 0,-1-4 1,-3 1-500,2 1 1,6-3-1,-3 2 1,1 0-479,1-2 0,-7-2 0,3-7 1,-1-2-2206,0-2 0,6-5-789,-2 0 1,4-4 3359,1-4 0,0-11 0,0-7 0</inkml:trace>
  <inkml:trace contextRef="#ctx0" brushRef="#br0" timeOffset="120">18270 12226 7944,'-12'-6'7401,"2"-4"-6499,4 4 1,7-5 0,4 5 125,5-2 0,4 5 1,5-2-1,4 3-1099,4 2 1,3 0 0,2 0 0,0 2-1222,-6 3 1,1 2-1,-6 9 1292,1 3 0,-5 3 0,4 7 0</inkml:trace>
  <inkml:trace contextRef="#ctx0" brushRef="#br0" timeOffset="121">18356 12439 7910,'-19'-8'1439,"0"4"0,6 1 74,8-2 1,5-3 0,7-6-595,7 0 1,6 4-1,12 1 1,4-3 0,7 1-810,1 2 0,0 1 0,-1 5 0,0-2-1069,-1 2 0,-5 0 1,-4 0-1671,-3-2 2629,-8 0 0,5-1 0,-5-2 0</inkml:trace>
  <inkml:trace contextRef="#ctx0" brushRef="#br0" timeOffset="122">18825 11856 7901,'-22'-4'6860,"3"-1"-5318,9 0 0,4 7 1,6 3-120,0 4 0,0 10 0,1 6 0,4 7-672,5 6 1,2 3 0,3 2-1,-1-1-923,0 1 0,0-1 1,0 1-1,-1-2-1197,-4-3 0,3 6 0,-6-4-445,2-1 0,-5 1 1814,2 2 0,-4-5 0,-1-2 0</inkml:trace>
  <inkml:trace contextRef="#ctx0" brushRef="#br0" timeOffset="123">22180 11757 7908,'-6'-14'-474,"-2"4"0,-6 1 4592,-1-2-3174,1-2 1,6 7 0,4 6-445,2 8 0,2 6 0,0 5 0,0 3 0,0 3 151,0 4 1,-2-2 0,-2 9 0,-6 0-197,-2 1 1,1 0 0,-2 6 0,-3 0-238,0-1 1,1-1 0,0-3-1,3-4-682,2-4 1,-2-2 0,4-1 0,-2-3-2035,1-6 0,4-2-1856,-5-2 4354,1-6 0,-5-1 0,0-7 0</inkml:trace>
  <inkml:trace contextRef="#ctx0" brushRef="#br0" timeOffset="124">21782 12013 7908,'0'-8'3257,"0"2"-1415,6 6-1326,2 6 0,8 2 0,1 6 246,2 0 1,7 5-1,-3 2 1,3-1-364,-3 1 0,4 3 0,-3-4 0,1 1-760,-1-1 0,-2-1 0,-5-5 1,2-1-789,-1-4 1,-3 3-1,0-8 1,-1-1 1148,0-1 0,0 4 0,1 2 0</inkml:trace>
  <inkml:trace contextRef="#ctx0" brushRef="#br0" timeOffset="125">22223 12027 8451,'14'8'977,"0"-2"1,0-6-10,1 0 1,5 0-1,4 0 1,4 0-971,5 0 1,-2 0-1,0 0 1,-4 0-708,-3 0 0,-5 0 0,3 0-594,-2 0 1303,-1 0 0,-11 0 0,-2 0 0</inkml:trace>
  <inkml:trace contextRef="#ctx0" brushRef="#br0" timeOffset="126">22436 11842 7908,'-5'-9'2098,"1"-1"-941,-7 7 1,7-3-502,-5 6 1,6 1-1,-2 4 1,3 6-1,2 7-225,0 5 0,0-1 0,0 4 0,0 2-204,0 4 1,0 6 0,0-5-1,0 0 39,0 2 0,0-5 0,0 3-72,0-3 1,0-3 0,0-4 0,0-4-1179,0-3 1,5-2 0,1-1-1,2-3-4202,3-6 5186,2-2 0,1-8 0,0-2 0</inkml:trace>
  <inkml:trace contextRef="#ctx0" brushRef="#br0" timeOffset="127">22678 11856 7908,'8'-6'994,"-2"5"1,-6 1 725,0 9 0,-5 10 0,0 5-496,2 3 1,2 1-1,1 0 1,0-1-448,0-3 0,4 1 1,4-7-1,3-4-1176,5-3 0,3-8 1,-1 2-1,1-5-610,-2-5 1,3-3-1,-1-8-39,-1-3 1,-7-1 0,-2-5-505,2 1 1026,2 7 0,-5-9 0,-2 6 275,1-2 0,-6 4 1,5-1 933,1 3 1302,-6 2-1416,6 6 0,-6 13 0,2 11-61,2 4 0,0 4 0,-4 5 0,3 1 1,0 3 67,0 5 1,2 3 0,0 1-1,0 3-77,1 2 0,2-1 1,-4 6-1,0 0-109,1-1 0,-4 2 1,2-5-1,-2-2-55,-2-2 0,-2-6 0,-2-2 1,-6-1-16,-2-4 0,-9-1 1,-1-3-1,-3-2-258,-4-1 0,-2-5 1,-11 2-335,5-6 0,-9 3 0,2-10 0,-4 1-1251,-1 1 0,-5-7 0,4 2 0,-2-4 342,0-1 0,11-5 1,-1-1-1,6-2-207,5-3 0,1-1 1,3-3 1387,3 1 0,-9-6 0,3-3 0</inkml:trace>
  <inkml:trace contextRef="#ctx0" brushRef="#br0" timeOffset="128">21583 11700 7966,'-28'22'0,"5"5"0,4-2 560,4 7 0,0 4 0,1 7 0,0 1 0,1 2 50,4 1 1,3 2 0,7-4 0,4 0-602,4 1 0,10-5 0,5 5 0,4-5-503,6-3 0,2-6 0,8-1 0,4-6-316,4-6 0,3-9 810,2-5 0,6-4 0,2-1 0</inkml:trace>
  <inkml:trace contextRef="#ctx0" brushRef="#br0" timeOffset="129">23445 11586 7993,'-6'0'3550,"6"0"-2964,6 0 0,13 7 0,0 4 0,0 6-192,2 7 0,-4 0 0,5 4 1,-3 5-36,-6 2 0,0 11 1,-9-2-1,0 3 1,-3 2-1,-2-3 455,-4-2 0,-5 4 0,-7-1-640,-2-1 0,-5-8 0,4-5 0,-2-5-740,-4-4 0,-1-3 1,-1-7-1,0-2-2879,-1-2 0,1-4 3445,-1-6 0,-12-12 0,-3-4 0</inkml:trace>
  <inkml:trace contextRef="#ctx0" brushRef="#br0" timeOffset="130">23886 11345 7894,'8'-15'-1890,"-3"1"3071,-4 0 1,4 5 2101,0-1 0,1 7-2291,-1-2 1,-3 10-1,4 4 1,-1 6-872,-1 4 0,1 3 0,-5 8 0,0 1-978,0 2 0,0 5 0,0-3 857,0 1 0,-6 2 0,-2 5 0</inkml:trace>
  <inkml:trace contextRef="#ctx0" brushRef="#br0" timeOffset="131">24597 11942 7888,'-14'-7'1312,"1"4"1,5-6-427,8-2 0,11 0 0,10 1 0,1 4 1,3 1-56,2 0 1,6-4-1,1 4 1,-1 2-1,0 1-713,0 2 1,-4-4-1,-6-1 1,1 2 0,-2 1-1209,-3 2 1,-3 0-1,-2 2-505,0 3 0,-6 2 0,-5 9 1595,-6 3 0,-11 3 0,-8 7 0</inkml:trace>
  <inkml:trace contextRef="#ctx0" brushRef="#br0" timeOffset="132">24526 12226 7903,'-14'6'2500,"6"-4"-1633,2 4 1,7-6 0,6 0 103,7 0 0,13-4 1,10-3-1,5 1-439,0 0 0,6-4-1,1 5 1,0 2-1403,0 2 1,-2 1-1,-4 0-3231,-1 0 4102,1 0 0,0 6 0,-1 2 0</inkml:trace>
  <inkml:trace contextRef="#ctx0" brushRef="#br0" timeOffset="133">25877 11729 7971,'0'-10'3249,"0"1"-924,-7-1-1415,6 2 1,-7 8 0,3 11 0,-3 7 0,-1 5-31,-1 4 0,1 8 1,-5 3-1,-1 3 0,1 2-140,0-1 0,-5 1 0,0 0 0,2-2-262,1-3 0,2-4 0,-1-5 1,1-2-729,0-4 0,1 3 0,2-8 0,2-2-757,-2-5 0,3 0 0,-2-6 0,-1-2-380,-1-1 1,-2-2 0,-1 0 0,1 0 1386,0 0 0,-7-6 0,-1-2 0</inkml:trace>
  <inkml:trace contextRef="#ctx0" brushRef="#br0" timeOffset="134">25464 11856 11113,'7'15'1906,"1"-1"0,6 0-998,0 0 1,2 7-1,3 1 1,3 2-1,2-1-99,-1 3 0,1 1 0,3 1 1,-2-1-1254,-1-3 1,-7 1-1,4-5 1,-2-1-583,0-3 1,0 1 0,-7-7 0,-1 1 1025,-1-2 0,-1 4 0,6-5 0</inkml:trace>
  <inkml:trace contextRef="#ctx0" brushRef="#br0" timeOffset="135">25877 11928 7935,'6'-10'847,"4"2"377,2 2 0,9-4 0,2 6 0,4 1-472,2 1 0,4 2 0,2 0 0,1 0-701,3 0 0,-4 5 0,-2 1 1,-3 2-1,-3 3-891,-3 2 1,-4-4-1,-7 1-756,-3 1 1,1-4 1595,-7 3 0,-12-7 0,-7 3 0</inkml:trace>
  <inkml:trace contextRef="#ctx0" brushRef="#br0" timeOffset="136">26175 11729 8077,'-6'-15'2421,"4"7"1,-4 4-1249,6 8 0,2 9 0,1 8-604,2 1 1,4 3 0,-4 7 0,-2 2-57,-1 3 0,2 1 0,1 3 0,-2-2-321,-1-1 0,-2 0 1,0 3-624,0-3 0,1-3 1,2-7-1,4-1-1187,1-3 1,0-4-1,3-7 1,-2-4-1514,2-4 3131,2-3 0,7-15 0,2-3 0</inkml:trace>
  <inkml:trace contextRef="#ctx0" brushRef="#br0" timeOffset="137">26545 11842 7935,'8'-22'2102,"-3"3"-1710,-4 10 1,4 4 0,0 10 538,-2 4 0,-2 10 0,-1 5 0,0 3 150,0 1 1,2 1 0,1-1 0,3 0-567,2 1 0,2-1 0,4-2 0,0-6-836,0-6 1,7-9 0,1 0-245,0-4 1,4-4-1,-6-5 1,1-7-696,-1-6 1,1-3 0,-4-4 0,0-1 256,-4 1 1,1 4 0,-6 2-1,0 0 670,-3 0 0,1 5 0,-1-2 641,-2 3 0,-1 2 2779,-2-1-2474,0 8 1,0 7-1,0 9-25,0 4 1,1 2-1,2 4-83,2 5 0,1 8 0,-2 1 0,2 0 10,2 2 0,-5 1 1,3 7-1,-1-1 20,0 1 0,4 1 0,-4 2-255,-2 1 0,3 1 0,-1-4 0,0 2-33,1 1 1,-4 1 0,3-6-1,-4-1 165,-1-3 1,-1 2-1,-4-7-7,-5-1 1,-2-2-1,-4-2 1,-1-1-67,-2-3 0,-11 1 0,0-6-448,-5-2 0,-3-3 0,-5-4 0,1-5-346,-1-4 0,0-1 1,-1-1-1,-2-4-1090,-1-5 0,4-4 0,7-5 0,1-3 1545,3 0 0,-4-11 0,0 3 0</inkml:trace>
  <inkml:trace contextRef="#ctx0" brushRef="#br0" timeOffset="138">27782 11899 8064,'-14'-5'407,"-1"1"0,3-1 0,1 0 0,3-1 1142,2-2 1,1-2 0,6-2-1,4 1-853,5 1 0,2 7 0,4-2 1,1 4-1,2 2-349,-1 4 0,-1-2 0,1 5 1,0 0-1,0 0-636,-2 3 0,-2 0 0,0 0 0,0-1-894,1 1 0,-6-3 0,0 1 0,1 2-3371,-2 2 4554,-2-5 0,-6 11 0,0-4 0</inkml:trace>
  <inkml:trace contextRef="#ctx0" brushRef="#br0" timeOffset="139">27668 12084 8050,'-35'0'0,"7"0"1933,12 0 1,10-2-1,7-1-1028,4-2 0,11 1 0,12 2 0,9-1-989,4-2 0,8 1 0,3 4 0,2 0-1198,-2 0 0,1 0 1,-5 1 1281,-2 4 0,-2-4 0,-1 6 0</inkml:trace>
  <inkml:trace contextRef="#ctx0" brushRef="#br0" timeOffset="140">28976 11515 7984,'-14'0'330,"0"0"0,4-1 0,1-2 1,-2-2-1,-3 3 206,-5 5 1,-4 7-1,-5 9 1,0 5 0,-1 4-1,1 5 342,-1 5 1,2 3 0,4 3 0,4 2 1120,3 2-1660,2 5 0,4-10 0,2 1 0,2-4 22,3-1 0,6-4 0,5-4 1,3-5-515,5-7 0,6 1 1,-2-2-1,3-4-190,2-3 1,2-8-1,1 2 1,1-4-1102,-1-1 1,0-1 0,-1-2 419,-3-2 0,1-6 1,-4 1-1,-1-4-414,1-5 1,-2 3 1437,-5-3 0,0-3 0,1 0 0</inkml:trace>
  <inkml:trace contextRef="#ctx0" brushRef="#br0" timeOffset="141">29090 12013 7984,'0'-14'-24,"0"-1"1,0 6 2729,0-1-1230,0 7 0,5-1 0,-1 8-417,0 6 1,-3 7 0,-1 2-505,0-1 1,0 2 0,0 1 0,0-1-369,0 1 0,0-1 0,0-2 0,0 1-784,0-2 0,0-6 0,0-2-2059,0 2-2358,0-4 5014,0-1 0,0-6 0</inkml:trace>
  <inkml:trace contextRef="#ctx0" brushRef="#br0" timeOffset="142">29218 11416 8130,'-6'-8'3832,"4"2"-3057,-4 6 0,6 1 0,0 4-151,0 4 1,4 4-1,3 0 1,-1-2-1,2-3-313,0-2 0,1 3 0,6-4-360,-1-2 1,0-3-191,0-4 1,-1 0-1,-4-5 1,-4-2-429,-3-2 1,-2-1 0,0 0 0,0 0 51,0-1 1,-5 1-1,-1 1 465,-2 4 1,3-2 0,-5 6-192,-1 2 1,-1 3-1,-1 5-788,4 4 1129,2 4 0,1 7 0,-2 3 0</inkml:trace>
  <inkml:trace contextRef="#ctx0" brushRef="#br0" timeOffset="143">29474 12056 8041,'-14'-8'0,"6"-5"2633,3 4 1,3 1-2074,2-2 0,0 9-3003,0 1 2443,0 6 0,0 8 0,0 0 0</inkml:trace>
  <inkml:trace contextRef="#ctx0" brushRef="#br0" timeOffset="144">30000 11672 8036,'-10'-10'2980,"1"1"-2077,-7 6 1,13-4-1,-7 7-300,-1 0 1,0 2 0,0 4 0,2 7-117,-2 4 0,3 8 0,-2-1 0,-1 3-186,-1 1 0,-3 2 0,1 2 0,0 1-45,0-1 1,4-2 0,1-3-387,-2-4 0,-2 3 0,-1-7 0,0-2-554,0-1 0,-1-2 0,1-1-2078,0-4 0,0-3 2762,-1-6 0,1-12 0,0-4 0</inkml:trace>
  <inkml:trace contextRef="#ctx0" brushRef="#br0" timeOffset="145">29644 11729 8036,'8'6'725,"5"2"1,-4 6 270,4 0 0,1 2 0,1 1 1,0 4-315,4 1 1,-1-3-1,4 3 1,0-1 0,0-2-607,3 1 1,-3-4 0,2 3 0,0-3-871,-2-2 1,5 0 0,-5 0 793,0 1 0,5-1 0,-5 0 0</inkml:trace>
  <inkml:trace contextRef="#ctx0" brushRef="#br0" timeOffset="146">30483 11913 8002,'-8'-14'558,"5"2"1,6 0-1,8 5 732,7 0 1,1 2 0,8 5-1,3 0-835,0 0 0,1 0 0,1 2 1,1 3-1,-1 3-845,-2 0 0,-4 3 1,0-5-1,-4 2 1,-2 1-2692,-2-1 3081,-2-1 0,-2-1 0,0 2 0</inkml:trace>
  <inkml:trace contextRef="#ctx0" brushRef="#br0" timeOffset="147">30753 11714 7931,'-20'-8'3380,"4"-4"-2373,2 10 1,8-3-263,6 10 0,0 9 0,0 10 0,0 3-339,0 1 1,4 7-1,1 3 1,-2 3-404,-1 2 0,-2-4 0,0 2-636,0 4 0,0 0 1,1-2 632,4 0 0,-3-1 0,4 1 0</inkml:trace>
  <inkml:trace contextRef="#ctx0" brushRef="#br0" timeOffset="148">31365 11558 7999,'-14'-6'0,"4"2"600,1-5 1,4 6 0,-5-2 0,-1 4-1,-1 2-109,-3 4 1,1 3 0,-2 6 0,-1 2 0,-3 3-72,-3 4 0,6 6 0,-3 4 0,1 5 119,0 3 1,0 2 0,6-1 189,4 1 1,-3 0 0,8-2 0,1-2-235,1-1 0,2-6 0,2-1 1,2-4-418,6-3 1,2-7 0,3 2 0,-1-3-152,0-2 0,0-4 0,1-3 0,-1 1-695,0 0 1,0-5 0,0 2 0,1-3-664,-1-2 1,0-2 0,0-3 0,2-4 1430,3-4 0,3-1 0,7 0 0</inkml:trace>
  <inkml:trace contextRef="#ctx0" brushRef="#br0" timeOffset="149">31507 12013 7999,'-10'0'1273,"3"1"-158,0 4 1,1-2-313,1 7 0,-1-1 0,-4 7 0,6 1-320,2 2 0,-3 2 0,1-4 0,0 4-453,3 1 0,1-5 0,0 2-206,0-3 1,0 3-1,0 0-1610,0-2 0,0-1 489,0-2 1297,0-6 0,6-1 0,2-7 0</inkml:trace>
  <inkml:trace contextRef="#ctx0" brushRef="#br0" timeOffset="150">31606 11515 8012,'8'-14'633,"-3"6"188,-10 3 1,2 5 0,-5 5-1,0 6-633,1 7 1,-1 2 0,-3 5 0,3-1 0,1 1-319,4 2 1,2 3 0,1 2 129,0 1 0,0 7 0,0-4 0</inkml:trace>
  <inkml:trace contextRef="#ctx0" brushRef="#br0" timeOffset="151">31749 12056 8262,'-10'-8'-315,"1"3"0,6 2 226,-2-2 89,10 3 0,-4 2 0,5 8 0</inkml:trace>
  <inkml:trace contextRef="#ctx0" brushRef="#br0" timeOffset="152">32090 11871 11726,'-6'-8'581,"-2"1"1,0 9-19,3 3 0,-1 4 0,1 10-23,2 5 0,-4 3 1,3 1-1,1 1 1,1-2 344,2-4 1,0 2 0,0-4-678,0 1 0,6-9 0,4 1 0,2-3-342,3-3 1,4-2-1,0-7 1,0-4-466,1-5 1,-3-4 0,6-3 0,-3-4-278,-3-1 0,-2 3 0,-4-3 0,-3 0 450,-2 0 0,3 3 1,-4-3-1,-2 1 0,-1 4 377,-2 1 0,0 7 326,0-1 0,-2 9 1,-1 1 288,-2 8 1,1 4 0,4 2 0,0 2-68,0 3 0,0 3 1,0 5-1,0-2 96,0-1 1,0 4 0,0 6 0,0-1-184,0 2 0,0-4 0,0 5 0,0 1-324,0-1 1,0 2 0,0 5 0,-2-2-129,-3-3 1,2 3 0,-6-5-1,-2 2-20,-2 0 0,-1-6 0,0 1 0,-1-3 43,1-2 0,0-1 1,0-3-1,0-5-42,-1-4 1,-4 0-1,-1-1-37,-2 0 0,0-4 0,-4-3 1,1 0-255,-5-4 0,2-1 0,-6-2 0,3 0-717,-2 0 0,3-5 1,-5-2-1,2 0-1411,0-5 2478,-1 6 0,0-6 0,-3 4 0</inkml:trace>
  <inkml:trace contextRef="#ctx0" brushRef="#br0" timeOffset="153">2659 10122 8059,'-20'6'8,"-2"-2"1,-7 3 0,-1 1 0,-2-1 0,1 1 0,1-2 148,0 0 1,9-1 0,-6-5 0,4 0 0,2 0 745,1 0 1,5 0-304,6 0 1,9 0-1,6-2 1,16-1-216,13-2 1,14-1-1,8 3 1,9-3-231,9-2 0,-36 4 0,2 0 0,4-2 1,0 1-1,2 1 0,1 0-79,1 1 1,0 0-1,-1 0 1,0 1-1,1 2 1,0 0-1,2 0 1,1 0-138,1 0 0,0 0 1,0 0-1,1 0 0,1-1 1,1 0-1,-2 0 0,1-1-49,0 0 0,0-1 1,1 1-1,-1 0 1,0 1-1,-1 0 1,-2 0-1,0-1-97,-1 0 0,-1-1 1,-2-1-1,-1-1 1,-1 1-1,0 1 0,-2 0 1,0-2-147,-1 0 0,-2-1 0,32-1 0,-5-3 0,-10 1-100,-3 1 0,-7-5 1,-4 5-1,-8 0-1534,-6 4 1987,2-4 0,-13 1 0,0-2 0,-7 2 0</inkml:trace>
  <inkml:trace contextRef="#ctx0" brushRef="#br0" timeOffset="154">16052 12269 7946,'-20'-7'226,"4"6"0,-3-4 0,3 4 1940,2 1-1906,6 0 1,3 0 0,10 0 0,5 0 42,2 0 1,4 1-1,3 2 1,3 4-1,2 1 68,-1 3 1,0 6 0,2 2 0,-3-2-138,-2-1 1,4 0 0,-3 1 0,-1 1-63,1-6 1,2 2 0,-4-4-41,-1 3 1,-2-4 0,-2-1-12,0-2 0,0-1 179,0-5 0,1-2 37,-1-2 0,-6-6 1,-2-9-127,0-4 0,-2-6 0,5-4 0,2-7-246,2-5 1,6-12 0,3-11 0,3-8-221,-10 34 1,0-1-1,4-4 1,0-1-1,1-5 1,0-1-1,1-4 1,2 0-544,0-2 1,1 0 0,3-1 0,1-1 0,0-2 0,0-2 797,1 0 0,2 0 0,1-1 0,1 1 0,-1-1 0,2 1 0</inkml:trace>
  <inkml:trace contextRef="#ctx0" brushRef="#br0" timeOffset="155">17303 13548 8002,'-14'-8'1796,"6"-4"1195,2 4-2282,0 0 1,4 3 0,-1 11 0,5 9 0,4 10-89,2 11 1,-5 4-1,2 12 1,-4 2-202,-1 1 1,0 2-1,0-2 1,0-1-1,0-4 1,0-2-86,0-7 1,0-2-1,0-9 1,0-4-635,0-4 0,2-8 0,3-6-211,4-2 1,-1-4 0,0-12 0,0-9 80,0-6 0,-5-5 0,3-3 0,-1-4 77,0 1 1,4-5 0,-3 5 0,1-1 532,-1 4 1,0 5-1,-3 4 1,2 5 787,-2 3 1,5 4 14,2 2 0,-2 6-528,1 8 0,-4 4 0,3 8 0,-2 1 128,-3 2 1,4 7 0,-3-3 0,-1 4-130,-1 2 0,3-6 1,0-1-406,-2-1 1,3-2 0,-1-5 0,-1 0-756,3 0 0,-4-6-1006,6-3 1,-4-3 0,5-2-1377,1 0 1,-5-7 3086,-1-2 0,3-10 0,0-3 0</inkml:trace>
  <inkml:trace contextRef="#ctx0" brushRef="#br0" timeOffset="156">17659 13761 7990,'0'-7'2531,"0"0"0,1 3-818,4-1 0,5 0-1181,9 5 1,-2-5-1,7 1 1,1 0-1,2 1-1156,1-1 0,1 2 1,-2-3-1,-2 4-855,-1 1 0,-7 0 1479,2 0 0,-3 6 0,-2 2 0</inkml:trace>
  <inkml:trace contextRef="#ctx0" brushRef="#br0" timeOffset="157">17716 13932 7990,'-7'8'1708,"0"3"1976,-8-6-2591,7 0 0,15-7 0,13-3 0,10-4-921,8-4 0,3 4 1,2-1-1,0 1-1512,-1 1 1,-4-3 0,-2 4 0,-2 1-1615,-7 0 2954,1 1 0,-12-1 0,4-2 0</inkml:trace>
  <inkml:trace contextRef="#ctx0" brushRef="#br0" timeOffset="158">18100 13307 7942,'-15'0'1709,"3"-2"3160,2-3-3788,4 4 0,17 5 0,3 12-572,2 5 1,-5 4-1,-3 8 1,0 7 22,0 5 1,-5 1-1,2 8 1,-4 3-327,-1 3 1,0 1 0,0-4 0,0 0-719,0 0 0,0-2 1,0-4-169,0-8 0,2-4 0,1-9 1,2-5-1467,-2-3 0,0-4-346,2-9 2492,3-2 0,6-20 0,0-3 0</inkml:trace>
  <inkml:trace contextRef="#ctx0" brushRef="#br0" timeOffset="159">18412 13690 7942,'0'-28'943,"0"6"666,0 3 1,-6 5 0,-5 4-1,-5 5 44,-3 4 1,0 7 0,5 5 0,0 7-884,0 5 1,1 9 0,2 1-1,1 0-768,-1 2 1,0-5 0,0 2 0,3-6-201,2-2 1,-3-6 0,4 1 242,2-4 1,3-5-6,4-1 0,6-6 0,7 2 0,2-3 216,-1-2 0,2-2 0,1-3 0,1-2-82,3-1 0,2 0 0,0 5-929,-3-2 1,1-1 0,-5 2 0,2 0-1125,4 0 0,-6 3 0,1 1 1879,-1 0 0,-4 0 0,5 0 0</inkml:trace>
  <inkml:trace contextRef="#ctx0" brushRef="#br0" timeOffset="160">18796 13961 7962,'-22'6'1140,"3"-3"1,8 5 2737,2-2-3999,6-1 0,-2-5 0,8-2 121,2-2 0,6-4 0,-3-6 0</inkml:trace>
  <inkml:trace contextRef="#ctx0" brushRef="#br0" timeOffset="161">16066 13861 7905,'-28'8'29,"0"-2"1,1-4 0,3 1 0,5 2 832,3-2 0,4 0-639,2 2 1,4-2-1,7 6 1,6 4-78,7 4 1,8 1 0,10 7 0,2 3 0,3 6 0,2 2 216,2 3 1,-3-2 0,-1-1-1,-3 0-7,-2 1 1,-2-10 0,-2 0-129,1-5 1,-2-5 0,-2-6 0,-1-3-3,1-2 1,-3-9 0,2-13 0,1-11 15,2-9 1,3-24 0,-14 24-1,0-2-246,0-6 0,1-2 0,2-6 0,0-2 0,-2-5 0,-1 0 0,0-1 0,1-1 0,0 0 0,1-1-722,0-1 1,2-2-1,0 0 1,1-1 0,0 3-1,0 1 1,0 3-1,-1 0 726,-1 4 0,0 1 0,1 3 0,0 1 0,-3 2 0,-1 1 0,1 1 0,-1 0 0</inkml:trace>
  <inkml:trace contextRef="#ctx0" brushRef="#br0" timeOffset="162">18043 13804 8030,'-7'14'-105,"0"1"1,-3-6 0,2 1-45,2 1 0,-4 3 1,4 3-1,0 2 0,-2-1 1,2-3 117,-1 0 1,-2 0 0,2 1 0,-1 0 0,-1-3 0,0-1 91,-1 1 0,2 1 0,-3 0 1,2 0-62,-2 1 0,-2-1 0,-1 0 0</inkml:trace>
  <inkml:trace contextRef="#ctx0" brushRef="#br0" timeOffset="163">17673 14245 10180,'2'14'852,"1"0"0,3 1-311,2-1 0,-3 6 1,3 4-1,0 4 0,-2 6 81,0 3 0,-1 5 0,-5 0 0,0 1 0,0-1-193,0 1 1,0-2 0,0-3 0,0-5-631,0-3 0,5-3 1,-1-3-1,0-5-888,-3-3 1,6-9-1,0-3-486,1-8 0,5-5 0,-5-10 1575,0-5 0,4-9 0,-4-3 0</inkml:trace>
  <inkml:trace contextRef="#ctx0" brushRef="#br0" timeOffset="164">17915 14245 8030,'0'-14'546,"0"4"264,0 1 1,-2 6-1,-1-1 1,-2 8 399,2 5 1,-3 10-1,1 5 1,2 3-380,1 1 0,2 7 0,0 3 0,0 3-379,0 1 1,0 1-1,2 0-448,3-1 1,-4 1 0,4 0 0,-3-2-290,-2-3 0,0-1 0,1-7 0,2-3-889,2 0 0,0-6 0,-5-2 1,0-4-2972,0 0 4145,-7-7 0,0 4 0,-8-4 0</inkml:trace>
  <inkml:trace contextRef="#ctx0" brushRef="#br0" timeOffset="165">17645 14799 8030,'-7'-8'2546,"6"2"0,-7 17-1710,3 3 1,4 10-94,-4 0 1,10 4 0,4 4-1,4 1-167,1-1 1,0-2-1,2-4 1,1 0-129,2-3 0,2-7 0,-2-2 0,3-7-503,0-6 1,3-2 0,-6-6-1,0-8-318,2-12 1,-6-8 0,4-8-1,-3 2-648,-2 3 1,1 2 0,-1 4 0,0 1-1156,0 4 0,1 5 2176,-1 8 0,0-1 0,0 1 0</inkml:trace>
  <inkml:trace contextRef="#ctx0" brushRef="#br0" timeOffset="166">17375 15482 8090,'-15'-8'852,"6"-3"374,-1 6 1,7 3-1,-2 12 1,4 9-45,1 6 1,0 10 0,1 4 0,3 7-558,0 6 0,6-1 1,-4-1-1,0 1 1,2-2-1,-1 0-47,-1-3 1,3-8-1,-4-5 1,0-5-635,1-4 0,-3-4-372,7-5 0,-5-7 1,3-5-1,-2-8-53,-3-9 1,-1-13-1,-2-13 1,1-4 146,4-3 0,-3-1 0,2 6 1,-2 1 372,-2 3 1,0 3 0,1 8-1,3 3 645,0 6 1,1 6 542,-5 3 0,6 7-567,4 2 1,1 8 0,0 11 0,-3 5-293,-2 3 1,5-4 0,-3 1 0,2 1-223,-1 2 1,-1-3-1,3-2-1069,-1-1 0,-1-2 0,5-5-2406,0 0 1,1-6-3547,-1-3 6875,-6-4 0,-2-7 0,-6-2 0</inkml:trace>
  <inkml:trace contextRef="#ctx0" brushRef="#br0" timeOffset="167">17687 15666 8090,'0'-14'2950,"0"6"1,2-4-1310,3 2 0,-1 2-1190,11-1 1,-3 1 0,12-3 0,1 3 0,2 0-762,1 0 0,1 5 0,-2-2 1,-2 4-1089,-1 1 1,-7 6-1,1 4 1398,-7 2 0,1 15 0,-4 3 0</inkml:trace>
  <inkml:trace contextRef="#ctx0" brushRef="#br0" timeOffset="168">17773 15880 8090,'-15'0'0,"1"0"0,0 0 2000,0 0 0,4-5 0,2-1-913,2-2 1,1-2 0,8-4-1,7 0-929,9 0 1,11-1 0,5 3 0,-1 1-583,1 1 1,5 2-1,-4-3 1,0 3-1065,-2 2 1,-4 0 1487,-2 1 0,0 3 0,1-4 0</inkml:trace>
  <inkml:trace contextRef="#ctx0" brushRef="#br0" timeOffset="169">18100 15169 8042,'-29'0'1004,"7"0"541,3 0 1,10 6-1,4 4 1,3 4-21,2 5 1,2 3 0,1 6-692,2 1 1,6 6 0,-3 3 0,1 4-367,1 6 1,-2-4-1,3 5 1,-3-2-850,-2 1 0,0 1 1,-3-4-1,4 3-627,1-2 1,-5-4-1,1-2 1,-2-4-1719,-2-1 1,2-4 2725,2-7 0,-2-3 0,4-7 0</inkml:trace>
  <inkml:trace contextRef="#ctx0" brushRef="#br0" timeOffset="170">18313 15453 8042,'0'-9'3748,"0"-1"-3504,0 7 0,-6 0 0,-4 11 0,-3 6 1452,-1 2 1,2 6-1,1 2 1,3 3-414,1 1 0,-4 2 1,3 0-1,0 0-2153,4-3 0,-4-3 675,-2-1 1,2 3-1,1-8-24,0 0 1,1-9 30,1-4 0,10-3 1,0-2-1,6 0 387,3 0 0,6-5 0,3-1 0,0-1-457,1 1 1,0 0 0,4 2 0,1 0-1017,-1 1 1,-1 1 0,-3 2 0,-4-2-606,1-2 1,-6 1 1878,4-7 0,-3 1 0,-2-6 0</inkml:trace>
  <inkml:trace contextRef="#ctx0" brushRef="#br0" timeOffset="171">18512 15539 12090,'11'7'3343,"5"-2"-2747,4-3 1,2-2 0,4 0 0,-3 0-1183,3 0 0,-4-5 1,0 0-1,-2 2 0,-2 0-1749,-2-2 1,-7 2 2334,1-6 0,-7-1 0,3-4 0</inkml:trace>
  <inkml:trace contextRef="#ctx0" brushRef="#br0" timeOffset="172">18711 15340 8042,'-14'-23'332,"4"4"0,2 8 960,2 2 1,-5 6 40,2-2 1,2 10-1,2 6 1,4 6-427,1 7 1,0 9-1,0 5 1,1 5-528,4 4 1,2-1 0,5 4 0,1-1-1088,3-3 0,1-2 0,-1-1 1,1 0-4673,2-1 5379,0-5 0,2 4 0,1-5 0</inkml:trace>
  <inkml:trace contextRef="#ctx0" brushRef="#br0" timeOffset="173">19052 14984 7987,'-30'0'983,"5"6"1,14 4-28,1 3 0,7 2 1,-2 4-1,4 3 0,2 4-103,4 2 0,5 2 0,7 11 0,4 0-1427,1 3 1,-3 4-1,3-2 1,-2 1-789,-2-1 1,-2 3 1361,-2-2 0,0 7 0,0-4 0</inkml:trace>
  <inkml:trace contextRef="#ctx0" brushRef="#br0" timeOffset="174">21483 13705 7986,'-20'14'355,"-1"0"1,-2 2 0,4 3 0,3 5 0,3 4 944,4 5 0,-4 3 1,5 7-1,0 0-552,4-1 0,2 1 0,5 1 1,5 0-1,6 1-354,2-4 1,2-8 0,-1-1-1,3-6 1,3-3-852,2-3 0,0-7 0,0-9 0,-1-2-1173,1-2 1,1-6 0,-1-5 0,-3-7-2299,-1-5 3928,4-11 0,-9-2 0,4-7 0</inkml:trace>
  <inkml:trace contextRef="#ctx0" brushRef="#br0" timeOffset="175">21924 13690 7986,'5'-22'564,"0"3"190,-2 4 1,-2 5 813,-1 1 1,0 9 0,0 3-412,0 9 0,0 12 1,0 1-1,-1 5-226,-4 4 1,4 8 0,-6-2 0,2-1-411,1 2 1,-6 0-1,4 2 1,-2-2-610,-3-3 1,3 1 0,-1-4 0,-1 0-256,2 0 1,-4-7 0,2-6-1255,-3-1 0,-1-2 0,0-7 1,0-1-4228,0-1 5824,-1-7 0,1 3 0,0-6 0</inkml:trace>
  <inkml:trace contextRef="#ctx0" brushRef="#br0" timeOffset="176">21654 14032 8596,'2'-8'4437,"2"3"-3702,-2 3 1,9 4 0,-3 3-8,5 4 1,-1 4-1,12 1 1,1 0-1,2 2-751,1 3 0,1-3 1,-2 3-794,-4-3 1,4-2 0,-5 0 0,1-1 815,-5-4 0,-2 4 0,-1-5 0</inkml:trace>
  <inkml:trace contextRef="#ctx0" brushRef="#br0" timeOffset="177">22010 14032 7986,'0'-10'2653,"0"1"-523,0 5-938,0-2 0,7 1 0,6 1 0,6 1-454,3 1 1,7 2 0,4 0 0,0 0-1047,2 0 0,-5 0 0,3 0 1,-3 0-296,-2 0 0,-1 2 0,-3 1-1471,-5 1 0,-3 6 2074,-2-5 0,0 6 0,0-3 0</inkml:trace>
  <inkml:trace contextRef="#ctx0" brushRef="#br0" timeOffset="178">22351 13818 7895,'-24'-6'3271,"0"-3"-2077,7 2 1,-2-5 2281,10 2-2764,-4 4 0,11 6 0,-1 11-404,6 6 0,0 2 0,5 8 1,-1 5-84,-4 2 1,0 4 0,0 5-1,2 1-286,-2 4 0,-1-3 0,-1 6 1,2-4-590,2-6 0,1 0 1,-2-7-1,2-3-615,2-1 0,0-8 0,3-3-2777,-2-3 4042,1-8 0,4-8 0,0-8 0</inkml:trace>
  <inkml:trace contextRef="#ctx0" brushRef="#br0" timeOffset="179">22536 13889 7895,'0'-20'906,"0"9"2183,0-3 1,-2 9-1226,-3 0 0,4 11 1,-4 7-936,3 4 0,7 9 1,1-4-698,2 0 0,2 0 1,4-5-1,0 1-494,0-6 1,5-4 0,0-8 0,-1 0-416,-2 0 0,-2-3 1,0-5-1,2-7-327,3-6 0,-8-3 1,3-4-1,-3-1 470,-3 1 1,3 4-1,-6 2 1,-1 2 492,3 2 0,-6-2 0,4 1 126,-3 1 1,-2 7 1322,0 2-1105,0 6 1,1-2 0,2 10 0,2 4 59,-2 4 1,4 7 0,-3 4 0,1 3 81,1 1 0,-4 6 0,4 0 0,-1 3-65,0 2 0,4 1 0,-2-1-89,1-1 1,-4 0-1,4 5 1,-2-1 480,-2 1-578,4-7 1,-7 4-1,4-6 219,-4 3 1,-1-9-1,0 2 1,-1-3 14,-4-6 1,2 1-1,-7-3 1,-2-2-284,-6-1 1,3-7 0,-4 1-1,1-1-188,-1-1 0,2-2 0,-5-6-430,1 0 1,-4 0-1,1 0-1022,-2 0 1,2-1 0,0-2-1,-1-4-4058,-2 0 5553,5-3 0,-11-10 0,3-3 0</inkml:trace>
  <inkml:trace contextRef="#ctx0" brushRef="#br0" timeOffset="180">23246 13506 8010,'-14'-8'1565,"2"3"-615,2 10 0,10-1 0,11 9 0,7 3-326,5 0 0,4 4 0,2 1 0,-1 1 0,0 5-120,1 4 0,-7-1 1,-2 5-1,-2-2 0,-2 2 131,-4 1 1,-7 2 0,0 3 0,-5-1-43,-5-2 1,-8-5 0,-7 2 0,-2-4-350,-4-4 0,0-3 0,-3 1 0,1-3-1226,-1-1 1,-1-4 0,0-6 0,0-3-222,3-2 0,8-1 0,1-7 0,3-2 1203,6-6 0,-10-9 0,3-3 0</inkml:trace>
  <inkml:trace contextRef="#ctx0" brushRef="#br0" timeOffset="181">23730 13036 8021,'0'-7'399,"-5"-6"0,-1 5 0,-1-1 628,1-1 0,1 5 0,5-1 0,2 4-451,3 9 1,-4 5 0,6 9 0,-3 7 132,1 9 1,0 8-1,-5 4 1,-2 2 0,-1 1 150,-2-1 0,-6-2 0,3-7 1,-1 1-503,-1 0 0,6-7 1,-4-3-754,2-3 0,1-8 0,5-3 0,0-3-1116,0-2 1,1-6-4180,4-3 4898,3-4 1,1-2 791,1-4 0,-1-9 0,6-8 0</inkml:trace>
  <inkml:trace contextRef="#ctx0" brushRef="#br0" timeOffset="182">23815 13449 8021,'13'-24'215,"-2"2"359,-2 1 1,-6 2 0,2 5 1662,-3 0 0,-4 6 0,-3 3-966,-4 4 1,1 2 0,-1 4 0,-1 6-591,2 7 1,-4-1-1,2 7-609,-2 1 0,2-5 0,2 1 0,2-2-247,3 0 1,1 0-238,2-5 0,0-4 1,2-3-368,2 0 527,-2-3 1,11-4-1,-4 0-36,4 0 0,1 0 0,0 0 0,0 0 4,1 0 0,4 0 0,0 0 0,-1 0-320,3 0 1,-5 0 0,4-1 0,-1-2-1637,0-2 1,5 0 2239,-5 5 0,6-6 0,-3-2 0</inkml:trace>
  <inkml:trace contextRef="#ctx0" brushRef="#br0" timeOffset="183">24299 13847 7981,'-23'0'7466,"9"0"-6551,8 0 0,19 0 0,6-2 0,7-1-336,8-2 0,2 1 1,5 4-1,-2 0-1079,-1 0 0,-6-5 0,1 0 0,-3 2 0,-3 3-2384,-3 5 0,-4-2 2884,-6 6 0,1 1 0,-1 4 0</inkml:trace>
  <inkml:trace contextRef="#ctx0" brushRef="#br0" timeOffset="184">24299 14074 7967,'-15'7'4341,"1"-6"-1865,0 4-1718,6-4 1,10-1 0,13 0 0,11 0-379,5 0 1,9 0 0,-2 0 0,3 0-1611,1 0 1,1 0 0,-2 0 1229,-3 0 0,3 0 0,-5 0 0</inkml:trace>
  <inkml:trace contextRef="#ctx0" brushRef="#br0" timeOffset="185">25507 13477 7878,'-14'-6'4150,"0"-2"-3728,12-6 1,8 4-1,16 2 1,4 0 85,4 1 1,8 3 0,0-2 0,3 1 0,1 1-315,1 0 1,-5 3 0,-2 1-1,-1 0 1,-3 0-265,-2 0 1,-4 0 0,-2 0 0,-5 0-455,-3 0 0,-7 0-115,1 0 2319,-7 0-1104,-9 6 0,-2-3 0,-8 7 0,7 2-219,2 6 0,1-1 1,3 7-1,-2 0-416,2-2 1,1 5-1,2-5 1,0 1-138,0 1 0,0-7 0,0 2 0,0-1-1221,0 1 0,5-8 0,0 3-2471,-2-1 1273,-2-1 2615,-7-4 0,-2-2 0,-6-6 0</inkml:trace>
  <inkml:trace contextRef="#ctx0" brushRef="#br0" timeOffset="186">25507 13477 7934,'-14'0'580,"0"0"0,-1 0 888,1 0 0,5 0-642,-1 0 0,7 2 1,0 2-1,8 4-396,9 0 0,2 5 1,7-4-1,3 4-342,1 1 1,1 0 0,-1 1-1,-2-1-229,-1 0 0,-7-1 0,2-2 0,-3-2-171,-2 2 1,-4 2-1,-3 1 145,0 0 1,-2 5-1,-9 2 1,-4-1-1,-7 3 435,-6-1 0,2 1 1,-4 7-1,-3 0 260,-1-1 0,-1 4 1,0-6-1,1 3-2,3-3 1,-1 1 0,6-6-1,1 0-272,3-3 0,7 2 0,3-2 0,3-2-66,2-1 1,2-2 0,4-1-179,8-4 0,2 4 0,10-5 0,2 0-37,4-4 0,7 0 0,-1-1 0,5 2 62,4-2 0,-1-2 0,4-1 0,-1 0-79,-3 0 1,-3 0-1,-4 0 1,-4 0 19,-5 0 0,0-4 1,-11-3-30,-2-1 1,-2 4 0,-6-6 0,-4-1 39,-4-2 0,-1-1 0,-1 0 1,-4 0-440,-4 0 0,-4-5 0,-1 0 1,0 1-1810,-1 2 1,3 2-1913,2 0 4173,4 0 0,6 6 0,0 2 0</inkml:trace>
  <inkml:trace contextRef="#ctx0" brushRef="#br0" timeOffset="187">26261 14231 7941,'-7'-15'3348,"6"8"-2589,-6-6 1,9 11-232,3-2 0,3 8 0,4 6 1,-1 2-46,-1 3 0,-5 4 0,2 1 0,0 1-47,-4-1 0,-2 4 0,-1-5 0,0-2 429,0-1-2115,0-2 645,0 0 0,0-7 1,0-7-1,-1-10-2186,-4-7 0,2 0 2791,-6-7 0,-7-6 0,-6-6 0</inkml:trace>
  <inkml:trace contextRef="#ctx0" brushRef="#br0" timeOffset="188">26275 14003 7941,'0'-14'5502,"0"6"-4951,0 2 0,1 6 1,4 0-689,5 0 1,-2 6 0,1 2 0,2 1-1919,2 1 1,1-1 2054,0 6 0,0-1 0,1 0 0</inkml:trace>
  <inkml:trace contextRef="#ctx0" brushRef="#br0" timeOffset="189">26460 14188 7941,'-7'-8'5064,"6"2"-4667,-6 6 0,14-2 1,2-1-849,4-2 1,1 1 0,0 4-1,1 0-1395,-1 0 1846,0 6 0,-6 2 0,-2 6 0</inkml:trace>
  <inkml:trace contextRef="#ctx0" brushRef="#br0" timeOffset="190">26460 14316 7941,'-15'5'872,"3"1"563,2 2 1,-1-3 0,7 4-124,0 2 0,9-5 0,6-1-1255,7-3 0,4-2 1,6 0-1,1 0-1054,-1 0 0,0 0 0,1 0 0,-1-2 997,1-3 0,-7-2 0,-2-8 0</inkml:trace>
  <inkml:trace contextRef="#ctx0" brushRef="#br0" timeOffset="191">26801 14231 7941,'-5'-2'0,"-1"7"936,-2 6 1,3 3 0,-3 0 0,2 1 382,3-1 0,3 0 0,5 0 0,6-1-943,6-4 1,0 2 0,7-6 0,1-3-774,2-6 0,-5-3 0,-3-8 0,-3 1-28,-2 0 1,-1 0 0,-4 0 0,-4-1-63,-3 1 0,-5 1 0,-5 4 0,-7 4 117,0 4 1,-7 1-1,-2 0 1,-1 0-204,1 0 1,-1 4 572,6 1 0,-7 0 0,4-5 0</inkml:trace>
  <inkml:trace contextRef="#ctx0" brushRef="#br0" timeOffset="192">26531 13150 7919,'-14'0'2921,"6"0"0,1 11-1903,7 3 1,0 12 0,0 1-556,0 4 0,0 4 1,0-2-1,0 5 0,0 3-639,0 2 1,0-1 0,2 1 0,1 0 0,2-2-998,-2-3 0,-1-5 0,-1-9 0,2-6 0,4-3-3638,0-6 4811,-3-3 0,15-18 0,-4-4 0</inkml:trace>
  <inkml:trace contextRef="#ctx0" brushRef="#br0" timeOffset="193">26716 13491 7919,'0'-9'0,"-2"1"904,-3 2 0,2 1 0,-6 5 1,-4 2 319,-4 2 0,1 4 1,-3 6-1,3 1 1,2 0-529,0 4 1,1-3 0,2 3-1,3-3-763,2-2 0,1-4 1,7-1-1,2 1-187,6-3 0,2 1 0,3-4-122,-1 0 1,6 1 0,2-5 0,2 0-599,0 0 0,-5 2 0,3 1 0,0 1-221,0 0 0,-4-3 1195,1-1 0,-4 7 0,0 0 0</inkml:trace>
  <inkml:trace contextRef="#ctx0" brushRef="#br0" timeOffset="194">28251 13349 7944,'-14'-14'154,"0"1"0,-1 4 1,1 3-1,-2 1 540,-3 0 1,2 2-1,-7 8 1,1 6-1,-1 6-82,0 7 0,2 7 0,-3 4 0,3 1-273,1 4 0,-2 1 1,4 3-1,1 2 1,2 3 14,2 2 1,2-6-1,1 4 1,3-1 35,1-1 0,-2-4 0,4-7 1,2 0-115,1 1 0,9-7 0,2 0 0,4-7-244,1-2 0,5-4 0,1-7 0,3-5-641,2-4 1,3-2 0,4-4 0,1-6-217,-1-7 0,-2 1 0,-2-5 0,1 0 0,-3 1-3016,-2 1 3841,-3-5 0,-1 2 0,2-5 0</inkml:trace>
  <inkml:trace contextRef="#ctx0" brushRef="#br0" timeOffset="195">28365 13847 8678,'0'-8'2447,"0"2"1,0 7-1604,0 4 1,0 3-1,0 8-330,0 3 0,0 3 0,0 6 0,-2 2-130,-2 3 0,2-3 0,-3 5 0,2-2-120,-2 0 0,4 1 0,-4-8-55,3-2 0,-2 1 1,-1-6-1,2-1 629,1-2-8432,2-2 7594,0-6 0,7-15 0,0-8 0</inkml:trace>
  <inkml:trace contextRef="#ctx0" brushRef="#br0" timeOffset="196">28507 14074 7944,'8'-14'-278,"-3"0"1608,3 0 0,-13 6 0,0 3 0,-8 5-27,-6 5 1,2 4-1,-5 9 1,1 2-802,4 2 1,1-4 0,4 1 0,2-4-503,5 0 0,5-8 1,5-2-216,5-3 1,4-2 0,5 0 0,3 0-537,0 0 1,5 0 0,-5 0 0,2 0-91,-1 0 1,-5 0 0,1 0-1,-3 0-207,-2 0 0,-5-5 0,-1-1 1048,-2-2 0,6-2 0,-5-4 0</inkml:trace>
  <inkml:trace contextRef="#ctx0" brushRef="#br0" timeOffset="197">28635 13292 8031,'-14'-6'6147,"6"4"-5442,-5 2 0,12 8 1,-4 8-1,3 3 130,2 5 0,0 3 0,0 1 0,0 1-697,0-1 1,0 0 0,0 1 0,0-1-455,0 1 1,5-2 0,0-4 0,-2-4-5410,-1-3 5725,4-8 0,-5-8 0,6-8 0</inkml:trace>
  <inkml:trace contextRef="#ctx0" brushRef="#br0" timeOffset="198">28692 13108 8031,'0'-15'2210,"0"7"-1798,0 2 1,-2 6 0,-1 2 0,-2 2-469,2 6 56,2 3 0,-6 7 0,-1 2 0</inkml:trace>
  <inkml:trace contextRef="#ctx0" brushRef="#br0" timeOffset="199">29062 13875 7889,'-15'-6'1845,"7"4"0,2-6-1320,6 4-1207,0 2 682,0-4 0,0 6 0,0 0 0</inkml:trace>
  <inkml:trace contextRef="#ctx0" brushRef="#br0" timeOffset="200">29801 13705 8022,'-6'-15'4743,"2"15"-3865,-5 10 1,4 9 0,-4 9-265,-2 1 1,-2 5 0,-1 3 0,-2 1 0,-1-2-75,-2-1 0,-2 3 0,4-5 0,-2-2 1,1-1-907,3-1 1,0-5 0,1-2 0,0-2-253,0-2 0,-1-3 0,1-2 0,0-3-2234,0-6 1,0-2 2851,-1-2 0,-5-6 0,-2-2 0</inkml:trace>
  <inkml:trace contextRef="#ctx0" brushRef="#br0" timeOffset="201">29460 13904 8022,'14'-8'646,"0"1"0,0 7 242,0 0 0,-4 2 0,-1 3 1,4 6 198,4 6 0,-1-1 1,3 5-1,-1-1-612,1 4 0,-2-2 0,5 0 0,-1 0-700,-4 0 0,3-4 0,-1-1 0,-1-4-1005,-2-4 1,3-6-1,0 2 1230,-2-3 0,-8-2 0,-2 0 0</inkml:trace>
  <inkml:trace contextRef="#ctx0" brushRef="#br0" timeOffset="202">30057 13349 8029,'-14'-8'5511,"6"2"-5110,1 6 1,3 6 0,-3 5 15,-1 7 0,5 4 0,-3 6 0,1 1-337,0-1 0,1 1 0,4-1 1,0-1-644,0-3 0,0 1 1,0-6 562,0-2 0,0-1 0,0-2 0</inkml:trace>
  <inkml:trace contextRef="#ctx0" brushRef="#br0" timeOffset="203">30114 13179 8029,'-8'-7'0,"1"-1"917,1 1 1,5-1 816,-4 3-1734,3 3 0,9 2 0,0 8 0</inkml:trace>
  <inkml:trace contextRef="#ctx0" brushRef="#br0" timeOffset="204">30370 13989 7982,'-19'-6'0,"0"-4"1339,6 4 1,7-7-259,6 4 1,1 2-1082,4 3 0,3 2 0,6 2 0</inkml:trace>
  <inkml:trace contextRef="#ctx0" brushRef="#br0" timeOffset="205">30697 13719 7993,'-15'-6'3672,"7"4"-3056,2-4 0,1 7 1,1 6-1,0 7 124,3 8 0,-1 5 0,-1 1 0,-2 2 0,2 2-321,2 1 0,1-5 0,0-4 1,0 0-1,0-2-682,0-3 0,6-5-227,3-4 0,6-4 1,2-8-1,4-2-786,1-6 0,-3-9 0,3-3 0,-2-2 400,-2 1 1,-2 4 0,-4-4 751,-2 3 0,1-4 1,-7 5-1,0 2 559,-3 1 1,-1 2 809,0 0 1,0 7-108,0 7 0,-5 8 0,1 11-688,1 5 0,-1 3 1,1 3-1,-2 1 217,2 3 0,2 5 0,-1-1 0,-1 3-26,-2 2 0,-1 6 0,3 1 0,-2 2-119,2 0 0,-3-6 1,-1 2-1,1-4-219,0-1 0,-5-7 0,1-3 0,-3-3-200,-1-2 0,3-5 1,-1-4-1,-4-5-182,0-5 1,0-2 0,2-7 0,-2 0-650,-3 0 1,3-7 0,-4-4 0,1-6-941,0-7 0,-2-4 1,4-5-1,-2-4-590,2 1 1,1-8 2257,2 6 0,-1-7 0,1 9 0</inkml:trace>
  <inkml:trace contextRef="#ctx0" brushRef="#br0" timeOffset="206">31080 13150 8047,'0'-14'178,"0"4"646,0 1 1,2 6-11,3-2 1,-4 11 0,4 7 0,-3 6-357,-2 3 1,0 3 0,0 7 0,-2 3 0,-1 1-68,-2 4 0,-6-4 0,3 2 0,-1 1-438,-1 2 1,1 2-1,-4-2 1,2-1-653,2-2 1,1-8 0,-2-2 0,5-8-2613,4-4 3311,1-8 0,6-2 0,2-6 0</inkml:trace>
  <inkml:trace contextRef="#ctx0" brushRef="#br0" timeOffset="207">31152 13506 8047,'0'-23'0,"0"3"1866,0 6 0,-2 6-943,-3 3 1,-3 4 0,-4 2-327,2 4 0,-1 3 0,5 6 0,-1 0-382,1 0 1,1 5-1,5 0-318,0-1 1,0-3 0,0 0 7,0-1 0,7-1 0,1-2 0,1-4-348,1 0 1,-1 2-1,5-4-3,1-2 1,-1-1 0,0-2 0,0 0-488,0 0 1,1 0 0,-1 0-1,0-2 933,0-3 0,0-2 0,1-8 0</inkml:trace>
  <inkml:trace contextRef="#ctx0" brushRef="#br0" timeOffset="208">31365 13534 8042,'-7'-8'0,"-2"3"0,1 4 3902,-1 1-3379,5 0 0,0 0-1151,8 0 0,4 1 0,7 4 628,-1 5 0,6 2 0,2 2 0</inkml:trace>
  <inkml:trace contextRef="#ctx0" brushRef="#br0" timeOffset="209">31535 13591 8020,'0'-8'4401,"0"-5"-3644,7 12 0,-4-10-442,6 6 0,-4-4 1,5 4-913,1 2 1,-3 1-1743,1 2 2339,-6 0 0,10 0 0,-5 0 0</inkml:trace>
  <inkml:trace contextRef="#ctx0" brushRef="#br0" timeOffset="210">31763 13477 9623,'0'-9'2564,"0"-1"-1990,-6 7 1,4-5 25,-3 3 0,5 5 0,3 0-241,2 8 1,5 7 0,-6 2 0,0 3-5,-3 3 0,-1-1 0,0 3 0,0-1 180,0 1 0,-5 0 1,1 0-1,-1-2-386,-1-3 1,4 4-1,-3-5 1,2-3-748,-2-5-776,4 1 1,-6-12 0,7 0 1373,0-8 0,-6-11 0,-2-3 0</inkml:trace>
  <inkml:trace contextRef="#ctx0" brushRef="#br0" timeOffset="211">31806 13207 9396,'-21'2'3377,"7"2"-3700,6-2 1,8 6-58,0-3 0,0 2 0,0 8 380,0-1 0,6-6 0,2-2 0</inkml:trace>
  <inkml:trace contextRef="#ctx0" brushRef="#br0" timeOffset="212">21483 15226 8008,'-26'12'148,"2"-1"1,5-1-1,3 3 1,2 2 335,0 4 0,-1 7 0,1-3 0,0 4-17,0 2 1,6 1-1,3 1 1,4 2-1,1 1-126,0 0 0,1-4 0,4 3 1,4-4-1,4-4-323,1-1 0,7-7 1,3 2-1,4-3-518,5-2 1,-1-6 0,6-3 0,1-5-415,2-5 1,2-3 0,-1-8 0,0-1 913,-5-2 0,-2-12 0,-6 0 0</inkml:trace>
  <inkml:trace contextRef="#ctx0" brushRef="#br0" timeOffset="213">22152 15340 8028,'-2'-8'2460,"-3"3"-2020,-3 10 1,-6 3-1,0 7 290,0 4 0,4 3 1,1 5-1,-1 0 0,1 0-90,-1 3 1,3 2-1,-5-6 1,3 1-457,-2 2 1,3-4-1,0 7 1,0-6-522,0-2 1,4-5 0,-4 3-834,1-1 1,-4-2-263,2-5 1,1-6 0,-2-3 0,-1-4 1431,-1-1 0,-9-6 0,-1-2 0</inkml:trace>
  <inkml:trace contextRef="#ctx0" brushRef="#br0" timeOffset="214">21796 15510 8028,'-6'-14'1216,"3"6"-72,-7 3 0,7 10 1,0 6-641,6 6 1,5 1 0,8 4 0,3 0 0,3 0-71,0 3 1,5-4 0,-3-2 0,2-3-929,3-2 0,4-1 1,-1-4-590,-6-4 1,3 1-1,-7-1 1,2-2-1764,-1-1 2846,-5-2 0,2-13 0,-5-3 0</inkml:trace>
  <inkml:trace contextRef="#ctx0" brushRef="#br0" timeOffset="215">22209 15496 12272,'15'8'1706,"4"-3"-1205,5-4 0,3-1 0,1 0 0,2 0-561,3 0 0,-2 0 1,2 0-1,-3 0-987,-2 0 0,-1-1 0,-3-3 0,-5 0 1047,-4 0 0,0-3 0,-1-1 0</inkml:trace>
  <inkml:trace contextRef="#ctx0" brushRef="#br0" timeOffset="216">22536 15311 8028,'0'-8'677,"-7"2"793,-2 6 1,-4 1-1,-1 3-447,0 0 1,6 7 0,1-1 0,3 4-462,-1 5 0,0-2 0,5 7 0,0 1-382,0 2 0,0 2 0,0-1-391,0 1 1,0 4 0,0-2 0,0-2-423,0-4 0,5-8 1,1 2-1,2-4-1350,3-6 1,2 2 0,1-6-677,0-2 2659,1-8 0,-1-9 0,0-8 0</inkml:trace>
  <inkml:trace contextRef="#ctx0" brushRef="#br0" timeOffset="217">22791 15340 8028,'0'-7'2240,"0"7"-1613,-6 7 1,0 7 0,-4 2 492,6 2 1,2 0 0,2 6 0,0-1-253,0-1 0,0 4 0,0-7 0,0-2-730,0-1 1,5-7 0,1-1-1,2-2-522,3-2 0,2-3 0,1-1 0,2-1-590,3-4 0,-4-5 0,4-7 0,-3-4-520,-2-1 0,1-1 509,-1-6 894,0 1 0,-1-1 0,-4 3 137,-4 2 1,-2 3 0,0 7 1496,2 0-279,0 6 1,-5 3 0,0 10-603,0 4 0,0 9 0,1 2 1,4 2-378,5 4 0,1 1 1,0 1-1,-2 2-51,2 3 0,2-1 1,-1 6-1,0 1 87,-3 2 0,-1 0 0,1-1 1,-4-2 156,-3 1 1,-2 1-1,0-2-70,0-5 0,-2-3 0,-3-3 1,-3-4-158,1-4 0,-11-3 0,4-3-488,-2-4 1,-6 2 0,0-6 0,-2-2-132,1-1 0,-1-2 1,-5-2-1,1-3-1037,0-4 0,-1-4 0,1-1 1,1 0-647,3 0 0,4-1 1,5 1 2050,1 0 0,0-6 0,0-3 0</inkml:trace>
  <inkml:trace contextRef="#ctx0" brushRef="#br0" timeOffset="218">23175 15112 8124,'13'2'2139,"-2"2"-1367,-1 6 1,-1-2-1,5 1 1,2 2 0,1 3 369,2 5 1,0-1 0,-3 6 0,1-1-687,2-1 0,-1 5 1,-7-3-1,-3 4-117,-2 5 1,-1-3 0,-5 5-244,0 0 0,-6-5 0,-6 3 0,-3-3-499,-4-1 1,-5-6-1,3-1 1,1-1-1065,-1-4 1,2-6-1,5-3 1467,0-1 0,-7-3 0,-1-4 0</inkml:trace>
  <inkml:trace contextRef="#ctx0" brushRef="#br0" timeOffset="219">23573 14671 8252,'-9'-8'2959,"0"4"-2368,5 2 1,-2 8 0,6 6-1,0 5 81,0 7 1,0 2 0,0 4-1,0 2 1,0 3-367,0 1 1,0 2-1,0 3 1,0-1-670,0-3 0,0-3 0,0 2 0,-2-1-123,-2-4 0,2-7 0,-3-5 0,4-3-1785,1-2 1,1-1 2270,4-4 0,-3-9 0,4-8 0</inkml:trace>
  <inkml:trace contextRef="#ctx0" brushRef="#br0" timeOffset="220">23701 14941 7978,'0'-14'4144,"0"6"-2506,0 2 0,-6 8-795,-3 2 1,-4 4 0,-1 6-1,0 2-621,-1 3 1,6-3 0,-1 3-1,-1-3-109,-1-2 0,2-1-161,1-4-379,6 4 1,-2-12 0,10 4 0,4-3-209,4-2 0,1 0 1,0 0-1,0 0 36,1 0 1,-1 0 0,0 0-1,0 0-590,0 0 1,1 0 0,-1-2 1188,0-3 0,0-3 0,1-6 0</inkml:trace>
  <inkml:trace contextRef="#ctx0" brushRef="#br0" timeOffset="221">23815 14956 7978,'8'0'2268,"5"0"-1600,-12 0 0,12-2 1,-4-1-1,6-2-280,4 2 0,-4 1 0,6 2 0,-2-1-773,0-4 1,5 4 0,-6-4 0,0 3-1261,-2 2 0,-7 0 1645,1 0 0,-1 0 0,5 0 0</inkml:trace>
  <inkml:trace contextRef="#ctx0" brushRef="#br0" timeOffset="222">24028 14814 7978,'-14'0'2316,"0"0"-1341,6 0 0,-3 6-243,6 3 0,1 4 0,4 1 0,0 2-504,0 3 1,1-3 0,2 3 0,2-4-572,-2 0 1,4 4 0,-1 0 0,0-2-846,0-1 1,4-2-1,-4 0 1188,2 0 0,2 1 0,4-1 0</inkml:trace>
  <inkml:trace contextRef="#ctx0" brushRef="#br0" timeOffset="223">24213 14771 7978,'0'-8'2613,"0"2"0,0 7-1635,0 4 0,0 3 1,0 8-740,0 3 0,0 3 0,0 6 0,0 1-708,0-1 0,0 5 0,2 0 0,1 1 12,2 0 0,-1-4 1,-4 3-1,0-3 457,0-1 0,0 6 0,0 1 0</inkml:trace>
  <inkml:trace contextRef="#ctx0" brushRef="#br0" timeOffset="224">24512 15567 8374,'-21'-6'1388,"12"-2"-419,-1-6 0,13 4 0,7 2 0,3 2 0,2 3 0,4 1-344,5 2 1,8 0 0,1 0 0,-2 0 0,-1 0-910,-1 0 0,-1 2 1,1 1-1,-2 3 1,-2 0-2249,-1 1 0,-7 4 2532,2-2 0,-3 4 0,-2 1 0</inkml:trace>
  <inkml:trace contextRef="#ctx0" brushRef="#br0" timeOffset="225">24526 15851 8224,'-20'-1'1492,"4"-2"-717,5-2 0,9-1 0,2 2 0,10 0 198,7 0 1,7-2 0,7 1 0,4 1-667,1-3 1,1 6 0,2-4-1051,-1 3 1,0 2 0,3 0 0,-3 0 742,-5 0 0,3 7 0,1 1 0</inkml:trace>
  <inkml:trace contextRef="#ctx0" brushRef="#br0" timeOffset="226">25507 15340 8151,'-20'0'720,"4"-7"1,-5 7 0,7 0 0,1 10 17,4 7 1,-4-1-1,5 6 1,0 2 0,4 4-32,2 2 1,2 5-1,0-2 1,0 0-1,0 0-351,0 1 1,6-1 0,4-5 0,3 1-673,1-1 1,2-6 0,1-3 0,2-3 0,0-2-822,1 0 1,-2 2-1,4-5-623,-2-8 1,1-6 1759,-2-2 0,3-9 0,6-8 0</inkml:trace>
  <inkml:trace contextRef="#ctx0" brushRef="#br0" timeOffset="227">25962 15396 8151,'0'-22'0,"0"3"1846,0 4 1,0 5 634,0 1 1,0 7-1254,0 2 1,0 11 0,0 8-706,0-2 0,-5 7 0,-1 3 1,0 5-179,-1-1 0,-4 4 0,3 0 1,-1-1-1,-1 6-227,-1 6 0,-1-21 0,-1 8 0,2-6-987,2-2 1,1-1 0,-3-2-844,1-1 0,5-2 0,-4-5-3005,-2 0 4717,-2 0 0,-7-6 0,-2-2 0</inkml:trace>
  <inkml:trace contextRef="#ctx0" brushRef="#br0" timeOffset="228">25678 15595 8151,'0'-7'821,"0"-6"0,1 5 99,4 0 0,-2 2 0,7 6 1,1 1-21,1 4 1,9 0-1,1 7 1,2 4-555,-1 0 0,1 5 0,5 1 0,-3 1-1037,-2 3 1,-2-6-1,-4-7 1,2 1-1516,2-3 1,-4 3 2205,1-4 0,-4-4 0,0 0 0</inkml:trace>
  <inkml:trace contextRef="#ctx0" brushRef="#br0" timeOffset="229">26147 15581 10277,'14'0'2917,"2"0"-2080,3 0 1,0 2 0,8 1-1,3 3-795,0 2 1,4-3 0,0 4 0,-3 1-1369,-1-2 1,-3 0 0,-3-4 0,-5 4 1325,-3 0 0,-2-2 0,0-6 0</inkml:trace>
  <inkml:trace contextRef="#ctx0" brushRef="#br0" timeOffset="230">26431 15411 8138,'-14'-15'713,"1"6"1,2 1 1263,2 2 1,4 1-458,-4 5 0,5 6 1,0 5-1,2 7-1057,2 5 1,0 6-1,0 1 1,0 0-565,0-3 0,0-2 0,0 3-292,0 1 0,0-1 0,0 1-161,0-1 1,5-4-1,0-2 1,-1-2-759,3-2 0,-4-4 0,5-3 0,0-3-1396,0-2 2708,-5-1 0,16-11 0,-4-2 0</inkml:trace>
  <inkml:trace contextRef="#ctx0" brushRef="#br0" timeOffset="231">26644 15467 8128,'0'-14'0,"0"0"1912,0 0 1,0 4 561,0 1 0,0 7 0,0 2-164,0 8-1954,0 11 0,0-1 1,2 4-200,3-2 1,-2 5 0,6-2 0,3-1-415,0-3 1,1-4 0,-1-2 0,1-3-569,3-6 1,1-2 0,-3-2-1,1-2-163,-1-2 1,0-1 0,-1-8-1,-2-3 253,-2 1 0,1-1 1,2 0 301,-2-3 1,1 3-1,-6-3 212,-2 3 1,-2 2 0,-1 0 0,0 0 747,0 0 1,0 4 624,0 1 0,0 7-197,0 2 1,0 6 0,0 12-474,0 5 0,2-5 1,1 7-1,2-3-3,-2 2 0,-1 4 0,-1 4 0,2 1-56,2-1 1,0 2 0,-5 1 0,0 2 3,0 2 0,5-3 0,-1 2 0,-1 0 71,-1-1 0,-2 2 1,-2-6-1,-2-1-109,-6-2 1,2-2-1,-1-1 1,-2-3-226,-2-5 0,-1-3 1,-2-2-493,-3 0 0,2-5 0,-7-1 1,-1-1-1137,-2-4 1,-1-3 0,-1-5 0,1-4-489,-1-4 0,1-6 0,-1-2 1,1-1 1951,0-3 0,-1-8 0,1-3 0</inkml:trace>
  <inkml:trace contextRef="#ctx0" brushRef="#br0" timeOffset="232">27227 15197 8015,'-11'-8'1102,"5"5"0,8 5-316,4 3 1,8 7-1,7 2 1,-1 7-1,1 3-257,-4-1 0,4 1 1,-2 5-1,-2 1 0,-3 1 72,-4 2 1,-4 0 0,-6-4 0,0-1-169,0 1 0,-2-1 1,-2 1-1,-6-1 0,-2-1-215,-3-3 0,0 1 0,-3-6 0,-1-2-592,2-1 1,-4-7 0,2-1 0,2-1-1698,1-4 1,7-2-1392,-1-1 3462,1-6 0,1-8 0,2-8 0</inkml:trace>
  <inkml:trace contextRef="#ctx0" brushRef="#br0" timeOffset="233">27569 14700 8015,'0'-14'1057,"0"-1"151,0 1 0,1 0-557,4 0 0,-3 17 0,2 8 0,-2 8-161,-2 6 1,0 5-1,-2 6 1,-2 6-6,-6-3 0,-1 8 0,0-4 0,1 1-318,-1 1 0,0-4 0,0-2 0,3-3-406,2-1 1,0-2 0,3-6-1,-2-2-450,2-1 0,1-6 0,2 1 0,0-4-2960,0 0 3649,0-8 0,6 6 0,2-5 0</inkml:trace>
  <inkml:trace contextRef="#ctx0" brushRef="#br0" timeOffset="234">27711 15112 8015,'0'-20'265,"0"8"0,0-2 1364,0 2 1,0 4 97,0-2 1,-6 9 0,-4 1-1045,-3 8 0,-1 4 0,0 2 0,0 2-366,0 3 1,1-3-1,2 3-325,1-3 1,7-7-429,-2 1 121,4-1 0,7-1 0,4-3 113,2-4 1,3-1 0,-1 0 0,0 0-205,0 0 0,5 0 1,0 0-870,-2 0 1,-1 0 0,-2 0-1969,1 0 3243,-7 0 0,4 0 0,-4 0 0</inkml:trace>
  <inkml:trace contextRef="#ctx0" brushRef="#br0" timeOffset="235">28038 15595 10490,'0'-9'3561,"1"1"-3153,4 2 0,1-5-1285,4 1 548,-4 4 1,-7 0-1,-4 6 699,-5 0 0,3 4 115,-3 1 1,5 0 0,-3-4 75,2 4 0,1-2-125,5 7 0,0-6-291,0 6 0,0-5-1141,0 4 141,7-6 0,-4-1 0,5-8-2135,-2-2 1548,5-2 1442,-9-4 0,10 0 0,-4 0 0</inkml:trace>
  <inkml:trace contextRef="#ctx0" brushRef="#br0" timeOffset="236">28635 15283 8253,'-14'0'1220,"0"0"1,-1 6-797,1 3 1,0 4-1,1 3 1,2 1 198,2 2 0,4 5 0,-3-4 0,2 3-262,3 2 0,-4 2 0,3 3 1,0 1-1,4 2-428,5-1-1,3-2 1,6-2 0,0-1-408,1-3 1,0-3-1,3-7 1,2-2-1469,2-2 0,2-4 1943,5-6 0,5-6 0,3-2 0</inkml:trace>
  <inkml:trace contextRef="#ctx0" brushRef="#br0" timeOffset="237">29090 15283 8190,'-6'-15'1372,"4"1"1411,-3 0-1715,-3 0 1,2 7 0,-3 7 0,2 10-575,1 7 0,3 5 0,-5 8 1,0 2-83,0 1 0,3 7 1,-3-2-1,1 1-253,-1-1 1,0 2-1,-3-6 1,1 1-598,-1 0 0,3-4 0,0-5 0,0-4-2420,1-2 1,2-6 2857,-5-4 0,-5-7 0,-8 3 0</inkml:trace>
  <inkml:trace contextRef="#ctx0" brushRef="#br0" timeOffset="238">28848 15382 11063,'10'2'2241,"-2"2"-1321,-2 6 1,5 9 0,0 3 0,5 2-200,3-1 1,0 0-1,-5 2 1,2-3-1047,3-2 0,-8 4 0,3-5 0,-1-2-2651,-1-1 1,3-3 2975,-1-4 0,0-2 0,0-7 0</inkml:trace>
  <inkml:trace contextRef="#ctx0" brushRef="#br0" timeOffset="239">29133 15411 8190,'0'-10'2088,"0"1"-1691,6 5 0,-3-2 1,7 6-1,1 0 324,1 0 1,2 2 0,2 2-1,2 4-290,1 0 1,4 5 0,-2-4-780,1 4 1,-5 0 0,2-2 0,-3-3-1085,-2-2 1,1 3 1431,-1-4 0,0 0 0,0-5 0</inkml:trace>
  <inkml:trace contextRef="#ctx0" brushRef="#br0" timeOffset="240">29303 15254 8190,'0'-8'3583,"0"2"-2467,-6 19 0,4 2 0,-2 12-125,2-3 0,2 4 1,0-1-1,0 5-516,0-1 1,0 1-1,0 0 1,0 2-842,0 3 1,5-6 0,-1 1-245,0-7 1,2 0-1,0-7 1,1-4 0,0-4-2152,1-4 1,2-1 2760,4-5 0,0-13 0,1-3 0</inkml:trace>
  <inkml:trace contextRef="#ctx0" brushRef="#br0" timeOffset="241">29488 15482 8175,'0'-19'225,"0"0"0,0 0 0,0 5 0,2 1 723,2 3 0,-2 3 1,3 5 366,-4 2 0,-1 3 0,2 11-747,3 1 0,-2 0 1,5 3-1,0 1-329,-1-2 0,-2 4 0,5-4 1,-1-3-582,-1-3 1,5-3 0,-4 2-21,4-6 0,1-2 1,0-4-542,0-2 1,-4-4 0,-2-6 0,0-1 194,0 1 1,-5 0 0,2 0 0,-4-1 523,-1 1 1,0 0 0,0 0 0,0 0 213,0-1 0,0 6 0,0-1 228,0-1 0,0 3 1820,0-1-1226,0 6 0,0 14-458,0 13 0,5 1 0,0-1 1,-1 1 65,3 2 0,-6 6 0,6 0 198,-1-1 0,-5-1 1,6 1-256,-1 1 1,-4 2-1,2-5 1,-2 1-1,-2-1 240,0 2 0,0 0 1,0-4-1,0-1-122,0-3 1,-6 2-1,-2-2-397,0 3 0,-10-5 1,4-3-1,-2-3-63,1-2 0,-1 0 0,-3-1-287,-5-4 1,2-2-1,-2-7 1,1-2-1095,1-3 1,-4-3 0,7-7-1,0-4-630,-1-5 1,4-3 0,-3-1 1949,3-1 0,2-12 0,0-3 0</inkml:trace>
  <inkml:trace contextRef="#ctx0" brushRef="#br0" timeOffset="242">29787 15098 8026,'14'6'487,"0"-3"0,0 5 98,0-1 1,1 4 0,-1 0-1,0 4 1,0 4 270,1-1 1,-1 4 0,-2 2-1,-1 2 10,-1 3 0,-7 4 0,2 2 0,-5 1-209,-5 4 1,-4-1-1,-7-1-562,2-5 1,-8 4 0,7-1 0,-2 0-1122,-4-3 1,1-3 0,-7-1 1025,-1-1 0,2 1 0,-8-1 0</inkml:trace>
  <inkml:trace contextRef="#ctx0" brushRef="#br0" timeOffset="243">25166 13292 8559,'-21'7'-64,"1"-4"0,-4 6 0,5 4 0,3 3 1,2 4 163,0 2 0,0-3 0,-2 5 0,-2 1 0,0 2 263,0 2 1,2-1-1,2 0 1,0 1-166,0-1 0,-1 6 0,3 0 1,1 1-1,1 0 0,1-4 129,1-1 0,0-1 0,5-1 0,-2 1-76,2-1 0,1 1 0,2-1 0,2 0-83,3 1 1,-2-1-1,5 2-56,-2 3 1,5-3-1,-1 5 1,1-2-14,-2 1 0,4-1 1,-4-3-1,4 1-26,1 2 0,0-1 0,1-7 0,-1-1 19,0 1 1,0-3-1,0 1 1,2-1 74,3 0 1,-3-3-1,5 3-154,-1-2 1,-3 1-1,6-4 1,-1 2-38,0-1 1,1-4 0,6-3 0,-1-2 52,1 2 1,1-4-1,1-3 1,4-2 11,2-2 0,0 0 0,4 0 1,1 0 112,0 0 1,-7 0-1,8 0-73,-2 0 1,-2 0-1,1 0 1,-4 0 54,-1 0 0,3 0 0,-4 0-75,3 0 0,-1 5 0,4 0 0,-2-1-26,1 3 1,2-6 0,2 4-21,-1-3 1,1-2 0,1 0 0,2 0-66,1 0 0,-2 0 0,-4 0 0,3 0 41,0 0 1,0 0-1,-1 0 1,0 0 108,-1 0 1,3 0 0,0 0-57,3 0 1,-1 0 0,-2 0 0,0 0-9,3 0 0,1 0 1,-3 0-1,1 0 45,-1 0 1,-2 0-1,-1 0 5,-1 0 0,6-2 0,-3-1 0,0-2-22,-1 2 0,-5 1 0,9 1-62,-4-4 1,-1 3 0,-1-2-63,1 2 1,0 0-1,-2-1 1,-2-1 34,-1 0 0,0 3 1,5 1-1,-1 0 49,1 0 0,-5 0 0,0 0-27,1 0 0,2-2 0,2-1 0,0-2-63,-1 2 0,-1 2 1,-1 1 0,-2 0 1,-2 0 0,4 0-1,-4 0 27,-1 0 1,3 0 0,-4 1 0,1 2 86,0 2 1,-2 1-1,-3-2 1,2 0-64,1-1 0,5 4 0,-3-2-64,1-2 1,-3 3-1,3-1-37,-1-2 1,3-1-1,-5-1 1,-1 2 61,-2 2 0,3 0 1,0-5 75,-1 0 0,-1 0 0,1 1 0,1 2-51,-1 2 1,4 0 0,0-5-1,2 0-101,0 0 0,-5 2 1,5 1-8,2 1 0,-5 1 1,-2-3-1,-3 1 40,-2 2 1,1-1-1,-1-4 99,1 0 0,4 5 0,0 0 0,-2-2 27,-1-1 0,5-2 0,2 0 0,0 0-213,1 0 0,-4 0 0,2-2 36,-1-3 0,-1 4 0,-2-4 0,3 3 103,1 2 0,-4-4 0,2-1 39,1 2 1,-5-4 0,3 3 0,-1-1 173,1-1 1,-3 4 0,3-4-1,-3 1 13,-1 0 1,4-1-1,0 1 1,0-3-60,2 0 1,-5-3-1,5 5-134,0-2 0,-5 3 0,3-3 6,-3 2 0,-2-3 0,-1 2 1,-2-1-23,-1-3 1,-2 4 0,3-3 65,-1-1 0,-2-2 0,4-1 1,-3 0-17,3 0 1,0-1 0,3 1 0,-2 0-116,-4 0 1,4-2-1,-5-1 1,2-2-71,0 1 1,-2 3 0,2 0 139,-5 1 1,-4 0 0,0 0 0,-1-1 145,0 1 0,0 0 1,0 0-1,1 0-89,-1-1 1,0-4 0,0 0-1,0 1-112,1-3 0,-1 4 1,0-6-191,0 3 1,-4-4-1,-1 4 1,1-1 79,-2 1 0,3-1 0,-7 4 0,1-2 115,2 1 0,-6-2 0,4 1 1,-4 0 81,-1-2 0,5 6 0,0-4 37,-2 3 0,-1 0 0,-2-1 1,1-2-184,4 1 0,-3 3 0,2 0 1,-2 1-57,-2 0 1,0 0-1,0-1 1,0 1 85,0 0 0,0 0 1,0 0-1,0-1 256,0 1 0,0 0 0,0 0-39,0 0 0,0-1 0,0 1 1,0 0-139,0 0 0,0 4 1,0 1 113,0-2 0,0-2 2,0-1 0,0 4 0,0 1 157,0-2 0,-5-2 0,0-1-188,2 0 0,0 0 0,0-1 48,-2 1 0,0 0-21,5 0 0,-4-1 0,-1 1-27,2 0 0,-4 5 1,3-1 37,1-1 0,-4 3 0,1 0 0,0 0-24,-1 0 1,-4 4-1,2-6-38,-4-1 0,-1 0 0,0 0 0,-1 3 0,1 2 0,0-4 0,0 4 9,0-2 0,-5 3 0,0-3 0,1 1 10,3-1 0,0 3 0,0-3-50,-4 2 0,1-4 0,-4 4 1,0 0-19,0-1 0,-2 1 0,-4 3 0,1-2 0,2 2 7,1 1 1,-1-2-1,-7-1-21,-1 2 0,0 0 0,4-1 1,-1 0 17,-3 0 1,3 1-1,-5 0 1,2-2 27,0 2 0,-7 2 1,4 1-1,-2-2 2,0-3 0,0 4 0,-4-4 0,1 3-10,3 2 0,-3-1 0,3-2 0,-3-2-8,-2 2 1,0 1-1,-1 2 1,-2 0-13,-1 0 1,-7 0 0,2 0 0,-2 2 18,2 3 1,-3-2 0,1 5 0,-4 0 33,-4-1 0,5-2 0,5 3 1,-2-2-15,-1-2 0,3 2 0,1-1 0,1-2-23,-1-2 0,6 1 1,-3 1-1,5 2-42,6-2 0,-3-1 1,5-2-1,1 0-48,-1 0 0,0 0 0,3 0 23,-1 0 0,0 0 1,5 0-1,-2 0 19,-4 0 1,4 0-1,-3 0 1,3 0-25,2 0 0,-2 0 1,-2 0 48,-1 0 1,0 0-1,4 0 1,1 0-7,0 0 1,-6 0-1,1 0 1,0 0 65,-2 0 1,5 0 0,-4 0 0,-1 1 4,-3 4 0,3-4 1,0 4-13,1-3 1,2-2 0,-4 0 0,1 0 39,3 0 0,-2 0 1,0-2-1,1-1-53,-2-2 1,5-1 0,-3 3 0,2-2 35,-2 2 1,1-3-1,-4 1 1,-1 2 79,1 1 1,3-3-1,-5 1-44,-2 0 1,4 3-1,0-1 1,-1-1-69,1-2 1,4-1 0,-1 3 0,2-2-18,-3 2 0,4-3 0,-3 1 0,3 2-34,2 1 1,-5-2 0,-2-1 0,0 2 25,0 1 0,-4 2 1,3 0-1,-2-2 27,0-2 1,1 2-1,-2-3 1,1 4 4,-2 1 0,6-2 1,-1-1-1,2-2-104,0 2 0,-2-3 0,3 1 0,-2 2-35,-3 1 0,6 2 0,-3 0 0,4 0 81,2 0 0,0 0 0,-1 0 1,1 0 9,-1 0 1,1 2-1,1 1 1,2 2 0,1 0 41,-1 1 1,-1-5-1,1 4 1,1-2 12,-1 2 1,-2-3-1,0 4-77,4 0 0,-4-2 0,5 3-20,0 0 1,-5 2-1,5-2 1,-2-1-52,0 0 1,2 5 0,-3-3 0,1 2 64,-1-1 0,-2 1 0,-1 4 0,-1 0 83,1 0 1,4-4 0,0-1-60,-1 2 0,0-3 0,0 2-30,1 1 1,5-5 0,-5 0 0,-1 1-90,-2 2 0,3-1 1,1 0-1,-3-2 17,0-3 1,2 4 0,2-3-1,1 1-144,4 1 0,-4-4 0,2 4 0,2-1-918,1 0 1,4 1-1344,2-1 2526,4 3 0,-1 0 0,-1-2 0</inkml:trace>
  <inkml:trace contextRef="#ctx0" brushRef="#br0" timeOffset="244">30398 15140 8436,'-14'0'288,"6"2"0,2 1 0,1 4 485,0 0 1,-6 3-1,2 4 1,-4 2-1,-1 1 20,-1 2 0,-4 7 1,1-1-1,-1 5-474,-2 3 1,5 2-1,-3-4 1,2 3 0,0-3-1,-2-1-224,1-1 1,-1-1 0,3-1-1,4-2-640,-1-1 1,7-12 0,1 3-1551,4-3-1434,1-5 3529,0-1 0,6 0 0,2 2 0</inkml:trace>
  <inkml:trace contextRef="#ctx0" brushRef="#br0" timeOffset="245">30455 15311 8408,'1'-14'1698,"4"0"176,-3 6 1,1-3-871,-13 6 1,1 11 0,-12 10 0,1 5-274,-4 4 1,-3 6-1,-1 4-408,-1 2 0,1-1 0,0 2 0,1-5-705,3-3 0,-1-2 0,6 1 0,1-1-944,3 1 1,5-7 0,1-3 0,-1-3-4036,2-2 5361,-4-6 0,4 4 0,-6-4 0</inkml:trace>
  <inkml:trace contextRef="#ctx0" brushRef="#br0" timeOffset="246">30000 15581 11516,'-8'7'1277,"0"2"0,5 10-604,-2 5 0,0 2 0,5 3 1,0-1 87,0 1 0,2-6 0,1 0 0,4-3-328,0-2 1,3-4 0,4-5 0,2-4-320,3-3 1,-2-2 0,5-2 0,0-3-571,1-4 1,0-10 0,6-5 0,-1-3-379,1-1 1,-3 4-1,0 0 1,-3 1-1759,3 1 0,-4 1 2592,1 7 0,-5-7 0,2-1 0</inkml:trace>
  <inkml:trace contextRef="#ctx0" brushRef="#br0" timeOffset="247">30640 15567 8400,'1'11'0,"4"3"1696,-3-3 0,4 5 694,-6-6-3297,-6-1 907,4-1 0,-11-2 0,5-6 0</inkml:trace>
  <inkml:trace contextRef="#ctx0" brushRef="#br0" timeOffset="248">31621 14671 8215,'-10'-1'253,"1"-2"0,-2-2 704,-2 2 1,4 1 0,1 4 0,0 2-567,0 6 1,3 7 0,-3 4-1,0 1-66,0 3 1,4 2-1,-4 2 1,0-1 0,2 2 223,-1 3 1,-2-3 0,2 5 0,1-2-154,0 0 1,1 0 0,5-6 0,0-1-391,0-3 1,2-5-1,2 2 1,6-2-438,3-4 1,2 2-1,3-12-117,1-1 0,1-1 0,-1-2-402,5 0 0,1-6 0,0-4 0,-2-2 950,-3-3 0,5-5 0,-3-2 0</inkml:trace>
  <inkml:trace contextRef="#ctx0" brushRef="#br0" timeOffset="249">32005 14771 8240,'-2'-8'4083,"-3"3"-3113,-3 4 0,-6 1 0,0 1 99,0 4 0,6 3 0,1 6 0,3 2-378,-1 3 0,0-3 0,5 4-478,0 1 1,0-6 0,0 6 0,0-2-191,0 0 1,-1 5 0,-2-5 0,-2 0 0,0-1-957,-1 1 1,3 0-82,-7-4 0,1-3 0,-4-1 0,2-3 0,1-1-163,-1-4 0,-1-2 1,-2-1-1258,-1 0 2434,1 0 0,-6-12 0,-3-4 0</inkml:trace>
  <inkml:trace contextRef="#ctx0" brushRef="#br0" timeOffset="250">31706 14913 8240,'0'-8'1625,"0"2"2678,0 6-3488,0 0 0,2 6 0,2 4 1,6 2-238,2 2 1,7 1 0,2-1 0,-1-1-750,1-4 0,4 4 0,-1-4 0,1 2-385,-1-1 1,1-2 0,-6-5 0,0 1-4618,2 0 5173,-6-3 0,12-1 0,-5 0 0</inkml:trace>
  <inkml:trace contextRef="#ctx0" brushRef="#br0" timeOffset="251">32033 14927 8198,'-9'-8'286,"1"2"975,1 0 0,3 3-293,4-7 0,3 2 0,5-1 0,7 4-469,6 3 0,3 2 0,3 0 1,-1 0-479,3 0 1,-9 0 0,7 0 0,-3 0-613,-2 0 0,-5 0 0,2 2-1497,-3 3 1,-3-2 2087,-4 6 0,-9 1 0,-8 4 0</inkml:trace>
  <inkml:trace contextRef="#ctx0" brushRef="#br0" timeOffset="252">32218 14742 8198,'0'-14'0,"0"5"0,-2-1 1517,-2-1 1,0 5-1,-5 1-393,-2 4 1,3 4 0,0 5-1,2 7-607,3 6 0,1-2 0,2 5 0,0 1-191,0 2 1,0-4 0,2 1 0,1 1-371,1 2 0,6 2 0,-5-2-486,-2-4 0,5-1 0,0-4-612,0 1 0,3 0 0,-5-7 0,0-1-654,1-1 1,4-7 0,-4 0 1795,1-6 0,-1-5 0,-7-6 0</inkml:trace>
  <inkml:trace contextRef="#ctx0" brushRef="#br0" timeOffset="253">32388 14814 8198,'0'-23'0,"0"4"879,0 4 0,0 0 334,0 1 1,-1 6 0,-2 5-153,-2 6 1,0 5 0,5 8 0,0 3-356,0 5 1,5 3 0,1-1 0,2 0-582,3-3 0,2-1 0,0 4 0,-2-4-541,-2-2 1,1-2 0,4-9-145,0-4 1,-5-3 0,1-2-513,1 0 1,0-8 0,0-5 0,-3-4 278,-2-1 0,-1-2 1,-5-1-1,0 1 487,0-1 0,0-3 0,0 5 894,0 2 0,0 1 1510,0 2-1518,0 6 1,5 3 0,1 10 0,2 5-40,3 2 0,-3 4 0,0 3 0,0 5 50,0 3 0,-4 1-328,6 0 0,-7 6 0,3 0 1,-1 1 117,0 0 0,0 3 0,-5-3 0,0 1 80,0 3 1,0-4 0,-2 0-88,-3 0 0,2-10 1,-5 3-1,0-2-126,0-4 1,-3-2 0,-6-6-1,-4-1-580,-1-3 0,3-4 0,-4-6 0,-3 0-633,0 0 0,-3 0 1,1 0-1,1-2-647,3-2 0,-1-4 0,6-8 282,2-3 1,1 3 1329,1-3 0,1-3 0,0 0 0</inkml:trace>
  <inkml:trace contextRef="#ctx0" brushRef="#br0" timeOffset="254">32673 14487 8219,'-8'-7'1595,"2"6"-861,6-6 1,1 7-1,4 0 1,3 2-256,0 3 0,4 3 1,-2 7-1,1 4-185,-2 5 1,4 3 0,-5 3-1,0 3 270,-3 5 0,1 5 0,-1 2 0,-2 4 79,-2 2 0,-7-1 1,-3 3-1,-3-6-409,3-3 1,-8-3 0,2-1-1,0-4-630,-1-1 1,-3-2 0,-2-5-1,-1-1-1285,-3-3 1,-2-3-1,-1-9 1681,-1-2 0,-6 2 0,-1-4 0</inkml:trace>
  <inkml:trace contextRef="#ctx0" brushRef="#br0" timeOffset="255">24881 14742 7995,'15'0'-68,"7"0"0,8 0 0,11 0 0,9 0 0,6 0 169,1 0 0,3-1 1,4-2-1,8-4 0,0-1 6,1-3 0,3 4 1,0-1-1,-2 1 0,0 4 48,2 2 0,-5 1 0,2 0 0,-5 0 116,-1 0 1,1 0-1,0 1 1,-1 2 6,1 2 1,1 6 0,2-3 0,2 1-263,3 1 1,-4-2-1,6 3 1,-2-3-147,-1-2 0,3 0 1,-2-2-1,3 0-26,0-1 0,-38-1 0,1 0 1,37 1-1,0 2-108,-3-2 0,-2-2 1,-1-1-1,0 0 187,-4 0 1,-1 0 0,3 2 90,0 3 0,-4-4 0,-3 6 0,1-3 77,0 1 0,-3 4 1,1-2-1,-2 1-47,-1 3 1,-3 1 0,8 3 0,-3-1-32,-7 0 0,3 2 0,-4 0 0,3 1 16,-2 0 0,-1-9 0,3 6 13,0-1 0,1-5 1,1 0-1,-1 0-40,-3 0 1,4-5 0,2 3 0,0-1-27,-3 0 0,-6 4 0,0-3 9,2 2 0,0-4 1,-1 2-1,-2-1-27,-2-1 1,0 6-1,-3-5 40,1-2 1,5 3 0,-4-1 0,-1-2 29,2-2 1,0-1-1,5 0 1,-2 0 21,1 0 0,1 0 0,0 0 0,-2 0 0,2 0 1,-4 2 0,1 1 0,-2 2-14,-3-2 1,-2 5 0,-1 1 30,-1 4 0,-1-3 0,-1-1 0,-2 2 63,1 2 0,-3 3 1,2 1-1,2 2-73,1-2 0,-3-1 0,0-2 0,1 1-45,2-1 1,2 0 0,0 0 0,-1 0 46,1 1 1,-5-1 0,0 0 0,1 0 134,2 0 1,4 1 0,-1-1 0,2 0 116,-1 0 0,-2 1 0,8-1-158,-2 0 0,0 0 1,-4 0-1,4-1-101,2-3 1,-5 2 0,1-4 0,-3 2-72,-1-1 0,4-6 1,-1 2-269,-5-4 0,2-1 1,-7 0-1,1 0-987,-4 0 1,0 0 1272,-5 0 0,4-12 0,-10-4 0</inkml:trace>
  <inkml:trace contextRef="#ctx0" brushRef="#br0" timeOffset="256">20943 16974 7783,'-14'8'49,"4"7"1,3-3-1,-1 7 1,1 3-1,-1 2 896,1-2 1,3 6 0,-2-1 0,1 5-570,1 0 1,-1 2 0,5-1 0,-2-1 0,-1-2-397,-2-2 1,1-4 0,4-2 0,-2-1 0,-1-4-319,-2-1 0,-1-2 1,1-1-476,-4-4 0,-4 2 0,-1-6-1443,0-2 2256,-7-1 0,-1-8 0,-7-2 0</inkml:trace>
  <inkml:trace contextRef="#ctx0" brushRef="#br0" timeOffset="257">20588 17173 7783,'8'-9'1840,"-4"-1"-1437,4 7 1,-5-1-192,7 8 0,-1 9 0,6 6 0,-1-2-1,0-1 0,2 3 0,1 2 1,2 1 354,-1 3 1,4-3 0,0 0 0,1 0 221,1 0 0,-5-3 1,5 3-1,0-1-1103,-2-4 1,-2-6 0,-4-3 0,1 0-193,2 0 1,-4-5 0,-6 2 0,2-3-2669,2-2 3175,-5-7 0,11-7 0,-4-8 0</inkml:trace>
  <inkml:trace contextRef="#ctx0" brushRef="#br0" timeOffset="258">21199 16704 7833,'-9'5'4749,"-1"0"-4283,7 6 0,-3-8 1,6 6-26,0 3 1,4 0 0,1 2 0,0 1 0,0-1 27,-1 0 1,3 2 0,-4 1 0,2 2 0,-2-1-51,-2-3 0,4 0 1,0-1-640,-2 0 1,0 0-3758,2 0 1522,-4-6 1,6-3 2454,-7-10 0,-7-15 0,0-10 0</inkml:trace>
  <inkml:trace contextRef="#ctx0" brushRef="#br0" timeOffset="259">21242 16534 7855,'-14'0'817,"1"1"224,3 4 0,-2-3 1386,2 2-3213,-2-2 0,5-2-302,7 0 0,5 1 0,6 3 651,-1 0 0,-7 3 396,2-3 0,-4 0 1623,-1 5 2841,0-6-2269,0 4-2912,0-7 574,0 0 1,6 6-1,2 2 1</inkml:trace>
  <inkml:trace contextRef="#ctx0" brushRef="#br0" timeOffset="260">21711 17202 7815,'-14'0'1753,"-1"0"136,1 0 1,8 0-1680,6 0 0,6 0-735,8 0 1,-4-5-3,-1 0 1306,-5-6 0,2 16 763,-6 0-1179,0 0 0,0 2 428,0-2-1009,0-3-421,0 4 0,0-12-1137,0-4 1776,0 4 0,6-7 0,2 5 0</inkml:trace>
  <inkml:trace contextRef="#ctx0" brushRef="#br0" timeOffset="261">22152 16846 7639,'-10'0'881,"2"2"0,2 3 1,3 4-159,1 4 0,2 7 0,0 4 0,0 5 0,0 4-307,0 5 0,5-2 1,1 0-1,1-1 0,1-3 18,-1-2 0,-2-3 0,3-4 0,0-4-303,0-3 0,1-8 0,6-7-188,-1-8 1,0-9 0,0-13 0,0 1-386,1-1 0,-1-4 0,-2 0 0,0 1-121,-3 2 0,-1 2 0,1 1 237,-4 4 0,-2-3 0,0 7 889,2 2 229,0 7 0,-5 6-449,0 8 0,0 1 1,0 8 58,0 3 0,0 7 1,0 1-1,0 4 57,0 6 1,2-1 0,1 8 0,1 3-36,0 0 0,-1 2 1,0 0-1,3 3-193,2 1 0,-3-2 1,3 2-1,0-2-103,0-7 1,-5 1 0,3-5-1,-1 1-184,0 0 0,-1-12 0,-4 3 0,0-4 138,0-3 0,0-1 0,-1-7 89,-4 0 1,-3 0-1,-8-1 1,-1-2-161,-2-1 1,-5-2-1,4 1 1,-2-4-156,-4-4 0,-1-1 0,-1 0-449,0 0 0,-1-1 0,1-4 0,-1-4-438,1-4 0,1-3 1,2-1-1,3-2-217,1 1 1,4-4 0,6-1 0,3-4 1247,1-2 0,3-5 0,4-3 0</inkml:trace>
  <inkml:trace contextRef="#ctx0" brushRef="#br0" timeOffset="262">22592 16335 11453,'-7'1'844,"2"4"1,3 4-1,4 4 1,1 3-247,2 3 1,-1 3 0,-4 6 0,2 2 0,1 4 0,2 2-109,-2 0 0,-1 5 1,-2-3-1,0 2-263,0-2 1,0 1-1,0-6 1,0-3-1,0-3-700,0-3 1,0-7-3453,0 2 2763,0-3 0,-2-8 0,-1-5 0,-2-6-356,2-7 1,1-2 1517,2-2 0,0-7 0,0-1 0</inkml:trace>
  <inkml:trace contextRef="#ctx0" brushRef="#br0" timeOffset="263">22749 16662 7952,'8'-8'0,"-2"-5"1928,-6 12 0,-2-6-355,-2 7 0,-4 7 0,-6 2-898,-1 4 0,1 1 0,0 0 0,0 0-337,0 1 0,-1-1 0,1 0 0,1 0-120,4 0 1,-2-4-1,5-2 180,-2-2 1,5 0-432,-2-1 0,5-3 1,5 2-170,4-2 0,4-2 0,1 0 1,0 0-229,0 0 0,5 0 0,0 0-488,-1 0 1,-3 0 0,0 0 0,0 0-321,4 0 1,-3 0 0,3 0-1,-3 0 1238,-2 0 0,7-6 0,1-2 0</inkml:trace>
  <inkml:trace contextRef="#ctx0" brushRef="#br0" timeOffset="264">23047 16690 7863,'-19'5'776,"0"0"1,2-1 624,1 3 0,5-6 0,7 4-932,8-3 0,7-2 0,4 0 0,-1 0 0,0 0-793,0 0 0,5 0 0,0 0 1,-2 0-1,-1 0-2963,-2 0 3287,7-7 0,-5-1 0,4-6 0</inkml:trace>
  <inkml:trace contextRef="#ctx0" brushRef="#br0" timeOffset="265">23332 16619 7867,'-2'-8'3096,"-3"3"-738,4 4-894,-12 1 1,12 1-845,-4 4 0,5 3 0,5 6-361,4 0 1,-1 1 0,0-1-1,0 0 62,0 0 0,-5 1 0,2 0-162,-4 4 0,-1-3 1,0 3-617,0-3 1,0-7-801,0 1 0,-5-9 0,-1 1-1261,-2-5 0,3-10 2518,-4-1 0,0-7 0,-6-7 0</inkml:trace>
  <inkml:trace contextRef="#ctx0" brushRef="#br0" timeOffset="266">23374 16434 7867,'-1'-12'3458,"-4"2"-2674,-3 4 0,-6 6 3044,0 0-4708,6 0 0,3 0 880,10 0 0,9 0 0,8 0 0</inkml:trace>
  <inkml:trace contextRef="#ctx0" brushRef="#br0" timeOffset="267">23545 16605 7845,'-14'0'2623,"0"0"-711,-1 0-1364,7 0 1,8 0 0,10 0 0,4 0-1,4 0-603,1 0 0,4 0 0,-2 0 0,-1 0-1222,1 0 0,-2 0 0,-5 0 1277,0 0 0,0-7 0,1 0 0</inkml:trace>
  <inkml:trace contextRef="#ctx0" brushRef="#br0" timeOffset="268">23673 16463 7845,'-2'-8'684,"-2"3"257,-6 3 1,2 7 0,-1 1 0,-1 2 61,2 3 0,-3 7 0,7 1 1,0 0-769,3 1 1,2-2-1,3 5 1,2 1-986,2-2 0,-3 3 0,4-6 1,2-1-431,2-2 1,1-2 1179,0 0 0,-6-6 0,-2-2 0</inkml:trace>
  <inkml:trace contextRef="#ctx0" brushRef="#br0" timeOffset="269">23886 16434 7845,'0'-14'-495,"0"6"1,-1 2 2580,-4 6 1,3 3 0,-2 5-484,2 6 0,2 5 0,0 0-1503,0 5 1,0 2 0,2 4-1,1 2 1,3 1-1225,2-1 1,-3-1 0,3 1 1123,-2 1 0,5 0 0,-3-4 0</inkml:trace>
  <inkml:trace contextRef="#ctx0" brushRef="#br0" timeOffset="270">19493 16846 7896,'-28'0'3629,"10"-6"-2754,4-3 0,9-4 1,2 0-1,6 2-311,7 2 1,2 6 0,4-4 0,1 3-392,2-1 0,5 0 1,-3 7-1,-1 2 0,1 6 1,-2 4 92,1 5 1,-4 3-1,1 7 1,-4-1 70,-3 1 0,-6 1 0,4 1 0,-2 2 31,-2-1 0,-3 3 0,-1-2 0,0-2 31,0-1 0,-1-1 0,-3-1-237,0 1 0,-1-7 1,3-5-1,-1-4-747,-1-4-1999,-1 1 1,5-1 1042,0 1 1,0-1-1,0 7 1,-2 3 1540,-3 5 0,4 3 0,-5 1 0</inkml:trace>
  <inkml:trace contextRef="#ctx0" brushRef="#br0" timeOffset="271">19706 17671 10055,'7'8'4046,"-7"5"-2706,0-4 1,-2-1 34,-8 1-3778,7-5 1252,-3 2 1,12-12-1,4-2-500,2 0 1,1 3 1750,-3 10 1,1 3 0,-7 6 348,0 0 1,-3-4 0,-1-1 3876,0 2-2901,0-5 0,0 2-2358,0-3-273,0-3 0,2 4 1206,2-6 0,4 0 0,7 0 0</inkml:trace>
  <inkml:trace contextRef="#ctx0" brushRef="#br0" timeOffset="272">31678 15425 8317,'0'-14'215,"4"4"0,1 1 1241,-2-2 0,-1-2 1654,-2-1-2596,0 6 1,1 3-1,3 10 1,0 6 0,-1 6 14,-1 7 1,-2 6 0,0 6 0,0 7-62,0 1 0,0 2 1,-2 1-1,-1 6 36,-1 2 0,-3-3 0,4 0 0,-2 0-8,2-1 0,0 4 0,0-4-300,-2-1 1,0-1 0,5-8-1,0-1-151,0-2 1,0-8-1,0 0 1,0-7-1017,0-2 1,0-7-1,2-6-3448,3-2 3193,-4-1 0,6-16 1,-7-5-1,0-4-674,0-6 0,0-5 1900,0-2 0,-7-7 0,-1 4 0</inkml:trace>
  <inkml:trace contextRef="#ctx0" brushRef="#br0" timeOffset="273">31635 15553 8516,'-8'-7'108,"-3"4"45,6-6 1,0 4 0,5-4 0,0-2-149,0-2 0,5-1 1,2 1-1,-1 2 102,0 2 1,4 4 1420,-6-5-623,1 7 0,-6 8 0,-4 11 1,-5 4-117,-2 5 1,-3 7-1,0 3 1,-3 0-294,-1-1 0,0-2 1,5-7-1,2-1-301,2 1 0,-1-4 0,6-2-1558,2-4 0,2 0-293,1-1 1,1-6 0,4-3 0,3-5 1655,0-5 0,11-9 0,-4-9 0</inkml:trace>
  <inkml:trace contextRef="#ctx0" brushRef="#br0" timeOffset="274">31606 15624 8351,'8'-14'0,"3"-1"2269,-6 1-544,0 6 0,-4 2-1271,4 6 0,3 2 0,6 2 0,1 6-1141,-1 2 0,2 3 1,1-1-1,2 0 687,-2 0 0,5 7 0,1 1 0</inkml:trace>
  <inkml:trace contextRef="#ctx0" brushRef="#br0" timeOffset="275">32559 12695 9037,'-2'-8'7847,"-2"4"-7732,-6 2 0,2 4 0,-1 2 0,-2 7 1012,-2 7 0,-3 4 1,-1 8-1,-2 2 0,2 2 1,1 3 292,2 2 1,-5 4 0,0 3 0,1 3-677,3 1 0,-1-3 0,-2 4 0,-1-2-744,2-3 0,1-4 0,4-4 0,1-4 0,1-4 0,2-4 0,-1 0 0,4-4 0,3-2 0,-2-5 0,-1-6 0,2 2 0,1-5 0,2-1-3502,0-10 0,-1 1 3353,-4-11 1,3 4 0,-4-9-1</inkml:trace>
  <inkml:trace contextRef="#ctx0" brushRef="#br0" timeOffset="276">32147 13335 8912,'-7'-8'6043,"0"-5"-5208,-8 12 1,6-5 0,-1 7 1031,-1 4 0,0 8 0,0 7 0,3 2 18,2 3 1,-4 2 0,6 0 0,1-2-1813,1-1 1,8-7-1,5 2 1,7-4-146,5-6 0,4 2 0,2-6 1,-1-2-839,1-1 0,-1-4 1,0-3-282,1-4 1,-1-2 0,-1 0-1,-1 1-2957,-3-1 1,-7-1 4469,-2-3 1,0 1 0,-6 0 0</inkml:trace>
  <inkml:trace contextRef="#ctx0" brushRef="#br0" timeOffset="277">25009 16591 8336,'-14'0'206,"6"0"0,-3 6 0,5 2 433,-2 0 0,5 4 0,-3-2 0,1 2 0,0 3 0,2-1-157,1 0 1,2 2 0,0 1 0,0 2-312,0-1 1,0-3 0,0 0 0,0-1 0,0 0 0,0 0 261,0 0 1,0 5 0,0 0 0,0 0-125,0 2 1,0 1 0,0 5 0,0-2-67,0-1 0,0-1 0,0 6 0,0-1-83,0 1 0,0-1 0,0 1 0,0-1-58,0 1 0,0-3 1,0 0-1,0-4-167,0-2 1,-4 4 0,-1-5 0,0-2-82,-1-1 1,3-2-241,-7 1 0,2-6 0,-3-1-617,2-2 0,-1-1 629,-4-5 0,5-2 469,-1-2 56,7 2 0,-2-9 203,10 6 0,1 2 1,5 8-1,-1 3 103,1 0 0,-3 4 0,0-2 0,0 2-14,-1 3 1,-2 4 0,3 0-1,-2-1 20,-2 3 1,-1 1 0,0 7-228,2-1 0,-1 0 1,-4 2-1,0 2-15,0 1 1,0 2 0,2-3 0,1 2-25,2 3 1,0-4 0,-5 5-1,0 1-48,0 2 1,0 2 0,0 0 0,0-1 118,0 1 0,0 0 1,0-1-189,0 1 1,0-1 0,0 1-10,0 0 0,0-5 1,0-2-1,0-1-221,0-4 0,0-5 1,0-4-1,0-2-1029,0-2 1,0-7 0,1-3-685,4-2 1,-2-3 0,5-9-2591,-2-8 4453,5-1 0,-9-18 0,4 3 0</inkml:trace>
  <inkml:trace contextRef="#ctx0" brushRef="#br0" timeOffset="278">25735 16534 8208,'0'-10'1293,"0"1"-266,0 6 1,-2-4-500,-3 7 1,4 2 0,-4 3 0,3 4 0,2 5-131,0 5 1,-1-1 0,-2 4 0,-4 0 0,1-2 57,0 1 1,-5 4 0,1-1-1,-1 3-102,2 1 1,-4-4 0,3 0 0,-1 1-332,2 2 1,-4-4 0,5-1-1,-1-1-180,-1-4 1,6 4 0,-4-2 0,0-2-795,0-1 0,3-3 0,-3-2-1191,2-2 0,-5-1-775,1 2 2917,4-4 0,-6-6 0,4 0 0</inkml:trace>
  <inkml:trace contextRef="#ctx0" brushRef="#br0" timeOffset="279">25479 16647 8200,'-2'-7'1448,"-3"2"-1082,4 3 0,-6 4 1,7 3 174,0 4 1,2 4-1,3 1 1,4 0 213,4 0 0,1 7 1,0 1-1,2 0-278,3-3 1,-2 2 0,7-1 0,0 1-623,-2-1 1,3-1-1,-4-6 1,-1-2-282,1-2 0,-1-1 1,-2 3-1,1-3 426,-2-2 0,5-1 0,0-5 0</inkml:trace>
  <inkml:trace contextRef="#ctx0" brushRef="#br0" timeOffset="280">25948 16406 7981,'-13'-2'3641,"4"-3"-3270,2 4 1,7-4 0,0 10 107,0 4 1,0 4-1,0 1 1,0 0-1,2 1-46,3-1 1,-4 0 0,4 0-1,-3 2 1,-1 0-88,4-2 0,-3 3 0,2-7-1496,-2 3-2794,-2 1 3944,0-6 0,6-15 0,2-8 0</inkml:trace>
  <inkml:trace contextRef="#ctx0" brushRef="#br0" timeOffset="281">25962 16235 8019,'-14'0'0,"4"2"0,2 2 903,2 6 1,1-2 0,5 1-1,0 2-759,0 2 0,0-4-144,0 1 0,7 6 0,1 6 0</inkml:trace>
  <inkml:trace contextRef="#ctx0" brushRef="#br0" timeOffset="282">26033 16463 14757,'21'-8'27,"-6"1"1,4 6-434,-3-4 1,3 3-1,0-2 406,-1 2 0,4 2 0,0 0 0</inkml:trace>
  <inkml:trace contextRef="#ctx0" brushRef="#br0" timeOffset="283">26275 16320 8019,'0'-9'3526,"0"-1"-2612,-6 7 1,2-3-52,-5 6 1,6 6 0,-2 4 0,3 2-704,2 3 1,0-1 0,0 0-1,2 2-532,3 3 0,-4-2 0,4 7 0,-2 1 372,2 2 0,3 1 0,6 1 0</inkml:trace>
  <inkml:trace contextRef="#ctx0" brushRef="#br0" timeOffset="284">26019 16164 8083,'-14'0'2560,"-1"0"-2401,8 0 265,0 0-89,7 0 0,-1 0 32,-4 0 0,3 2 110,-2 2-287,2-2-520,2 4 0,0-7-611,0-4 1112,0 3 0,-5-2 1556,1 8-804,-8-2 0,11 6-227,-4-3-1954,4-4 0,7 6-2346,3-7 3604,4 0 0,1 0 0,0 0 0</inkml:trace>
  <inkml:trace contextRef="#ctx0" brushRef="#br0" timeOffset="285">26716 16719 8053,'-23'0'5260,"9"6"-3572,8-5-135,6 6-2541,0-7 1,2 0 987,2 0 0,4 0 0,6 0 0</inkml:trace>
  <inkml:trace contextRef="#ctx0" brushRef="#br0" timeOffset="286">27014 16534 7941,'-6'-8'318,"3"1"1,-5 9 2692,1 3-2418,-4 3 1,10 6 0,-4 0 0,3 2 0,2 1-24,0 2 0,5 0 1,2-5-1,0 1 1,5-3-405,0-2 0,2 1 0,1-6 0,-1-2-553,0-2 1,0-1 0,0-1 0,1-4 0,-1-5-409,0-2 0,-4-7 1,-3-2-1,1 1 312,0-1 1,-5-2 0,4 4 0,-2 1 257,-1 2 0,1 2 537,-5 0 0,0 5 600,0-1 0,0 9-432,0 1 1,0 11 0,0 9-126,0 2 0,0 2 1,0 6-1,0 3 10,0 5 0,0-2 0,0 4 1,2 2 47,2 4 0,-2 2 0,4-6 1,-1-1 31,0-3 1,-1 2 0,-2-5 0,1-1-53,2 1 0,0-3 1,-5-7-1,-2-3-175,-3-1 0,2 1 1,-5-7-1,0-3-162,0-5 1,-1 3 0,-7-5 0,-1-2-674,-2-2 0,-2-7 0,4-3 0,-4-6-574,-1-4 0,3-3 1,-3-6-1,2-1-1189,2 1 1,2-7 2379,2-3 0,0-3 0,0-1 0</inkml:trace>
  <inkml:trace contextRef="#ctx0" brushRef="#br0" timeOffset="287">27426 16008 8080,'0'-10'2825,"0"1"-2268,0 6 0,0-2 1,0 10-43,0 4 1,0 5 0,0 5 0,0 5 0,0 1 54,0-1 0,0 4 0,0-1 0,0 5 0,0-1-120,0-1 0,0 0 1,-1 2-1,-2 0-252,-2-6 1,0 3-1,5-7-324,0 0 0,0 3 1,0-6-1,0-1-1437,0-3 0,0 0-2547,0-1-58,0-6 4168,0-2 0,7-12 0,0-2 0</inkml:trace>
  <inkml:trace contextRef="#ctx0" brushRef="#br0" timeOffset="288">27569 16292 8080,'0'-9'1752,"0"-1"142,0 7-910,0-3 0,-7 6 0,-1 1-457,1 4 1,-5-2-1,8 7 1,-1 1-297,-1 1 0,-1-2 0,-4-1-101,2 2 1,6-3-163,-2 2 0,3-6-57,2 6 0,2-5 200,3 4 0,-2-6 0,6 2-149,2-3 1,2-2-1,1 0 1,0 0-510,1 0 0,-1 0 0,0 0-236,0 0 0,1 0 0,-3 1 0,-1 2-1182,-1 2 1965,-1 0 0,5 1 0,1 2 0</inkml:trace>
  <inkml:trace contextRef="#ctx0" brushRef="#br0" timeOffset="289">27753 16335 7915,'-14'0'1895,"5"0"-618,-1 0 1,9 0 0,1 0-1,8 0-1370,4 0 0,7 0 1,0 0-1,0 0 0,0 0 93,0 0 0,6 6 0,-3 2 0</inkml:trace>
  <inkml:trace contextRef="#ctx0" brushRef="#br0" timeOffset="290">28009 16221 8034,'-9'0'4535,"-1"0"-2787,7 0 0,-1 0-1051,8 0 0,-1 2 1,5 2-441,-1 6 1,2 2-1,-3 4 1,1 2 125,-1 0 1,-1 1 0,-5-4-1,0-1 46,0 0 1,0 0 0,0 1-726,0-1 1,0 0-1527,0 0-173,0-6 1,0-8 0,0-9 1994,0-4 0,0-8 0,0-1 0</inkml:trace>
  <inkml:trace contextRef="#ctx0" brushRef="#br0" timeOffset="291">28066 16079 8034,'8'-22'0,"-3"3"2566,-4 9 0,-2-1 2512,-4 6-5846,4 1 0,-4 8 1,10 3-1,2 1 768,1 3 0,5 8 0,-5 3 0</inkml:trace>
  <inkml:trace contextRef="#ctx0" brushRef="#br0" timeOffset="292">28280 16320 7995,'-15'0'737,"6"0"529,-1 0 1,9 0 0,1-1 0,8-2 0,4-2-987,3 2 1,3 1 0,1 2-1,-1 0 1,-2 0-752,-2 0 0,0 0 0,0 0 1,0 0-1213,1 0 0,-6 0 1683,1 0 0,-7 0 0,3 0 0</inkml:trace>
  <inkml:trace contextRef="#ctx0" brushRef="#br0" timeOffset="293">28422 16136 7995,'-15'0'0,"3"1"827,2 4 1,-1-2 0,5 7-1,0 2 168,-1 6 1,3 2-1,4 5 1,0-1-651,0 1 1,0 2 0,0 0 0,1-2-849,4-1 1,-2 0 0,7 3 0,1-4 502,1-4 0,2 3 0,1 0 0</inkml:trace>
  <inkml:trace contextRef="#ctx0" brushRef="#br0" timeOffset="294">28621 16150 9106,'-8'1'4566,"2"6"-3878,-1 7 0,6 7 1,-4 7-1,3 0-617,2 1 1,0 4 0,0 2 0,0-1-779,0 1 1,0-2 0,0-3 706,0 4 0,-6-4 0,-2 4 0</inkml:trace>
  <inkml:trace contextRef="#ctx0" brushRef="#br0" timeOffset="295">25905 16207 7922,'-9'0'2829,"-1"0"-2611,7 0 0,-2 0-211,10 0 1,-2 0-1,5-2 1,0-1-1,-2-3-392,1-2 0,-3 3 0,-2-3 203,3 2 914,-4 1 0,4 5 1160,-10 0 72,4 0-1701,-6 0-227,7 0-3366,0 0 3330,7 0 0,1-6 0,6-2 0</inkml:trace>
  <inkml:trace contextRef="#ctx0" brushRef="#br0" timeOffset="296">29133 16974 8099,'-21'7'1967,"10"-6"2638,-3 4-3942,9-3 1,-1-4-1,7-1 1,4-2-1493,5 2 0,-3-3 0,1-1-184,-1-1 1,-1 5 0,-3 0 676,2 6 1,-2 0-1,-8 7 1,-3 1 960,0 2 0,-3-4 0,5 1 3942,-2 1-3671,5-5 0,-2 0-1414,10-6 1,3 0-607,6 0 0,-1-1 1,-2-2-585,-2-2-616,1 0 2324,-2-1 0,4-2 0,-4-6 0</inkml:trace>
  <inkml:trace contextRef="#ctx0" brushRef="#br0" timeOffset="297">30554 16463 8215,'0'-15'270,"0"6"0,0-1 2869,0-1-2385,0 5 0,0 6 1,0 11-1,0 6-327,0 7 1,-1 3 0,-2 1 0,-4 2 0,-1 4 72,-3 4 1,-6-2 0,-2 2-1,2 1-68,1 2 0,-3 0 0,0-1 0,2-4-145,1-1 1,-3-2 0,0-4 0,3-3-387,5-2 1,-2 1 0,5-6-1,1-1-1611,2-2 0,-2-7-470,3 1 1,-3-7 0,4 0 2179,-1-6 0,-8-5 0,5-6 0</inkml:trace>
  <inkml:trace contextRef="#ctx0" brushRef="#br0" timeOffset="298">30270 16619 10019,'14'3'2812,"0"5"-1972,1 6 0,-1 4 0,0-3 0,2 3 32,3 1 1,-3 4 0,4-4-1,-1-1-447,0-2 1,2 3-1,-4 0-742,2-2 0,0 0 1,-5 1-1,0 1-619,1-2 0,-1-1 0,0-2-432,0 0 0,0 0 1368,1 1 0,-1 5 0,0 2 0</inkml:trace>
  <inkml:trace contextRef="#ctx0" brushRef="#br0" timeOffset="299">25635 18112 9415,'2'8'1588,"2"-4"-1043,-2 4 1,4-5 0,-6 7-10,0 1 0,0 2 0,0 1 0,0 2 0,0 1 0,0 2 15,0-2 0,-4 5 0,-3 1 0,-1 0 0,-1 1 686,1 1-1175,-5 2 1,5 0-1,-6-2 1,2-3-91,2-1 1,-3 3 0,4-6-1,-4 1-689,-1 2 0,0-5 0,0 3-216,-1-3 0,1-2 0,0 0-408,0 0 0,0 0 1341,-1 1 0,1-8 0,0 0 0</inkml:trace>
  <inkml:trace contextRef="#ctx0" brushRef="#br0" timeOffset="300">25365 18211 8018,'-14'-8'0,"-1"4"1094,8 2 1,0 4 0,9 1-415,3 1 1,2 8-1,9-3 1,3 5 0,5 4 118,3 1 1,3 1-1,1-3-689,3 2 1,0 5 0,-2-3-1,3-1-781,1 1 1,-4 2-1,2-4 1,0-1-944,-1-2 1,1-4 1613,0-2 0,-4 2 0,4-4 0</inkml:trace>
  <inkml:trace contextRef="#ctx0" brushRef="#br0" timeOffset="301">25877 17799 7617,'-8'0'2534,"2"0"0,6 2-2054,0 2 1,1 4 0,2 6-75,2 1 0,0 0 0,-5 3 1,1 1-1,2 0 0,2 0 117,-2 0 0,-1 4 0,-2-4 1,0-1-1,0-3-178,0 0 1,0-6 0,0 1-2029,0 1 518,0-5 0,0-1 0,0-10 0,0-5-853,0-2 0,0-7 2018,0 0 0,0-6 0,0 3 0</inkml:trace>
  <inkml:trace contextRef="#ctx0" brushRef="#br0" timeOffset="302">25877 17600 7977,'-14'0'1401,"4"0"1779,1 0-1940,5 0-1701,-2 0 0,8 0-1628,2 0 1663,-2 0 1,4 2 427,-6 2 0,0-1 0,-1 5 1702,-4-1-1239,3-3 0,-4-5-840,6-4-316,6 3 340,-4-10 890,4 10-248,-6-4 1,2 6-1291,3 0 999,-4 0 0,18-6 0,-3-2 0</inkml:trace>
  <inkml:trace contextRef="#ctx0" brushRef="#br0" timeOffset="303">26431 18282 8035,'-14'-6'7406,"6"4"-7567,2-4 1,7 6-1213,4 0 0,3 0 1373,6 0 0,0 0 0,1 0 0</inkml:trace>
  <inkml:trace contextRef="#ctx0" brushRef="#br0" timeOffset="304">26801 17998 7999,'-2'-13'2655,"-2"4"-1883,2 3 0,-6 7 0,5 4-220,-2 4 1,0 6 0,5 2 0,0 3 0,0 3 84,0 2 1,0 0 0,0 0 0,2-2-208,3-3 0,-2 4 1,6-5-1,2-3-533,2-5 1,-3 0 0,-1-7 0,2 0-348,2-3 0,1-1 0,0-1 0,0-4-271,1-5 0,-6-7 1,1-2-1,-1 0 185,-1-2 1,3 6 0,-6-6 0,-2 2 344,-2 0 0,-1 0 1,0 5-1,0 0 280,0 0 1,0 4 0,0 1 264,0-2 1,2 4-34,3 3 1,-4 4-25,4 4 1,-2 4-1,0 6 66,2 1 0,0 4 0,-5 1 0,2 2 12,2 4 0,-2 0 0,3 3 0,-2-1 78,1 1 1,-2 4-1,4 0 1,-1 0-109,0 2 0,1-3 0,-3 4 0,2-1-73,-2-4 1,4 4-1,-3-2 1,-1-1 58,-1-2 1,-2-3-1,0-2-107,0-1 1,0-7-1,-2 2 1,-1-3-85,-1-2 1,-8-5 0,3-1 0,-5-1-426,-5-4 0,1-2 1,-5-1-1,-3-1-457,0-4 1,-3-3-1,2-6 1,2 0-490,1-1 1,1 0-1,-4-3 1,3-1-255,5 2 0,3-5 1485,2-2 0,0-3 0,0-1 0</inkml:trace>
  <inkml:trace contextRef="#ctx0" brushRef="#br0" timeOffset="305">27256 17515 7759,'-8'-2'3900,"3"-3"-3512,4 4 1,1-4 0,0 10-106,0 4 1,0 5-1,0 4 1,0 2-1,0 1 219,0-1 1,0 4 0,0-3 0,0 1 0,0 3-39,0 2 0,0 1 1,0 1-1,0-1-265,0 1 0,0-6 0,0 1 0,0 0-219,0-2 1,0-2-1,0-5 0,0-1-902,0 0 0,0 0-4695,0 0 3590,0-6 0,0-3 824,0-10 1203,6-3 0,-4-12 0,4-2 0</inkml:trace>
  <inkml:trace contextRef="#ctx0" brushRef="#br0" timeOffset="306">27398 17728 8007,'0'-14'104,"5"-1"1836,0 1 2643,-1 0-4011,-4 6 1,0 8 0,0 10-1,-1 4-250,-4 5 1,2-3 0,-5 4-190,2 1 1,-4-6 0,4 4 0,-1-3 67,1-2 0,-3-4 1,4-1 261,2 2-673,-5-4 174,6-1 6,2-6 1,8 0 0,6 0-107,1 0 0,-1 0-567,0 0 1,0 0 0,0 0-1260,1 0 0,-1-2 683,0-2 0,0 2 1279,1-3 0,-8-2 0,0-1 0</inkml:trace>
  <inkml:trace contextRef="#ctx0" brushRef="#br0" timeOffset="307">27626 17771 8007,'-15'0'4638,"7"0"-3659,2 0 1,6-2 0,2-1-490,2-2 1,6-4 0,7 4 0,2 0-756,-1-1 1,-3 4 0,0-3-809,-1 4 1,0-4 0,0 0 1072,0 2 0,1 8 0,-1 3 0</inkml:trace>
  <inkml:trace contextRef="#ctx0" brushRef="#br0" timeOffset="308">27896 17643 7949,'-15'0'3462,"1"0"-2227,6 0 1,2-2-775,6-3 1,2 4 0,2-4 6,6 3 0,2 2 182,3 0 1,-3 2-145,-2 3 0,-4 3 0,-6 6 0,0 0 217,0 0 0,0 0 1,0 1-59,0-1 0,0 0-417,0 0-995,0 1 0,2-8-490,2-2 1,-2-5-1,3-5-1483,-4-4 1,1-4 2719,3-1 0,-4 0 0,6 0 0</inkml:trace>
  <inkml:trace contextRef="#ctx0" brushRef="#br0" timeOffset="309">27938 17372 7963,'-22'0'0,"3"0"0,10 0 0,2 0 0,7 2 1152,0 3 0,2-4-128,3 4 1,3-3-3187,6-2 1,-5 0 1491,1 0 2607,-7 0 1351,3 0-1023,-6 0-2265,7 0 0,1 0 0,6 0 0</inkml:trace>
  <inkml:trace contextRef="#ctx0" brushRef="#br0" timeOffset="310">32431 15695 6568,'0'-14'489,"-1"-1"0,-3 1 348,0 0 1,-1 5-193,5-1 1,0 5-70,0-4 1,0 7-342,0 2 1,0 7 0,0 7 0,0 2 0,0 3 67,0 4 0,1 4 0,3 2 0,0 1 65,0 3 1,-1 3 0,0 8-1,2 2 32,-2 2 1,0-1-1,0-4 1,2-1-4,-2 1 0,3 0 0,1-2-275,1-4 1,-4 3 0,4-7-1,0-1 1,-2-4-74,1-4 1,2 1 0,-4-6 0,-2-2-809,-1-1-530,4-2 1,-3-1 170,7-3 0,-7-6 0,1-10 0,-2-7-215,-2-4 0,-2-8 1333,-2 1 0,-4-3 0,-6-1 0</inkml:trace>
  <inkml:trace contextRef="#ctx0" brushRef="#br0" timeOffset="311">32360 15496 7959,'-9'0'2075,"-1"0"-1662,7 6 1,-5-3 0,5 7 0,-3 1 127,-2 2 0,0 6 1,-3 1-1,1 2 1,-1 2-39,-2-2 1,-1 5 0,2-5-502,2 0 0,-2 3 1,4-6-1,0 0-319,3 2 1,-1-10 0,1 3-1893,2-1 0,3-7-1401,5-1 3610,-4-4 0,12-13 0,-5-4 0</inkml:trace>
  <inkml:trace contextRef="#ctx0" brushRef="#br0" timeOffset="312">32417 15610 8211,'14'-8'1509,"0"1"-77,1 7 1,-6 2-581,1 3 0,-1 3-1428,5 6 0,-1 0 0,-2-1 1,-2-2-2516,2-2 3091,2 1 0,-5-2 0,-2-2 0</inkml:trace>
  <inkml:trace contextRef="#ctx0" brushRef="#br0" timeOffset="313">29076 18339 8050,'-8'0'1875,"2"0"-1165,6 0-1162,0 0 0,1-5 1,2-1-521,2-2 2392,0 5-129,-5-3 1023,0 6-1592,0 0-1159,6 0 0,-3 0 0,7 0-1995,1 0 2432,1 0 0,3 0 0,-1 0 0</inkml:trace>
  <inkml:trace contextRef="#ctx0" brushRef="#br0" timeOffset="314">30341 17998 8035,'0'-14'1571,"-1"6"-847,-4 3 1,3 11 0,-3 7 0,4 6-1,-1 5 53,-2 6 1,2-5-1,-3 7 1,4-2-349,1-5 1,4-3-1,3-8 1,1 0-568,3 1 1,1-7-1,3-4 1,-1-2-262,0-2 0,-5-6 0,1-5 0,-1-5-333,-1-3 0,3-5 1,-4 4-1,-1-1 280,0 0 1,1-2 0,-4 4 0,2 1 327,-2 3 0,-2 0 1,-1 1-1,0 0 663,0 0 0,0 4 709,0 1-456,0 6 0,0 12-370,0 10 0,-1 10 0,-2-4 0,-2 5 0,0 3 266,-1-1 1,4 4 0,-3 2-122,4 3 0,1-2 1,0 2-1,0 4-22,0-1 0,0-1 0,0-4 0,0-1-186,0 1 1,1-4-1,3-2 1,0-3-73,-1-1 1,-1-1 0,-4-1-91,-2-3 0,-4 1 1,-6-6-1,-2-2 1,-3-1-50,-5-2 1,-3-6 0,-1-3-1,1-3-683,3-2 0,-3 0 1,5-2-307,0-3 0,-3-4 0,6-9 0,2-1-1004,1 2 0,2 0 0,1-1 1845,4-1 0,2-6 0,7 3 0</inkml:trace>
  <inkml:trace contextRef="#ctx0" brushRef="#br0" timeOffset="315">20076 18225 9806,'14'-14'-86,"5"2"0,3 2 0,5 5 0,8 4 97,4 1 1,6 0 0,2 0 0,5 0 0,5-2 195,5-3 0,2 2 0,7-6 1,0-2-1,1 0 4,-1 1 0,4-1 1,1 5-1,0 0 0,0-1-87,0 4 0,-35 0 0,0 0 0,-1 0 1,1 1-1,0 0 0,0 1-57,39-1 1,-36 2 0,1 0 0,-2 0 0,1 0 0,0 0 0,2 0-24,-1 0 0,1 0 0,2 0 0,-1-1 0,-1-1 0,0 1 0,-1-2 0,1 1-146,0 0 1,0 1-1,4-3 1,1 0-1,-1-1 1,0 0 128,0-1 0,1 0 0,-1 1 1,1 0-1,-2 1 0,0 0 1,-2 0-1,0 0 34,-1 0 0,-1 0 1,-4 3-1,0-1 1,38-2-1,-2 0-7,-3 0 0,-1 2 0,-4-3 0,-1 4-90,-1 1 0,-12 0 0,-1 0-24,-8 0 1,-1 1-1,-8 3 1,-1 0-122,-3-1 0,-4-1 0,-6 0 0,-4 1-612,-3 1 1,-8 3-6,-3-2 0,-5 1 0,-5 5 798,-4-2 0,-4 7 0,-1 6 0</inkml:trace>
  <inkml:trace contextRef="#ctx0" brushRef="#br0" timeOffset="316">25123 17401 16543,'-8'-6'-415,"2"2"0,6-5 1,2-2-1,4-2 844,8-1 1,3 0 0,10-2-1,5-1 1,3-4-368,4-1 0,-1 5 0,3-2 0,2 3 1,-2 3-155,-2 4 1,-5-2 0,3 6 0,1 2-83,-1 1 0,4 2 0,-3 0 0,1 0 129,-1 0 1,2 0 0,-7 2 26,-2 3 1,-1-2 0,-1 5 0,-1-1-143,1 1 1,-1-3-1,1 3 145,-1-2 0,0 4 0,1-4-186,-1 2 1,-1-3-1,-2 3 1,-1-2-80,1-3 1,2-1-1,2-2-1,-1 0 1,1 0 0,-1 0 1,0 0 1,-1 0-1,-1 0 1,-4 0-86,-2 0 0,6 0 0,-4 0 168,0 0 1,5 0 0,-4 0 0,3 0 114,-3 0 0,4 0 1,-3 1 78,3 4 0,-4-3 0,1 4 0,1-1 175,2-1 0,2 3 1,-1-4-106,0 2 0,1 1 1,-1-3 14,1 2 0,-1 0 0,2-5-70,3 0 0,-3 0 1,5 0-7,0 0 1,-5-2-1,5-1-61,-1-2 1,-4-4-1,5 2 1,-2-1 3,1-3 0,-1 5 0,-5 0 0,1 1 14,-1 0 1,1-4 0,-1 4 15,0 2 0,1-3 0,-1 1 0,-1 2 31,-3 1 1,3 2 0,-4-1 0,4-3 74,2 0 0,4-1 0,0 5 45,-1 0 1,4-5-1,2-1 28,3-2 0,2 5 1,1-4 7,3 1 0,-3 5 1,5-4-1,-1 2-114,-1-2 1,2 3 0,-1-2 0,2 2-15,1 2 0,4 0 0,-5 0-189,1 0 1,0 0 0,-6 0-1,1 0-86,-5 0 0,0 0 0,-7 0 0,-3 0-61,-1 0 1,-3 0-1,-3 0 1,-5 0-423,-4 0 0,0 0 719,-1 0 0,-6 6 0,-2 2 0</inkml:trace>
  <inkml:trace contextRef="#ctx0" brushRef="#br0" timeOffset="317">24953 18410 12562,'0'-14'1684,"1"1"0,4 2-1051,4 2 1,6 1-1,4-3 1,4 1-1,4-1 1,2 0-57,-1 2 0,5-2 0,0 4 0,-3 1 0,-3 0-449,-3 3 1,-2 1-1,2 1 1,-4-3-260,1 0 0,-5-1 0,3 5-1512,-4 0 0,-5 0-2654,-1 0 1676,-6 0 2520,4 0 1,-20 6 0,-3 2-1</inkml:trace>
  <inkml:trace contextRef="#ctx0" brushRef="#br0" timeOffset="318">25251 17998 11196,'-1'-13'1809,"-3"2"-1089,0 2 1,-7 6 0,3-1 305,0 8 1,-5 5 0,5 9-1,0 4-326,4 4 0,-3 1 0,3 10 0,0 1 0,3 1-618,1 5 0,0 1 1,0-4-1,1 0-1054,4 3 0,-2 2 1,7-4-1,-1 1 972,-1 0 1,5 6 0,-5 1 0</inkml:trace>
  <inkml:trace contextRef="#ctx0" brushRef="#br0" timeOffset="319">25493 18808 8231,'8'-12'52,"6"2"0,8 5 1,7 2-1,4 0 1,5-3 252,3-2 1,1 3-1,3-4 1,0-1-1,3 1-54,-2-1 0,-4 1 0,-2-5 0,-2 1 0,1 2-170,2 1 0,-3 7 0,-2-1 1,-1 2-1,-3 2-211,-2 0 1,-2 0 0,1 0-1,-1 2-24,1 2 0,-1-1 0,0 5 342,1-1 0,-5 2 0,-1-3 1,3 1 129,0-1 0,3 4 0,-1-6 0,-1-1-123,-3-1 1,7-2 0,-2 0 0,2 0-122,4 0 0,2-2 0,5-2 1,1-6-478,-1-2 0,3-3 0,-1 3 0,0 1-67,-3 1 1,-6 5-1,1-2 1,-1 0 347,-3 4 0,1 2 0,-2-1 1,-2-1 177,-2-2 0,3 0 0,-7 5 1,4 0 119,2 0 0,1 0 0,1 0 1,3 0-52,-3 0 0,4 0 0,-2 0 1,-1 0-93,-2 0 0,3 0 0,0 0 0,-1 0 13,-2 0 0,-2 5 0,1 0 0,-1-2 61,0-1 0,-4 2 1,-2 1-1,-1 0-11,-4 1 0,4-4 0,-1 2-178,2-2 0,0-2 1,4 0-1,-3 0-419,3 0 0,-4 0 501,1 0 0,1 0 0,5 0 0</inkml:trace>
  <inkml:trace contextRef="#ctx0" brushRef="#br0" timeOffset="320">31621 17756 8065,'0'-14'281,"0"0"1,-2 0 139,-3-1 0,4 1 0,-6 0 0,3-2 1,-1-1 20,2-2 1,0 0 0,0 5 0,-4 1 0,1 2-45,0 2 1,-4 4-1,4-3 1,-2 2 0,-3 2 1,-2 3 0,-1 1 0,0 1-71,0 4 0,-1-2 0,1 7 0,0 2-130,0 6 1,-2-1 0,-2 7 0,-2 3 128,-2 4 1,4 2 0,-2 9-58,-1 2 0,4 6 0,-5-1 1,0 2 65,0 3 0,6-4 1,0 1-99,5-2 1,6-2 0,-3-4 6,2-1 0,1 1 0,5-2-246,0-3 0,7-16 0,1-9 0</inkml:trace>
  <inkml:trace contextRef="#ctx0" brushRef="#br0" timeOffset="321">27981 13250 8889,'6'-15'685,"-4"1"-872,4 0 1,-6 0-1,0 0 1,-1-1 0,-3 1-1,-2 0 398,-2 0 0,5 4 1,-3 2-1,1 0 0,-1 2 226,-2 0 0,-2 1 1,-4 5-1,0 0 0,0 0 21,-1 0 1,1 6-1,0 5 1,-2 5-435,-3 3 0,3 8 0,-4 0 1,1 6-1,-2 3-99,-1 4 0,3 1 0,-3 2 0,2-2 201,2-3 1,3 7 0,2-2-1,2 1 167,1 1 0,7-3 1,-2 2-1,4 2-76,1 2 1,5-1-1,1-6 1,2-1-94,3-3 1,6-5 0,4 1 0,1-3-22,3-1 1,2-7 0,3-3 0,3-5-86,5-5 1,3 3 0,2-8-1,0-2 1,-1-5 0,2-2 0,4-8 1,4-3-63,3 1 1,-3-7 0,-1-2 0,-1-3 139,1-1 0,-5-1 1,1 1-37,-3-1 0,-1-4 1,0-2-1,-1 1-2,1-1 1,-2-5 0,-1 2 0,-4-3-27,-1-1 0,1 1 0,-6 1 0,-5 2-7,-3-1 0,-3 2 0,-4 1 1,-3 0 87,-2-1 1,-4 6 0,-6-2 0,0 3 0,-2 1-1,-2 1 0,-9-1 1,-9 3-1,-5 0-6,-8 3 1,-6 5 0,-6 1-155,-5 6 1,-4 0 0,0 6 0,-1 2 22,0 1 1,-3 2 0,1 2 0,4 3 62,0 4 1,0 4-1,-1 1 1,4 2-432,5 3 0,9-4 0,5 4 1,4-3-663,5-2 1,-1 1-1,8-1 1040,4 0 1,5 0 0,8 0 0</inkml:trace>
  <inkml:trace contextRef="#ctx0" brushRef="#br0" timeOffset="322">31080 18467 8889,'-7'10'836,"2"-1"1,3 2-1,2 2-213,0 1 0,2 0 0,3 2 0,4 0-347,4-2 0,1 3 1,0-7-1,0 3 5,1 1 0,0-5 1,3-1-307,1-2 0,4 4 0,-2-5 0,-1-2-167,1-2 1,4-1 0,-1-1-258,3-4 1,-4 2 0,0-7 0,-1-1-315,0-1 1,-3-7-1,3 0 1,-2 1-83,-2 3 1,-2 0-1,-2 1 1,0 0 844,0 0 0,-4 0 0,-2-1 0,-2 1 0,-3 0 0,-1 6 0,-2 2 0</inkml:trace>
  <inkml:trace contextRef="#ctx0" brushRef="#br0" timeOffset="323">31663 18325 8988,'0'-10'595,"0"1"711,0-2 0,-1 5 564,-4 1 0,3 5-1467,-2 5 1,2 7 0,4 9 0,1-1-91,2 1 0,4 9 0,-4-2 0,0 2-321,1 0 1,-5-3 0,6-2 0,-2-1-235,-1 1 1,3-2-1,-4-1-756,1-2 1,1-1-1250,-5-5 1266,7 1 1,-4-9 253,6-6 1,-6-11 726,2-8 0,-3 0 0,-2 5 0</inkml:trace>
  <inkml:trace contextRef="#ctx0" brushRef="#br0" timeOffset="324">31806 18510 8425,'4'-14'-3,"1"-1"518,6 1 0,-9 5 1284,2-1 0,-4 7-990,-4-2 1,0 10-1,-3 4 1,-1 6-305,0 4 1,3-4-1,-3 6 1,2-2-256,3 0 0,-4 0 0,3-5 1,0 0-79,3 1 0,1-6-652,0 0 1,1-5 152,4 0 1,3-2 0,6-2 0,1 0-422,-1 0 0,5 0 0,0 0 0,-2-2-123,-1-2 1,3 0 0,0-3 0,-2-1 209,-1 0 0,-2 3 0,-1-4 0,-2-1-371,-2 2 1,-1-4 1031,2 2 0,2-3 0,-4-1 0</inkml:trace>
  <inkml:trace contextRef="#ctx0" brushRef="#br0" timeOffset="325">32118 18552 7917,'8'0'-99,"-1"0"0,-7 0 0</inkml:trace>
  <inkml:trace contextRef="#ctx0" brushRef="#br0" timeOffset="326">32005 17771 8325,'-15'0'660,"1"0"0,5 0 1,1 1-1,0 2 993,0 2 0,6 4-1433,2-4 0,2 2 1,7-4 380,3 1 0,-6 7-79,-1-1 1,-4 3 0,-1 1 288,0 0 1,0 0-171,0 0-1250,0 1-644,0-7 1,0-4 0,2-8-184,2-6 1,-2-7 0,3-2 1435,-4 1 0,6-4 0,1 0 0</inkml:trace>
  <inkml:trace contextRef="#ctx0" brushRef="#br0" timeOffset="327">31990 17614 8284,'-9'0'2483,"-1"0"-1372,7 0-626,-3 0 1,6-1-74,0-4-342,0 3-370,0-4 1,2 6 26,2 0 1,-2 2 699,3 2-432,2-2 0,-3 4 0,4-4 0,-1 1-571,1 2 1,-3-2-871,5-8 1,-7 2 1445,1-7 0,4 1 0,0-5 0</inkml:trace>
  <inkml:trace contextRef="#ctx0" brushRef="#br0" timeOffset="328">28535 14742 8173,'0'-14'-62,"2"5"0,3 1 1,4 0-1,4 2 0,1-1 239,0 4 0,2-3 0,1 1 1,4 2 244,1 1 0,2 1 0,4-2 0,2-2 0,3 2-113,5 1 0,3 1 1,4-4-1,1-3 1,2-2-205,3 1 1,-5-1 0,3-2 0,-2 1-104,1 1 0,1 2 0,-4-3 1,1 3-125,-5 2 1,2-3 0,-7 2-59,1-1 0,-7 5 1,-7-1-1,1 2-390,-2 2 1,-1-2 0,-7-1-960,0-2 1529,0 1 0,-6 4 0,-1 0 0</inkml:trace>
  <inkml:trace contextRef="#ctx0" brushRef="#br0" timeOffset="329">31407 16534 7480,'-7'-22'-6,"-6"6"1,3 6-1,-2-1 1,-2 0 1062,-1 2 0,6-2 0,-1 6 0,-1 2-264,-1 1 0,-3 2 0,1 2-568,0 2 1,5 6-1,-1 7 1,-1 4 0,-2 1 42,-1 3 1,0 5-1,0 7 1,0 5-4,-1 2 1,1 1-1,0-1 1,0 2 162,-1 1 0,8 5 0,2-4 1,3-4 66,2-5 1,0 1-1,0-7-211,0-1 1,2-7-1,3-3 1,4-3-114,4-6 1,7-1 0,4-7 0,3-3-42,1-6 1,1 0-1,1-9 1,1-4-463,2-4 1,2 2-1,-3-5 1,1 1-577,-1 1 0,-2-4 0,-2 7 0,-1 0 0,-2 1-523,-1-1 0,-7 1 0,2 7 1,-3 2-454,-2-2 0,-1 3 1884,-4-2 0,-2 1 0,-7-5 0</inkml:trace>
  <inkml:trace contextRef="#ctx0" brushRef="#br0" timeOffset="330">31749 16790 8654,'0'-10'50,"-2"2"0,-3 2 988,-4 3 0,1 1 0,0 4 0,2 2-543,3 6 0,1 3 1,2 2-1,0 3 1,2 4-94,2 5 1,-2-2-1,3 8 1,-2-1 0,0-1 112,2 3 0,-1 3 1,-2-2-338,3 2 0,-4-6 0,6 1 0,-3-5-286,1-4 1,1-5-1,-2 1 1,0-4-2595,0 0-435,3-8 2101,1 0 1,2-9 0,-2-3-1,-2-4-22,-3-4 1,-1-1 1057,-2 0 0,6-7 0,2-1 0</inkml:trace>
  <inkml:trace contextRef="#ctx0" brushRef="#br0" timeOffset="331">31891 17060 8261,'8'-15'6,"-2"1"325,-6 0 0,0 5 1390,0-1 0,-2 7-898,-2-2 1,-3 10-1,-4 4 1,3 4-336,2 1 0,-3 0 0,2 1-330,-1-1 0,5 0 0,-1 0 1,0 1 96,0-1 0,2-5-102,-3 1 1,5-7-1,5 2-63,5-4 1,-3-1 0,3 0 0,1 0 162,2 0 0,-4 0 0,1 2-293,1 3 1,1-4-1,2 4 1,2-2-249,3 2 1,-3-4 0,3 4-1,-3-3-707,-2-2 1,0 0 0,0-2-770,1-3 0,-3 2 1,-1-6 1763,-1-2 0,-7-2 0,3-1 0</inkml:trace>
  <inkml:trace contextRef="#ctx0" brushRef="#br0" timeOffset="332">31848 16349 8306,'-14'0'2346,"6"0"0,3 5-1769,10-1 0,3 7 0,6-1-130,0 3 0,-4 1 1,-2 0-1,-2 0 0,-1 0 98,1 1 1,-4 4-1,2 0 1,-2-2-117,-2-1 1,5-2 0,0 0-957,-2 0-1571,-2 1 594,-1-8 1,0-2-1,0-10-1247,0-4 2751,0-4 0,7-7 0,0-2 0</inkml:trace>
  <inkml:trace contextRef="#ctx0" brushRef="#br0" timeOffset="333">31990 16235 8249,'-14'0'540,"-2"0"1,-1 0 145,-2 0 1,0 0-1,5 2 1,0 1 2737,-1 2-4237,8-1 0,2-4 1,11 0 812,8 0 0,1 7 0,5 1 0</inkml:trace>
  <inkml:trace contextRef="#ctx0" brushRef="#br0" timeOffset="334">32147 16534 8256,'-22'0'-6,"1"0"4650,7 0-2372,0 0 0,7 0-2638,7 0 0,7 0 0,7 0 0,0 0-603,0 0 0,2 0 1,1 0-1189,2 0 0,-4 0 2157,-6 0 0,1-7 0,4-1 0</inkml:trace>
  <inkml:trace contextRef="#ctx0" brushRef="#br0" timeOffset="335">32317 16306 8231,'-1'-12'780,"-4"2"592,-4 5 1,1 4-1,-2 1-293,-1 0 1,0 1-1,2 4-587,4 5 1,3 7 0,4 4 0,1 1-701,2 3 0,6 2 0,-2 3 0,4 1-970,1 3 0,0 0 0,1-1 1178,-1 5 0,0 3 0,0 2 0</inkml:trace>
  <inkml:trace contextRef="#ctx0" brushRef="#br0" timeOffset="336">12484 3767 8049,'-7'-15'301,"-2"-3"0,-2-1 0,0 2 335,1 1 1,1 2 0,-5 0-1,-1-1 1,1 3 46,0 2 0,0-1 1,-1 6-1,1 2 1,0 2-1,0 1-299,0 0 1,-1 8-1,1 7 1,0 12-217,0 10 1,-2 10 0,-1 7 0,-2 7 0,0 10-33,8-32 0,1 1 0,0 4 0,0 1 1,-2 0-1,1 0 0,3-1 0,1-1 0,1-2 1,2 0 682,-2 35 0,1 0-584,5-5 1,6-8 0,5-13-1,5-2-36,3-7 1,6-11 0,1-11 0,5-5 9,7-5 0,2-4-547,-2-10 1,7-9 0,-2-9 0,1-6-780,1-4 0,-7 3 0,-2-3 0,-1 3-40,-4 1 1,-6 2 0,-2 2 0,-4 3 148,-7 2 0,1 1 1,-8 3-1,-2-2 1008,-2-1 0,-1 1 0,0 3 0</inkml:trace>
  <inkml:trace contextRef="#ctx0" brushRef="#br0" timeOffset="337">12683 4194 8023,'0'-14'-1575,"-2"1"2171,-3 4 1,2-4 1124,-6 3 0,4 4-251,-5 1 0,7 5-883,-1 5 1,2 5 0,4 7 0,1 5 65,1 5 0,3 0 1,-4 9-1,3 0 336,2 1 0,-5 5-655,2 6 0,1 1 0,-1-3 0,0 1-308,1-1 0,-4-2 0,4-3 0,-1-1-653,0-3 0,4-10 0,-4 0 1,0-5-1428,1-4 1,-5-7 0,6-3 2053,-1-2 0,-4-14 0,4-8 0</inkml:trace>
  <inkml:trace contextRef="#ctx0" brushRef="#br0" timeOffset="338">12867 4492 8018,'0'-23'0,"0"-1"3159,7 7 1,-7-2-1239,0 9 1,-7 5 0,-5 10 0,1 6-1101,1 7 0,7-1 1,-3 7-1,1 1-338,0 2 0,1-3 0,4-2 1,0-2-511,0-2 1,1-7-1,4-4 1,4 0-482,4-4 1,1-1 0,2-2 0,1 0-879,2 0 0,5 0 0,-3-2 523,1-3 1,-5 2-1,2-5 54,-3 2 1,3-4 0,-2 4 0,-3-2-2237,-3-3 3045,-1-2 0,4-7 0,0-2 0</inkml:trace>
  <inkml:trace contextRef="#ctx0" brushRef="#br0" timeOffset="339">12867 3668 8043,'-14'-6'983,"5"-1"2066,-1-2 0,7 1-1209,-2 3 0,4 7 1,1 1-932,0 9 1,5 11 0,1-3-415,2 2 0,-3 0 0,2 4 1,1-4-296,0-2 0,-5 4 1,4-5-1,-3-2-507,1-1 0,5-6-4499,-6-1-1354,7-6 6160,-3 4 0,0-20 0,-1-3 0</inkml:trace>
  <inkml:trace contextRef="#ctx0" brushRef="#br0" timeOffset="340">12910 3426 8043,'0'-14'3647,"-6"0"1,-2 6-1685,-6 3 1,4-1-517,1 1-2200,6 0 0,-2 5 1,8 2-1,3 3 753,2 4 0,2 16 0,4 5 0</inkml:trace>
  <inkml:trace contextRef="#ctx0" brushRef="#br0" timeOffset="341">13351 4308 7941,'-8'0'3564,"2"0"1,12-5-2623,3 0 0,4-4-600,1 4 0,7-5 0,3 6 1,2 1-1,3 1 0,-1 0-330,1-2 1,-6 2 0,1-3 0,0 4-1964,-2 1 0,3 0 1,-6 0 1950,-1 0 0,-3 0 0,0 0 0</inkml:trace>
  <inkml:trace contextRef="#ctx0" brushRef="#br0" timeOffset="342">13536 3966 7941,'-13'-8'2531,"8"2"1,-9 6-1421,1 0 0,6 0 0,-1 2 0,1 4 360,4 8 0,2 4 0,1 9-704,0 3 1,1 7-1,4 1 1,4 3-1212,4 2 1,3 4-1,1 1 1,4-1-3665,1 2 0,-5-6 4108,2-1 0,3 14 0,0-4 0</inkml:trace>
  <inkml:trace contextRef="#ctx0" brushRef="#br0" timeOffset="343">14744 3710 8085,'-12'-7'358,"-3"-4"0,-8 6 1,2 2-1,2 1 0,-1 5 661,-2 7 1,-2 5 0,-5 15 0,1 5-535,0 8 0,-1 7 0,2 12 1,2 8-1,3 7 0,12-35 0,1 0 107,2-1 1,1 0 0,-6 38 0,7-8 0,2-2 54,1-2 0,4-4 0,4-9 0,7-5-160,4-7 0,10-9 1,0-1-1,6-8-885,3-10 0,-1-6 0,5-10 0,1-3-618,-2-4 1,1-10 0,1-3 0,-3-2-340,-5 1 1,-3 0-1,-2-2 1,-1 3 122,-3 2 0,-4 1 1232,-5 4 0,-1-5 0,0-2 0</inkml:trace>
  <inkml:trace contextRef="#ctx0" brushRef="#br0" timeOffset="344">15014 4222 8000,'-9'0'1660,"-1"0"1,6 0-263,-6 0 0,5 0 1,-2 2-351,0 3 1,3 2 0,4 9 0,0 3-315,0 5 0,0 3 1,0 3-238,0 3 0,0 3 0,0 9 0,0 0-244,0 3 0,0-1 0,0-4-660,0-1 1,4-4 0,1-1 0,-2-3-1,0-4-996,2-4 1,-3-6-1,2-6 1,0-1-638,0-3 1,-1-4 0,7-8 2039,1-2 0,2-11 0,1-7 0</inkml:trace>
  <inkml:trace contextRef="#ctx0" brushRef="#br0" timeOffset="345">15171 4578 7998,'0'-22'1331,"0"3"1,0 8-610,0 1 0,-2 7 1,-3-2-1,-4 5 1027,-4 5 0,-1 4 0,0 9 0,0 2-982,-1 2 1,3 1-1,1 2 1,3-3-678,2-2 1,1-1 0,5-4 0,0-1-401,0 0 1,0-4-1,1-3-102,4 0 0,3-2 0,6-5 0,0 0-124,1 0 1,4 0 0,0-2 0,0-1-170,1-2 0,-4-6 0,4 1-23,1-2 1,-5-2 0,3-1 0,-3 1-924,-2 0 1,-2-2 1650,-2-3 0,2-3 0,-4-6 0</inkml:trace>
  <inkml:trace contextRef="#ctx0" brushRef="#br0" timeOffset="346">15142 3668 7983,'-22'0'0,"8"0"3086,8 0 0,7 0-2124,4 0 0,3 5 1,6 1-1,0 2-597,1 3 1,-1 6-1,0 2 1,0 0 78,0 2 1,-4-4 0,-2 5 0,-2 0-140,-3 0 0,4-4 1,-3 2-1,-1-1-669,-1 0 0,-2 0 0,0-5-5640,0 1 2685,0-8 3319,0 0 0,-6-7 0,-2 0 0</inkml:trace>
  <inkml:trace contextRef="#ctx0" brushRef="#br0" timeOffset="347">15270 3440 8044,'-14'0'809,"5"0"3376,-1 0-4133,7 0 1,-3 2 0,7 1-1,4 3-52,4 2 0,4 8 0,1 6 0</inkml:trace>
  <inkml:trace contextRef="#ctx0" brushRef="#br0" timeOffset="348">15441 3824 7999,'0'8'6463,"0"-2"-6134,6-6 1,2 0 0,6 0 0,2 0-601,3 0 1,-2-1 0,6-2 0,-1-2-2397,0 2 2667,-5 1 0,10-4 0,-5-2 0</inkml:trace>
  <inkml:trace contextRef="#ctx0" brushRef="#br0" timeOffset="349">15754 3597 7978,'0'-14'0,"0"4"4116,0 1-2145,0 5 0,0 11 1,0 12-1174,0 6 1,0 5-1,1 3 1,2 5-929,2 3 1,5 2-1,-4 1 1,0 2-889,1 1 1,2-1 1017,-4-8 0,0 3 0,-5-5 0</inkml:trace>
  <inkml:trace contextRef="#ctx0" brushRef="#br0" timeOffset="350">16692 4293 7966,'-20'0'764,"10"-1"1,1-4 225,5-4 0,6 1 1,3 0-1,6 0 1,5 2-1,4-1 96,2 4 0,2-3 1,4 1-1,1 2-1113,-1 1 0,1 2 1,1 0-1,1 0 1,2 0-757,-1 0 0,3-1 0,-2-2 0,-3-4 783,-5-1 0,-4 5 0,-7-3 0</inkml:trace>
  <inkml:trace contextRef="#ctx0" brushRef="#br0" timeOffset="351">16735 4549 7938,'-51'13'0,"7"-4"3132,9-4 1,16-3-1490,19-2 1,24-7-1,14-1-1377,4 1 1,9-6 0,3 3 0,3-2-875,-1-2 1,5 4-1,-9 2 608,3 2 0,2-5 0,0 3 0</inkml:trace>
  <inkml:trace contextRef="#ctx0" brushRef="#br0" timeOffset="352">18270 3625 8077,'-6'-20'224,"-2"4"0,-6-2 1,0 7-1,-1 7 530,1 2 1,-5 5 0,-1 7 0,-1 10-308,1 10 0,-6 13 0,3 9 1,-4 5-1,0 6-124,3 8 0,-1 3 0,15-32 0,1 0 0,0 1 0,1-1 0,0 0 0,1 0 277,2 0 1,1-2-1,-2 35 1,6 0-1,1-5-27,4-9 1,4-4-1,9-12 1,2-4-297,2-10 1,8-4 0,7-13 0,2-6-495,4-5 0,-4-11 1,9-6-1,-4-9-714,-1-9 1,4 0 0,0-4-90,-1 1 0,-6-3 1,-4 5-1,-3 2-560,-6 1 1,0 1 0,-8-1 1579,-2-3 0,-1 3 0,-2-5 0</inkml:trace>
  <inkml:trace contextRef="#ctx0" brushRef="#br0" timeOffset="353">18668 4109 8002,'-8'0'4314,"-4"6"-3992,4 2 0,-2 4 0,3-1 758,0-1 0,2 4 0,5 7 0,0 1-149,0 3 0,0 7 0,0 2 0,0 3-380,0 2 0,0 2 0,2 2 0,1-2-403,2-3 0,0 3 0,-4-5-206,4 1 0,-3-3 1,2-5-924,-2-1 1,3-4 0,1-2-2599,2-1 1,-5-7-1394,2-5 4972,3-12 0,0-5 0,6-14 0</inkml:trace>
  <inkml:trace contextRef="#ctx0" brushRef="#br0" timeOffset="354">18811 4478 8002,'7'-28'279,"0"6"0,-6 3 0,2 3 2102,2 2 1,-2 6-881,-7 3 0,0 3 1,-5 2-1,0 2-698,1 3 1,-5 4-1,3 10 1,-2 3-1,-2 2-366,-1 0 1,6-1-1,-1 6-526,-1-1 1,5-6 0,1-3-1,4-3-555,1-2 0,0 1 0,1-3-25,4-2 1,3-4-1,6-6 1,0 0-162,1 0 1,4 0 0,0 0 126,-2 0 0,3 0 0,1-2 2,1-2 1,-5 1 0,4-7 700,0-1 0,-6-2 0,6-1 0</inkml:trace>
  <inkml:trace contextRef="#ctx0" brushRef="#br0" timeOffset="355">19010 4478 15317,'14'0'978,"5"0"1,1 0-1,2 0-1140,4 0 1,-4 0 0,0 0 0,0 0-1337,0 0 0,-4-5 1,0 1-1449,-2 1 2946,-8 1 0,5-4 0,-5-2 0</inkml:trace>
  <inkml:trace contextRef="#ctx0" brushRef="#br0" timeOffset="356">19180 4279 7962,'-14'0'898,"0"0"1,0 6 0,1 4-1,2 3 210,1 1 0,7 5 1,-2 1-1,4 2-387,1 4 0,1 1 1,3 1-1,2 0-1128,2 1 0,1-1 0,6-1 0,-1-2-1708,0-1 1,0-5 2114,0 5 0,7-7 0,1 4 0</inkml:trace>
  <inkml:trace contextRef="#ctx0" brushRef="#br0" timeOffset="357">19436 4180 7913,'-20'1'0,"5"4"1455,9 4 1,4 4 0,2 3-1,0 3-423,0 5 1,0 2 0,0 4-1,2 2-1346,3 1 1,1 5 0,5-5 0,-1-1-568,1-2 0,-3-3 0,-1-4 0,0-2-1159,-4-1 2040,-1-10 0,-2 15 0,0-9 0</inkml:trace>
  <inkml:trace contextRef="#ctx0" brushRef="#br0" timeOffset="358">18711 3398 7939,'-14'0'2410,"6"0"-1569,2 0 1,17 1-232,3 4 1,-2-2-1,-2 7 1,1 1-1,0 3-93,-1 5 0,1 1 0,-5 6 0,0-3 0,1 1 29,-4-2 1,-2 3-1,-1-4 1,0 0-384,0-1 1,0-1-1816,0-5 156,0-6 1,0-3-1,0-11 1496,0-9 0,-6-11 0,-2-11 0</inkml:trace>
  <inkml:trace contextRef="#ctx0" brushRef="#br0" timeOffset="359">18853 3213 8006,'-12'8'1246,"7"3"0,-8-5 1,4 1 3529,1-1-4536,5 5 1,-2-5-241,10 4 0,3-4 0,6-6 0</inkml:trace>
  <inkml:trace contextRef="#ctx0" brushRef="#br0" timeOffset="360">17787 16761 8265,'-6'-8'230,"-9"-4"0,0 10 0,-4-3 1,3 4 626,2 1 1,-5 1 0,-2 6 0,0 7 0,-1 8-296,0 5 1,-3 8-1,-7 4 1,-1 8 0,3 10-129,5 8 0,0 5 0,6 2 0,1 2 1,4 2 144,5-1 0,2-6 1,7-6-233,0-6 0,7-5 1,2-1-1,5-9-233,5-7 1,3-13 0,8-8 0,2-7-781,1-6 1,7-4-1,-4-6 1,2-10-581,0-6 1,-2-4 0,2-1 0,-5 0 20,-3 2 0,-3-4 0,-3 8 1225,-5-3 0,3-1 0,0 0 0</inkml:trace>
  <inkml:trace contextRef="#ctx0" brushRef="#br0" timeOffset="361">17915 17401 8217,'0'-8'4343,"0"-5"-3823,0 12 1,0-4-1,0 10 433,0 4 1,0 5 0,0 5-1,0 5-1,0 3 1,0 1 0,0 2-367,0 4 0,5-4 1,-1 3-715,-1-3 1,-1-2 0,-2 1 0,0-2-1042,0-4 0,2-2 0,1-7-1491,1 0 1,8-6 2659,-3-3 0,4-4 0,1-1 0</inkml:trace>
  <inkml:trace contextRef="#ctx0" brushRef="#br0" timeOffset="362">18100 17543 8211,'8'-8'0,"-2"0"0,-8 5 1403,-2-2 1,0 7 0,-5 7 0,-2 4-92,-2 1 0,4 5 0,-1 2 0,1 1-540,1 3 0,-3-4 0,6-1-709,2 1 1,1-5-1,2 3-237,0-4 1,2-7 0,3-3-262,4-3 1,4-2 0,1 0-1,0 0-628,0 0 1,1-2 0,-1-1 0,0-4-295,0 0 1,0 3 0,2-2 1356,3 0 0,-3-2 0,5-6 0</inkml:trace>
  <inkml:trace contextRef="#ctx0" brushRef="#br0" timeOffset="363">18299 17557 8141,'0'-8'7093,"0"2"-6557,0 6 1,6-2-1,3-1-292,4-1 1,3-1 0,1 5 0,2-2-721,-1-2 1,2 2 0,-1-3-1,-2 4-1861,-1 1 1,-6 0 2336,-1 0 0,1 0 0,4 0 0</inkml:trace>
  <inkml:trace contextRef="#ctx0" brushRef="#br0" timeOffset="364">18455 17415 9642,'-14'6'1647,"1"2"1,2 8 0,3 2-640,2 0 0,1 6 0,5-3 182,0 1-1222,0-5 0,2 8 1,1-6-332,2-1 1,6-2-1,-2-2 1,4 0-1615,1 0 1,0-1 0,1-4 1976,-1-4 0,6 3 0,2 0 0</inkml:trace>
  <inkml:trace contextRef="#ctx0" brushRef="#br0" timeOffset="365">18668 17316 8101,'0'-15'1668,"0"1"-768,-6 6 0,3 2 1,-7 8 269,-1 2 1,5 4-1,1 8 1,4 3-566,1 5 1,0 4 0,0 4 0,1 2-782,4 3 0,-2-6 0,7 2 0,-1-3-705,-1-1 1,5-5-1,-5-2 1,-1-2-3321,-2-2 4201,3-3 0,-6 0 0,4-1 0</inkml:trace>
  <inkml:trace contextRef="#ctx0" brushRef="#br0" timeOffset="366">18171 16733 8257,'0'14'872,"0"0"-203,0 0 0,0 1-133,0-1 1,4 0 0,3 0 0,-1 0 0,2-1-1,-2-2 385,1-1 0,-1-2 0,-3 3-934,2-2-1282,6 1 34,-10 4 0,6-8-1695,-7-6 2956,0-6 0,-7-8 0,0-1 0</inkml:trace>
  <inkml:trace contextRef="#ctx0" brushRef="#br0" timeOffset="367">18156 16576 8086,'0'-8'2049,"-6"2"1,3 6-61,-6 0-676,5 0-1597,-2 0 1,6-1-1922,0-4 1298,6 3 867,2-4 242,6 6-1176,-6 0 974,-1 0 0,-1-6 0,2-2 0</inkml:trace>
  <inkml:trace contextRef="#ctx0" brushRef="#br0" timeOffset="368">17303 18339 8465,'-14'-14'-175,"0"0"1,1 0 0,4-1 161,4 1 1,5 0 0,6 0 0,9-1-1,7 1 162,5 0 1,1 5 0,2-1 0,3-1 11,5-2 0,8-1 0,3 2 1,2 0-1,4 3-11,5-2 1,5 5-1,6-1 1,0 3-111,0-1 0,0 0 0,0 5 1,0 0-67,0 0 1,0 5 0,0 1 0,2 2-29,3 3 1,-3 0 0,2 0 0,0-1 24,0 1 1,0-3 0,-35-4 0,0 1-12,1 1 1,0-1 0,38 3 0,0 2 0,-1 1 6,-4 1 0,3 1 0,1-2 0,1-2 37,-38-3 1,0-1-1,0 1 1,0 0 0,0-1-1,0 1 1,0-2-1,-1 1-10,1 1 0,0-1 0,0-1 1,0 0-1,0 0 0,0 0 1,0 0-1,-1 0-53,1 0 0,0 0 0,38-1 1,0 3-53,-2 0 0,-36-4 0,-1 0 0,37 6 65,2-2 1,-3-1 0,3-4 0,0 2 43,0 2 1,-3 0-1,5-5 1,-40 0 0,0 0 4,1 0 0,-1 0 1,40 0-1,0-2 1,-40 1-1,0-1 14,1 0 1,-1-1-1,1 0 1,-1 0-1,0 1 1,1-1 0,1 0-1,0-2 5,-2 2 0,0-2 1,1 0-1,1-1 1,-3 3-1,1 0 1,0-1-1,1 0-43,1-1 1,0-1 0,2 0 0,0 0 0,0-1 0,0 1 0,-1 0 0,0 1-110,0 0 1,-1 0 0,-1 1 0,0-1 0,-1-2 0,0 0 7,0 0 1,-1-1 0,34-11-1,2 1 1,-4 0 179,-1 2 0,-1-3 1,-2 0 3,-2 2 0,-6 1 0,2 2 0,-4 0 95,-1 0 1,0-1 0,0 3-1,-2 1 27,-3 1 1,-3 1 0,-6-4 0,0 2-194,-1 2 0,-5 1 1,-4-3-1,-3 3-28,-2 1 1,1-2-1,-1 4 1,1 2 17,-1 1 1,0 2 0,-1 0 0,-1 0-82,-3 0 0,1-1 1,4-2-1,-1-2 54,-3 2 0,3 0 1,-5 0-1,2-4 65,-1-1 0,-5 0 1,1-3-1,-2 2 34,2-2 0,-3-2 1,3-1-7,-4 0 1,0-5-1,-1 0-67,0 1 0,-6 3 0,-2 0 0,-1 0-144,0-4 1,0 3 0,-7-5 0,-4 2 148,-9 0 1,0-1-1,-7 3 1,-1-4 229,1-1 1,-1 3-1,-6-3-38,1 1 1,-1-2 0,1 2-1,1 1-77,3-1 1,-1-4 0,5 1 0,-1-3-39,0-1 0,-2-1 0,4 1-204,1-1 1,3 1-1,-1 0 1,-2-1-30,-1 1 1,1-5 0,3-1 0,1 1 141,0-2 1,0 5-1,-1-4 64,1-1 1,0 5 0,1-5 0,2 2 50,2 0 0,-1-5 0,-4 5 99,0 1 1,0 1 0,-2-1 0,-1 0-20,-2 6 0,-5-1 1,3 6-1,-1 1-63,-3-1 0,0-3 1,-1 4-265,3-2 1,4 3 0,-5-5 0,0 0 27,2 2 0,-5-3 0,4 6 0,-4 2 223,-2 1 0,1 2 0,0-1-34,-1 1 1,-1 2 0,-2 2 0,-2 4 14,-3-1 0,-1 6 0,-4-4 1,-2 4-104,-4 1 0,2 0 1,-4 1-1,-1 2 18,1 2 1,-1 5 0,-3-4 0,2 0 39,-1 0 0,-1 4 1,0-5-1,0-1 67,-4 3 0,1-6 0,-4 4 0,2-2-62,2 2 1,-4-3 0,-1 2 0,0-1-65,-1 2 0,5-3 0,-7 4 0,0-1-60,-1 0 0,-7 4 0,8-4 0,-1 0 66,0 1 1,-1-3-1,-4 5 1,0-2 104,0-3 1,0 4-1,0-3 162,0 0 0,1-3 0,4-1-220,4 0 1,-1 0-1,0 0 1,0 0-146,0 0 0,1-1 0,4-4 40,-4-5 1,3 2 0,-2-1 0,1 0-40,-2 1 0,2-3 1,-3 4-1,3 1 99,5 0 1,1-4 0,-3 4 26,0-2 1,0 5-1,-1-2 1,-2 3 0,-2 2 67,2 0 0,-3 0 0,1 0-64,2 0 1,-3 2 0,0 3 0,0 3-37,0 0 0,-1 4 0,3-2 0,-4 1-54,0-2 1,-1 2 0,6-4-1,1-1 88,-1 0 1,0 1 0,2-4 0,0 1 47,1 0 0,-3-3 0,7-1 0,0 0 123,1 0 0,-2 0 0,7 2 0,1 1-80,1 2 1,3 1 0,-1-3 0,1 3-67,-1 2 1,0 2-1,1 6 1,-1 1-190,0 2 0,1 0 0,1-3 2,3 3 0,-3-4 1,4 6-1,-1-2 80,0 0 0,2 5 0,-3-4 99,1 2 0,6 0 1,-3 5-1,2 0 172,0 3 1,-5 6 0,5-1 0,1 3-11,2 6 0,-3 5 0,0 7-163,1-4 0,2 8 1,2-3-1,1-1-144,3-2 1,4 0 0,6-7 0,1-1-55,3-2 1,4-3-1,8-1 1,1-4-388,2-1 0,6 3 565,-2-5 0,4 6 0,1-2 0</inkml:trace>
  <inkml:trace contextRef="#ctx0" brushRef="#br0" timeOffset="369">7308 14600 8074,'-17'5'0,"4"1"864,5 2 1,4 2 0,4 5 0,0 3 0,0 2-1,0 1-221,0-1 1,1 10-1,2-1 1,4 3-1,-1 2 1,2 4-260,0 3 1,-5 2-1,2 0 1,-4 1-212,-1 3 1,0-3-1,0 2 1,0-5-552,0-3 0,0-5 1,-1 2-1,-2-3-959,-2-5 1,-6-9-1,1 0 182,-2-7 0,-3-5 0,1-9 1155,0-6 0,-6-7 0,-3-13 0</inkml:trace>
  <inkml:trace contextRef="#ctx0" brushRef="#br0" timeOffset="370">7038 15013 8074,'-5'-27'1359,"1"3"202,-7 3-927,9 7 1,4 6 0,10 5 0,7 6 0,5 8 155,6 7 1,3-2-1,7 4 1,-2-1-1,1 0-450,2-2 0,-3-1-1050,0-2 0,-5-4 0,3-2 1,-1-2-3295,-3-3 4004,-2-1 0,-2-2 0,1 0 0</inkml:trace>
  <inkml:trace contextRef="#ctx0" brushRef="#br0" timeOffset="371">7550 14842 8052,'0'-14'4719,"0"4"-4072,0 1 0,0 4 1,2-3 22,2 2 1,11 1-1,8 5 1,4 0-882,2 0 1,-3 6 0,0 4 0,-3 3-3326,3 1 3536,1 0 0,-5 6 0,-2 3 0</inkml:trace>
  <inkml:trace contextRef="#ctx0" brushRef="#br0" timeOffset="372">7778 15084 8029,'-21'20'-1,"0"-6"1635,-2 1 0,2-3 0,7-7 36,0-2 1,7-1 0,9-2-1325,11 0 1,7-11 0,10-4 0,2 0-667,1-1 1,2-3 0,-4 0 0,3 2-763,-3 1 0,-1 2 1082,-1-1 0,-1-5 0,0-2 0</inkml:trace>
  <inkml:trace contextRef="#ctx0" brushRef="#br0" timeOffset="373">8076 14572 8000,'-6'-13'1475,"-4"4"0,2-2 739,-1 6 1,4 0-1348,-4 5 1,6 7 0,-1 4 0,8 6-177,5 7 0,4 4 1,1 5-1,0 5-608,0 3 1,1 3 0,0 2 0,3 3-1553,1 2 0,6-5 0,-3 1 1469,0-3 0,5 5 0,-5 2 0</inkml:trace>
  <inkml:trace contextRef="#ctx0" brushRef="#br0" timeOffset="374">8602 14856 7863,'-14'6'3640,"6"-2"-2957,3 5 1,4 1 0,1 4 0,0 0 0,0 2 230,0 3 0,1-2 0,4 5 0,3-1-1360,0-4 0,4 4 0,-2-1-1921,3 2 1,1-4 2366,0 1 0,0-4 0,0 0 0</inkml:trace>
  <inkml:trace contextRef="#ctx0" brushRef="#br0" timeOffset="375">8787 14714 7863,'0'-14'2339,"0"6"1,0 3-733,0 10 0,0 3 0,0 8-720,0 3 0,2-4 1,1 4-1,5-3 1,3-3-666,4-4 1,3-2 0,-2-7-649,3 0 1,-4 0 0,4-4 0,-3-4-561,-2-6 0,1-9 0,-3 0-10,-2 1 1,-2-3 0,-5 5-1,2-1 427,-2 0 1,0 4 0,0 6 1203,2 2-78,-1 5 1,-4 4 0,0 11 0,2 5 467,3 3 1,-2 6 0,6-1 0,3 3-228,0 1 0,2 7 1,1 3-1,0 3-181,4 2 1,-3-1 0,3 1-207,-3 0 1,3 3-1,0-2-37,-2-3 0,-6-3 1,-1 1-1,-1-2-73,-1-3 1,-2-2-1,-6-7 1,0-3-502,0-1 1,-1 3-1,-4-7-398,-4-4 1,-10-1-1,-3-7 1,-2-2-469,0-1 1,0-5-1,-6-5 1,-1-8 0,-2-5 1065,1-4 0,2-8 0,2-3 0</inkml:trace>
  <inkml:trace contextRef="#ctx0" brushRef="#br0" timeOffset="376">9114 14785 7863,'21'-24'0,"2"2"0,3 2 1262,-3 2 0,4 4 1,-3 3-1,3 3-862,1 2 0,0 1 0,-1 5 0,-1 0-2803,-3 0 2403,-5 0 0,9 6 0,-5 2 0</inkml:trace>
  <inkml:trace contextRef="#ctx0" brushRef="#br0" timeOffset="377">9413 14899 7793,'-19'14'6854,"0"0"-5377,6-6 1,8-2 0,12-6 0,7-1-1024,8-4 1,6 2 0,4-5 0,3 0-1911,1 0 0,-3-1 0,4-4 0,-3 2 1456,-2 2 0,-2-1 0,-2-4 0</inkml:trace>
  <inkml:trace contextRef="#ctx0" brushRef="#br0" timeOffset="378">9853 14401 13132,'-8'14'2675,"2"1"-1465,6-1 1,2 6 0,2 6 0,7 4-918,7 3 0,-2 11 0,4-1 1,-1 1-1306,0 0 0,0 5 0,-5 2 0,1 1 1012,-1 0 0,0 0 0,0 5 0</inkml:trace>
  <inkml:trace contextRef="#ctx0" brushRef="#br0" timeOffset="379">8602 15752 7881,'-12'-16'710,"2"-3"1,-7 10-1,4-2 1816,4 1 0,5 5-1498,0 10 0,4 9 0,4 12 1,6 4-779,3 3 0,1 11 1,0-1-1,0 2 0,0 4 1,1 2-930,-1-1 1,0 3 0,0-9 0,-1-6-957,-4-7 0,4-2 1635,-4-15 0,4-3 0,1-11 0</inkml:trace>
  <inkml:trace contextRef="#ctx0" brushRef="#br0" timeOffset="380">8744 15638 7881,'0'-22'0,"-1"3"1531,-4 10 1,2 5 0,-5 12 0,2 8 116,2 5 1,3 2 0,1 7 0,1 3-873,4 5 0,3-1 0,6 1 1,1 3-836,-1 4 0,0-5 0,0 3 0,0-4-760,1-3 0,-3-1 1,-2-6-1,-5-1-847,-4 0 1,-1-5 0,0-4 0,0-4 1665,0 0 0,-13-1 0,-2 0 0</inkml:trace>
  <inkml:trace contextRef="#ctx0" brushRef="#br0" timeOffset="381">8616 16164 11621,'8'21'1512,"5"-1"1,-2 4 0,5-4-381,3 1 0,6-5 0,-1 3 0,4-4-613,5 0 1,-3-7 0,4-4 0,-3-2-467,2-2 0,-3-11 0,2-5 0,-5-6-625,-4-8 0,-5 1 1,-1-5-1,-4-1-804,-4-3 0,-6 2 0,2-1 1,-3 3 1375,-2 2 0,0-4 0,0-1 0</inkml:trace>
  <inkml:trace contextRef="#ctx0" brushRef="#br0" timeOffset="382">12754 16605 8063,'-10'0'-111,"1"0"0,4 0 265,-4 0 1,4-2 771,-5-3-721,7 4 0,-2-5 1,12 6-1,7 0 89,8 0 0,10 1 1,4 4-1,5 4 1,8 4-57,5 1 0,11 0 1,6 2-1,-32-7 1,2 0-244,3 0 1,1 1-1,1-1 1,1 1 0,2-3-1,1 0 1,0 0 0,0 0 41,0 0 1,-1 0-1,1-2 1,0-2-1,-2 0 1,0-1-1,-1-1 1,0-1-13,-2 0 0,0 0 0,-2 0 0,0 0 1,3 0-1,0 0-131,-3 0 1,-1 0 0,36 2-1,1 1-218,-2 2 0,-3 0 0,-6-5 0,-4 1 598,-6 4 0,1-4 0,-14 4-218,-4-3 0,0-2 0,-7 0 0,-4 0-466,-5 0 0,-5 0 8,-5 0 0,-9-3 13,-6-7 1,-11 1 0,-10-10-1,-1 3 389,-3 2 0,-8-7 0,-3-1 0</inkml:trace>
  <inkml:trace contextRef="#ctx0" brushRef="#br0" timeOffset="383">13422 15169 7912,'-8'6'648,"3"4"1,4 4 43,1 5 0,0 9 0,1 12 1,4 7-439,5 10 1,4 6 0,5 8-1,3 0 1,2 2-708,-1 3 0,1-8 1,4 1 452,1-4 0,-1 3 0,1-3 0</inkml:trace>
  <inkml:trace contextRef="#ctx0" brushRef="#br0" timeOffset="384">10351 16008 8035,'-6'-8'-200,"-4"3"0,-2 3 0,-3 2 0,1 0 475,0 0 0,0 0 1,1 2-1,2 1 0,1 4-49,-1 0 0,4 3 0,-3 4 0,-1 2 0,0 3-36,1 5 0,-2-2 0,2 0 0,-1 0-64,2 0 1,-4 2-1,5 4 1,-1 1-160,-1-1 1,1 0-1,-4 2 1,2 4 58,2 4 0,1-2 1,-3 2-1,3 1 47,1 2 1,1 2 0,3 0-1,-2-1-31,2 1 1,2-2 0,2 0 0,2 0-9,2 3 0,6 2 1,-1-2-1,4 2 9,5 2 1,-2 1-48,7-2 1,-5-3 0,4 4 0,3-4 47,1-2 1,3 0-1,3-3 1,3-1 46,0 1 0,12-4 0,-2 0 1,4-2-67,2 0 1,2-1 0,4-7 0,2-1-27,1 1 0,-1-4 1,6-2-1,-3-5-12,0-5 0,2 2 0,6-6 1,-1 0-36,-4 1 0,2-4 1,-5 2-1,0-2-21,1-2 0,3-5 0,0-1 0,1 0 57,-2-1 0,-1-4 1,-4 3-1,4-1 27,0-1 1,3 1 0,-6-5 0,-1-2-61,2-3 1,1 2 0,2-7 0,-5-3 61,-2-5 0,-7 2 0,-1-4 1,-2 1 64,-4-1 0,0-7 0,-4 0 1,-3-5 42,-5 1 1,-3-6 0,-3-1 0,-4-3-83,-4-2 0,-4 3 0,-6-1 0,-4-5-111,-4-3 1,-1 4 0,-1-1-1,-4 5-64,-4 1 1,-10-7 0,-5 7 0,-3 0 88,-1-1 1,-7 4 0,-2-1-1,0 0 100,-1 1 0,-2-2 0,-6 5 1,-1 3 76,1 0 0,-3 9 1,0 3-1,-1 1 56,-4-1 1,3 6 0,-1-4 0,0-1-163,2 2 1,-6 0-1,6 3 1,-4 2-46,-3 1 1,3 2-1,-7-2 1,2 5 31,3 4 0,-1 2 1,0 4-1,-2 4-40,-2 3 0,7 4 1,-3 3-1,0 6-103,-3 6 1,2 0 0,-2 5 0,4 1-243,4-1 1,7-5-1,-3 4 1,4-2-718,1-1 0,2 1 552,3-4 1,2 0-400,3 4 934,3-3 0,-11 5 0,4-7 0</inkml:trace>
  <inkml:trace contextRef="#ctx0" brushRef="#br0" timeOffset="385">7934 17998 8830,'-10'0'1518,"1"0"1,7-5-1155,2 1 0,7-6 0,7 4 0,2-1 180,3 1 1,-2 1 0,7 5 0,1 0-207,2 0 1,1 7 0,1 2-1,-1 5 1,-1 4-134,-3 1 0,1 6 0,-6-3 0,-2 2-108,-1-1 0,-6 6 0,-2 4 1,-2-1-240,-3-2 0,-1-2 1,-4 1-30,-3-1 1,2 0 0,-6 1 0,-2-2 126,-2-4 0,-3-1 1,-1-6-1,-2 0 247,1-3 0,3-4 0,2 2 943,4-1-880,-4-7 1,13 3-1,0-7-27,8-4 0,11-3 1,3-6-1,2 0-275,-1-1 0,1 1 0,4 0 0,-1 0-378,-3-1 1,3 1 0,-5 0 0,0 1-410,-3 4 1,-3-4 0,-2 5-623,0 0 1,0 1 0,1 3 1444,-1 0 0,-6-7 0,-2 3 0</inkml:trace>
  <inkml:trace contextRef="#ctx0" brushRef="#br0" timeOffset="386">8360 17515 7971,'-22'0'3708,"2"-7"-1891,12 6-906,2-6 1,6 9-1,1 4-477,4 9 0,3 0 0,6 9 0,0 3-261,0 4 0,1 1 1,-1 4-1,-1-2-157,-4-8 0,2 3 0,-5-7 75,2 0-472,-5-1 0,4-15 1,-7-6-1,0-10 104,0-7 0,0-5 0,1-6 1,3-1 296,0 1 0,1 4 1,-5 2-1,0 1 295,0 4 0,5 6 240,-1 1 0,8 7 104,-3-1 1,2 8-1,0 6 1,-1 2-131,1 3 0,-5 4 0,0-1 0,-1 0-459,0-2 1,4-1 0,-4 3 0,0-1-679,1-4 0,-4 1 0,4-4-1011,0 2 1,-4-2-3374,3-1 4992,-4-6 0,-1 10 0,0-5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39.5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20119 12269 7983,'-15'0'0,"6"0"0,-1 1 448,-1 4 1,3 1 0,-1 5 0,-1-1 0,3 3 0,2 4 0,3 5 311,2 0 1,0 5 0,2-5 0,3 0 0,4-3-496,4-3 1,1-2-1,0-1 1,0-4 0,2-4 46,3-3 1,-3-4 0,3-3 0,-3-6-148,-2-6 1,0-5 0,0-7 0,1-1 0,-3-1-111,-2-2 1,1-1-1,-7 6 1,0 0-103,-3-1 0,-2 7 0,-4 3 1,-5 3 86,-2 2 1,-2 0 0,-2 1 0,-2 4 130,-1 4 0,0 3 0,5 2 0,0 2-292,0 3 0,4 3 0,2 6 1,0 0-731,1 0 1,3 0 0,0 1 0,2-1-1541,2 0 0,2 5 2391,2 0 0,4 6 0,7-3 0</inkml:trace>
  <inkml:trace contextRef="#ctx0" brushRef="#br0" timeOffset="1">20204 12510 7983,'-2'-9'1769,"-2"-1"-355,2 7-198,-11-9 1,12 12-694,-4 0 0,3 6 0,2 10 0,2 3-20,3 4 1,-4 6-1,4 4 1,-3 3-1,-1 2 77,4 0 1,-3-5-1,4 4 1,-1-3-442,-1-2 1,6-2-1,-4-3 1,0-2-810,1-1 0,2-7-473,-4 2 0,4-3 0,-2-3-4504,1-4 5647,-5-3 0,3 1 0,-6 1 0</inkml:trace>
  <inkml:trace contextRef="#ctx0" brushRef="#br0" timeOffset="2">20190 12766 7983,'0'-8'1279,"-2"2"246,-3 6 1,2 2 0,-5 2-151,2 6 1,-4 3 0,4 2 0,0 3-627,0 1 0,-1 0 0,4-5 0,-2 0-849,2 0 0,-3 5 0,1 0 0,0-1-1208,-1-3 0,4 0 0,-2-1-668,2 0 0,2-4 1976,0-1 0,0-6 0,0 3 0</inkml:trace>
  <inkml:trace contextRef="#ctx0" brushRef="#br0" timeOffset="3">20204 12852 7983,'1'-13'885,"4"4"602,-3 2 0,6 7-838,-4 0 1,0 0 0,5 0 0,2 0-698,2 0-768,1 7 1,5-4-1,0 5 1,-2-1 815,-1 1 0,-2 8 0,0 6 0</inkml:trace>
  <inkml:trace contextRef="#ctx0" brushRef="#br0" timeOffset="4">20318 13051 7834,'-2'-7'1152,"-1"7"-264,-2 8 0,-4 0 0,4 3 0,0 3 0,0 5-29,1 3 1,-6 2 0,5 5 0,1-1 0,-1 0-424,0 1 1,-1-5 0,3-2 0,-2 0-1336,2 0 0,1-5 0,2 2 0,0-3-4625,0-2 5524,0-6 0,0-1 0,0-7 0</inkml:trace>
  <inkml:trace contextRef="#ctx0" brushRef="#br0" timeOffset="5">20303 13136 7834,'7'-22'1309,"-6"1"0,4 7 356,-3 0 0,-2 4-873,0 1 0,6 6 0,3-2 1,4 5-476,1 5 1,2-2-1,1 6 1,4 1-978,1-2 1,-3 4-1,3-2 1,0 1-3174,0-2 3833,-4 4 0,9-5 0,-5 6 0</inkml:trace>
  <inkml:trace contextRef="#ctx0" brushRef="#br0" timeOffset="6">22066 12084 7860,'-6'14'180,"0"5"1,-4 2-1,6-1 1,0 2 594,0 0 0,2 2 0,-3 3 1,5-2-1,5-3-166,5-1 0,2-2 1,2-7-1,1-2-458,-1-5 1,5-5 0,0-7 0,-2-5 0,-1-7 0,-2-5-21,0-6 1,-1 2-1,-4-6-134,-4 4 1,2 2 0,-3 1 0,-2 2-116,-5 1 0,-4 7 0,-4-2 0,0 5 1,-3 4 234,-3 5 0,-2 4 0,4 1-147,1 0 0,0 1 0,0 4 0,0 5-368,-1 2 0,3 3 0,2-1 0,6 0-527,2 0 0,2 0 0,2 1 0,1-1 925,1 0 0,7 7 0,-3 1 0</inkml:trace>
  <inkml:trace contextRef="#ctx0" brushRef="#br0" timeOffset="7">22223 12368 7860,'-10'-4'1268,"1"-1"-684,-1-6 0,1 9 861,-1-3-626,7 4 1,-3 2-504,6 4 1,0 3 0,0 8 0,0 3 0,1 3 232,4 0 0,-3 5-277,3-3 1,-4 4 0,1 4-58,2 1 0,-2 2 0,4-4 1,-1 2-1,0-1-33,-2-2 0,3-6 0,1-2 1,-1-2-454,0-2 1,1-4 0,-4-3-2254,1-2 1660,1-5 1,0 0-1,0-8 1,-2-6-2068,-2-3 2321,-1-1 1,0-5 609,0 0 0,-6-6 0,-2 3 0</inkml:trace>
  <inkml:trace contextRef="#ctx0" brushRef="#br0" timeOffset="8">22209 12567 7860,'-7'-8'516,"-2"4"1,1 2 782,-2 2 0,6 0-661,-6 0 0,2 2 1,-3 1-1,2 5-17,-2 4 1,3-1 0,0 10-1,0-2-316,0 0 1,3 1 0,-3-2-467,2 1 1,0 0 0,3-5-1,-2 0-1927,2 0 1,1-4 2087,2-1 0,0 1 0,0 4 0</inkml:trace>
  <inkml:trace contextRef="#ctx0" brushRef="#br0" timeOffset="9">22209 12596 13727,'1'9'1853,"4"1"-2310,9-7 1,2 5 0,3-5 0,-3 3 0,-1 1-1781,4-1 1,-3 5 2236,3-2 0,-3 4 0,-2 1 0</inkml:trace>
  <inkml:trace contextRef="#ctx0" brushRef="#br0" timeOffset="10">22294 12909 6164,'-10'1'1301,"2"4"0,2 4-573,3 4 1,-3 1 0,1 2-1,0 1-69,-1 2 1,3 7 0,-5-4 0,0 3 0,2 0-32,-1 0 1,-2 6 0,2-8 0,1 2-535,0-1 0,0-3 1,2-7-1,0 0-1637,0 0-275,3-6 1818,1-1 0,0-7 0</inkml:trace>
  <inkml:trace contextRef="#ctx0" brushRef="#br0" timeOffset="11">22280 12994 7817,'0'-14'941,"6"6"-70,3 3 1,-1 3-1,2 2 236,1 0 1,6 5 0,4 1-1,-1 2-827,1 3 0,3 0 1,-4 1-1,1-3-752,-1 2 1,4 0-1,-5 0 1,-2-3-484,-1-2 0,-7 4 955,1-5 0,-1 6 0,6-3 0</inkml:trace>
  <inkml:trace contextRef="#ctx0" brushRef="#br0" timeOffset="12">19180 12724 7868,'-28'20'285,"6"-2"0,3 7 1,3 3-1,3 5 1,4 4 498,4 2 1,3 4-1,2 4 1,4 4-1,3 1-417,8 0 0,10-12 0,2-2 0,4-8 0,3-7-236,0-4 1,3-9 0,5-6 0,1-4-1,0-4-224,-1-6 1,-1-13-1,-1-8 1,-4-5-195,-1-8 1,-3 0 0,-9-7 0,-4 1-2,-3-1 1,-8 5-1,-3 0 1,-5 5 238,-5 3 1,-5 7 0,-10-1-1,-7 5 221,-5 4 1,-2 10 0,2 0 0,-3 6 155,-1 3 0,4 4 1,-1 5-491,3 5 1,3 2 0,4 2 0,2 2-2416,1 3 2577,10-3 0,-9 11 0,11-5 0</inkml:trace>
  <inkml:trace contextRef="#ctx0" brushRef="#br0" timeOffset="13">21242 12553 7889,'-21'14'204,"4"5"1,-5 2 0,3 2 0,5 8 0,4 5 254,4 5 0,1 8 0,5 3 0,2 3 252,2 2 0,6-6 0,9-4 0,3-4-416,0-5 0,10-10 0,-4-9 0,4-5 0,2-4 0,4-9-64,3-9 1,0-7 0,-1-15 0,-4-4-173,-1-3 1,-2-5-1,-6 0 1,-3-1-373,-5 1 1,-8-1-1,-3 2 1,-4 1-70,-5 2 1,-12 2-1,-11-3 1,-4 2-17,-5 2 0,-3-1 0,-7 6 234,0 3 1,2 13 0,3 1 0,5 6-204,3 3 1,8 4 0,3 5 0,5 5 366,4 2 0,4 9 0,6 1 0</inkml:trace>
  <inkml:trace contextRef="#ctx0" brushRef="#br0" timeOffset="14">23275 12425 7946,'-21'0'504,"6"0"1,-4 2 0,3 2-1,2 6-63,-1 3 0,3 7 1,2 5-1,6 7 1,2 6-1,2 1 568,0-1 1,11 3 0,5-3 0,4 2-667,6-2 1,0-4 0,3-7 0,1-3 0,1-5-1,3-5-45,-3-4 1,4-4 0,0-9-1,0-7-158,-1-9 1,-1-6-1,-6-5 1,-3-3-83,-5-5 0,-5-8 0,-4-1 0,-6 1-171,-2 2 1,-8 3 0,-5 1 132,-7 2 1,-4 8 0,-8 2-1,-1 7 113,-3 6 0,-5 7 0,2 3-1712,1 3 975,-5 2 1,9 0 0,-4 2-905,1 3 1,2-2 1507,5 6 0,-7 1 0,-1 4 0</inkml:trace>
  <inkml:trace contextRef="#ctx0" brushRef="#br0" timeOffset="15">19138 11842 7853,'-7'-14'177,"4"5"642,-6-1 1,4 7 1449,-5-2-1955,7 4 0,-3 9 0,7 4 0,3 7 0,2 5 120,2 6 0,1 3 0,6 8 0,-1 0-153,0 3 1,0 1 0,-1-6 0,-2-3 0,-2 1-196,2-1 1,0-6 0,1 0 0,-5-6-662,0-4 1,-3-1-1524,-4-5 0,4-1 930,-4-3 1,1-4-1,-10-8 1168,-2-2 0,-8-11 0,-3-7 0</inkml:trace>
  <inkml:trace contextRef="#ctx0" brushRef="#br0" timeOffset="16">19152 12311 7853,'-13'-9'3,"2"1"376,2 2 1,4 1 380,-5 5 0,7 8 0,-2 6 0,4 7 29,1 1 0,5 5 1,3-4-1,3 4-257,4 2 1,4-7 0,-1-3 0,2-5-223,2-5 1,-3-2 0,5-9 0,1-4-768,2-8 1,2-9-1,1-10 1,1-5-2045,2-3 0,1-1 2501,-6-1 0,0-6 0,1-2 0</inkml:trace>
  <inkml:trace contextRef="#ctx0" brushRef="#br0" timeOffset="17">23972 11828 7940,'0'-14'375,"0"0"1,0-1 580,0 1 0,-2 8 1,-1 6-374,-2 8 1,0 12 0,5 9 0,0 7-330,0 5 0,0 2 1,0-1-1,0 1 1,0-2-336,0-3 1,0 2 0,0-7 0,0-2-614,0-1 1,0-8 0,0-3 0,0-3-3296,0-2 3989,0 1 0,0-7 0,0-2 0</inkml:trace>
  <inkml:trace contextRef="#ctx0" brushRef="#br0" timeOffset="18">23886 12240 7940,'-1'-8'359,"-4"4"140,3 2 1,-4 4 0,6 2 287,0 6 0,-5 4 0,1 5 0,0 3-55,3 0 0,7 4 1,2-6-1,3 1-429,3-1 0,-3-6 0,10-6 1,-2-1-340,0-4 0,6-3 0,-3-7-478,0-7 0,4-2 0,-6-7 0,1-3-482,-1 0 1,-1 2-1,-5 0 26,1-1 0,-1 0 0,-2-1 0,0 4 970,-3 2 0,-6-12 0,3 2 0</inkml:trace>
  <inkml:trace contextRef="#ctx0" brushRef="#br0" timeOffset="19">21284 11771 7941,'0'-14'186,"0"0"1,0 0-1,0-1 2376,0 1-1159,0 6 1,0 5-859,0 13 0,2 2 0,1 15 1,2 5-67,-2 2 0,3 9 0,-1 6 1,-2 0-98,-1 0 1,-2 3-1,0-5 1,0-1-341,0-2 0,0-6 1,0-1-1,0-4-513,0-6 0,0 0 0,0-8-853,0-2 1,0-1-1448,0-2 0,0-8 2771,0-6 0,-6-12 0,-2-10 0</inkml:trace>
  <inkml:trace contextRef="#ctx0" brushRef="#br0" timeOffset="20">21256 12283 7941,'0'-14'1348,"0"6"0,-5 3-913,0 10 0,1 3 247,4 6 0,0 5 1,0 1-1,1 1-14,4 0 0,-2-1 1,7-3-1,1 2-324,1-1 1,3-4 0,-1-3-1,0-3-374,0-2 0,0-1 1,1-7-1,-1-2-235,0-6 1,0-9-1,1-4-450,-1-4 1,0-2-1,-1 1 1,-2-1-463,-2 1 0,-6 4 0,2 2-9,-3 2 0,2-4 1186,1 5 0,-6-6 0,-7 3 0</inkml:trace>
  <inkml:trace contextRef="#ctx0" brushRef="#br0" timeOffset="21">5659 16349 7978,'-28'0'-164,"12"1"0,8 3 104,10 0 0,7 6 1,12-5-1,5-2 1,9-2-1,5-1 191,4 0 1,3 0-1,1-1 1,4-2 176,3-2 1,8 0 0,5 7-1,6 2-208,-34 1 0,1 0 0,3 0 0,1 1 1,0 0-1,1-1 0,1 0 0,-1-1-150,2 2 1,1 0-1,2-2 1,0-1 0,2 2-1,0-2 1,1 1 0,0-1 40,1-1 0,0-1 0,1-1 0,0 0 0,1-2 0,0-1 0,-1-1 0,0-1-4,-1-1 0,-1-1 0,-1-2 1,-1-1-1,-3 0 0,0 1 0,-2 0 1,0 1-19,-1 0 1,0 0 0,0 1 0,0 1 0,29-5 5,0 2 0,-14 6 1,-7-2 5,-8 3 1,-2 4 0,-11 1 0,-1 3-293,-2 2 1,-8-3 0,-5 4 310,-6 2 0,-1 1 0,-1-3 0,7-3 0</inkml:trace>
  <inkml:trace contextRef="#ctx0" brushRef="#br0" timeOffset="22">8560 16633 7983,'1'-8'339,"-2"2"1,-14 8-1,3 2 134,2 6 1,2 2 0,5 4 0,-2 2-115,2 1 0,3 11 0,5 0 0,4 6-30,4 8 0,1 0 0,1 7 0,0-1-100,4 1 1,-3-5 0,3 1-1,-3-3-136,-2-1 0,0-2 1,0-1-1,1-6-499,-1-4 1,-5 0 0,1-11 0,-1-1-738,-1-2 0,0-4 0,-3-2-1358,4-6 2501,4-2 0,1-8 0,0-2 0</inkml:trace>
  <inkml:trace contextRef="#ctx0" brushRef="#br0" timeOffset="23">8972 16918 8077,'0'-23'450,"-2"4"0,-2 10 207,-6 4 0,-3 5 0,-1 7 0,2 5-75,2 6 0,-3 7 0,6-1 0,-3 2 12,1 3 0,5-5 0,0-2-558,2-2 0,2-6 1,2-6-1,2-1-617,6-4 0,3-13 91,1-4 0,0-10 0,0 1 0,0-6-90,1-4 1,-3 5 0,-1-2 0,-3 6 222,-1 3 0,-3 7 1,-2 6 774,3 2 0,-4 4 293,4 12 0,-4 1 0,-1 13-90,0 1 0,0 2 1,0 0-1,2-1-361,3 3 1,1-4-1,5 7 1,-1-5-170,1-4 1,1 1-1,3 4-632,-1 1 1,0-5-1,2-2 1,1 0-614,2 0 0,0-5 0,-5 2 0,1-5 1154,-1-4 0,0 3 0,0-6 0</inkml:trace>
  <inkml:trace contextRef="#ctx0" brushRef="#br0" timeOffset="24">9398 16775 8077,'0'-22'2078,"0"3"-1441,0 10 0,-1 3 1,-4 7 21,-4 4 1,1 7-1,0 9 1,1 3 786,4 6-1156,-5-2 1,7 18-1,-6-3 1,3 1-236,-1 0 0,0-6 1,5 0-1,0 0-849,0-2 0,0-1 0,0-7-1462,0 1 0,0-6 2256,0 1 0,7-7 0,0 4 0</inkml:trace>
  <inkml:trace contextRef="#ctx0" brushRef="#br0" timeOffset="25">9199 16918 8090,'2'-8'1759,"3"3"-1296,-4 10 1,7 3 0,-3 6-1,6 0-167,6 0 0,1 5 1,5 2-1,3-1-668,0 1 0,3-2 0,-1-5 0,1 0 372,-1 0 0,1 7 0,-1 1 0</inkml:trace>
  <inkml:trace contextRef="#ctx0" brushRef="#br0" timeOffset="26">9569 16676 8219,'-14'0'1876,"0"0"-1425,6 6 0,1 4 0,7 7 0,0 5 0,2 3 1,3 5 0,4 8 1,8 0-1,4 3-841,1 2 1,0 0 0,4-1 0,-3 1-510,3 0 0,-1 2 0,0 0-905,-1-4 1803,-7-8 0,10 2 0,-5-7 0</inkml:trace>
  <inkml:trace contextRef="#ctx0" brushRef="#br0" timeOffset="27">10010 16704 8219,'-7'-36'0,"-5"8"0,-9 9 0,1 4 987,-1 6 1,-4 3-1,3 6 1,0 1-138,3 4 0,3 3 0,3 8 1,4 1-759,4 2 0,3 5 0,4-4 0,3 2-264,4 4 0,10-6 0,6-1 0,6-2-437,2 2 1,1-3 0,-2 3 0,1-3-452,-1-2 1,-4 2-1,-2 1 768,-3 2 0,-5 7 1,-1-3 396,-6 4 0,0 3 0,-6 2 1,-2 1 192,-1-2 1,-2-2 0,0-5 23,0-5 0,-2-5 0,-3-5 0,-4-4 304,-4-3 1,-1-4-1,0-4-292,-1-9 0,1-11 1,2-12-1,2-3-187,5-2 1,4-6 0,1-3 0,0-3-400,0-2 0,1 0 0,3 2 0,0 2-455,-1 6 1,1 4 0,-1 5 67,2 5 0,-1 5 639,-4 4 0,7-3 0,0 5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39.5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11346 3725 7967,'-14'0'17,"-5"-5"1,-2 0-1,1 2 248,-1 1 0,1 2 0,2 0 0,-2 0 0,-2 0 129,-3 0 1,2 2 0,0 3 0,-1 6 0,2 5 0,1 4-44,1 2 0,4-3 0,-3 5 0,2 1-155,-2 2 1,5 2-1,-2-1 1,5 0 36,0 1 1,-2 1 0,0 1 0,2 4-4,2 2 0,4-4 1,-3 5-1,2 1 30,3 2 1,3 2-1,3-1-363,2 1 0,7 4 0,1 1 1,4-1 7,1 2 0,4-5 0,0 4 0,2-4 218,-1-1 0,3-7 1,5-3-1,4-3 0,1-1 97,4-1 0,-1-6 0,2-4-92,2-7 1,-4 0 0,9-7 0,-2 0-20,1-3 1,-1-2 0,6-3 0,2-2 0,1-2-13,2-3 0,0-3 0,1-3 0,4-4-31,4-1 0,-3 5 1,1-4-1,-3 2 13,1 0 0,-1-5 0,-4 5 0,0 1-92,0-3 1,-2 4-1,1-7-47,0-1 0,-8 3 0,6-2 0,-6-1-6,0-2 1,-1-2-1,-6 1 1,-3-2 13,-5-3 0,-4 6 1,-4-5-1,-4 1 115,-6 1 1,3-2 0,-10 0-1,0-1 74,-4 2 0,-2-4 0,-2 2 1,-2 0 103,-2-2 1,-4 5 0,-8-3 0,-3 1-6,-5-1 0,-3 3 0,-3-3 0,-3 3 32,-5 1 1,2 1-1,-3 1 1,-4 2-114,-3 1 0,-8 7 0,4-4 0,-4 2-81,-3 0 1,4 5 0,-9 6-1,3 2-57,3 3 0,-1-4 1,0 2-1,0 2-57,0 2 1,0 7 0,0 2 0,0 1-113,1 1 1,0 1 0,3 6-1,2 4-183,2 1 1,2-3 0,4 3 0,2-1-256,3-4 1,3 4-1,8-3 1,4-2-2951,4-5 3540,3 2 0,8-18 0,2 4 0</inkml:trace>
  <inkml:trace contextRef="#ctx0" brushRef="#br0" timeOffset="1">13010 4308 7962,'-11'0'799,"6"0"595,19 0-861,16 6 0,14 0-9,4 4 0,2 2 1,7-2-1,2 2 0,2 3-51,6-1 1,2 0 0,2 0-1,-1 1 1,-2-1-229,-2 0 0,-1-1 0,1-2 0,-4-3-206,-4-2 0,-6-1 0,-1-5 0,-2 0-571,-3 0 0,-8 0 1,-7 0-1,-6 0-2653,-6 0 2118,-3 0 0,-21 0 0,-10 0 1067,-14 0 0,-20-7 0,-9-1 0</inkml:trace>
  <inkml:trace contextRef="#ctx0" brushRef="#br0" timeOffset="2">13095 4549 7941,'-35'14'2767,"7"1"-2400,12-1 1,10-5 0,7-1 0,6 0 515,7 0 1,13-3-1,12 3 1,7-2 101,6-3 0,10-1 1,6-2-1,6 0-644,6 0 1,-1-5 0,0-1 0,0-1-495,0 1 1,-4-3 0,-1 2-1,-6 1-294,-7 0 0,-4-4 1,-5 5-1,-6 2-995,-6 2 1,-6 1 0,-7 1 0,-3 4-1241,-5 4 2682,-3-2 0,-2 12 0,0-3 0</inkml:trace>
  <inkml:trace contextRef="#ctx0" brushRef="#br0" timeOffset="3">13351 3028 7937,'0'-9'6138,"0"-1"-4737,0 7 1,0-2-936,0 10 0,0 3 0,0 8 0,0 1 0,0 5-332,0 5 0,0-2 1,0 10-1,0 0 0,0 3-491,0 3 0,-5 1 1,-1 1-1,-2 0-388,-3-1 1,-2 1 0,-1-2 0,0-3-16,0-5 0,1-4 0,2-6 468,1-4 0,1-5 216,-5-4 1,6-5 419,3-10 0,5-8 0,5-6 0,6 0 550,6-1 1,1 4 0,4-3 0,0 3 100,0 2 0,-3 0 0,3 1-719,-1 4 1,2 1 0,-4 5 0,-1-2-459,-3 2 0,0 1 0,-1 2-344,0 0 0,0 0 0,-1 2-898,-4 3 1,-2-2 0,-7 6 0,0 2-2533,0 2 3956,0 7 0,-13 3 0,-3 5 0</inkml:trace>
  <inkml:trace contextRef="#ctx0" brushRef="#br0" timeOffset="4">13209 3853 7937,'-14'14'2312,"-1"-6"-1403,7 4 1,4-10-1,10 1 100,8-6 1,8-6 0,11-9 0,5-1-508,3 2 1,2-4 0,0 2 0,1 0-573,3-1 1,-4 4-1,1-3 1,-6 3-510,-3 2 0,-3 5-1407,-9-1 0,3 1-1741,-8-6 3727,1 1 0,-11 0 0,-1 0 0</inkml:trace>
  <inkml:trace contextRef="#ctx0" brushRef="#br0" timeOffset="5">13522 3440 7937,'-15'-9'449,"1"-1"1,0 7 106,0-1 0,4 2 0,1 2 137,-2 0 0,3 5 0,0 3 0,2 3 0,2 6-170,3 4 0,9 2 0,4 7 0,6 3-212,-1 5 0,5 3 0,0 2 1,2 1 145,0 4 1,-7-7 0,4 5 0,-2-1 245,0 0 1,-5-3-474,-5-4 1,-1-2 0,3-6 0,-3 1 10,-2-5 1,-1-7 0,-6 0-163,-4-3 0,-3-8 0,-6-3 0,-1-4 0,0-1-625,-4 0 1,-3-1-1,-5-4 1,1-5-1595,3-2 1,5-4 819,-1-3 1,5 3-1,3-4 1,3-1 1319,2-2 0,1-4 0,5-2 0</inkml:trace>
  <inkml:trace contextRef="#ctx0" brushRef="#br0" timeOffset="6">13721 3611 7937,'14'-13'2543,"0"4"1,-6 1-1558,-3 3 1,1 2 0,0-5-268,2 2 1,2-5-1,4 1 1,2-2-294,3-3 0,3 1 1,5 0-1,-2 0-567,-1 0 1,-5-1 0,3 1 0,-2 2-75,-2 2 1,-3-1 0,0 6 0,-1 1-150,0-3 1,-5 6 203,1-4 0,-5 5 0,3 5 0,-1 4 492,1 4 1,-3 1 0,3 2 0,0 3 306,0 4 0,0 6 0,3 2 1,-2 4-22,2 1 0,2 1 0,1 2 0,0-1-10,1 2 0,-1-4-473,0 2 0,0-6 0,0-1 0,1-4-219,-1-3-1,-1-7 1,-2 2-2049,-2-3 1051,-6-8 0,2-4 0,-8-8 0,-5-6-128,-5-2 1,2-7 0,-9-2 0,-1-1-228,-3-3 1,-1-7 0,0-3 0,1-1 1436,-1-3 0,-2-3 0,-1 0 0</inkml:trace>
  <inkml:trace contextRef="#ctx0" brushRef="#br0" timeOffset="7">14019 3369 7937,'0'-36'66,"-6"1"0,-2 7 0,0 1 311,3 3 1,-1 4 0,1 5-1,0 3 1977,-1 2-1712,5 4 1,-6 19-1,7 6 1,0 6-76,0 3 1,2 9-1,3 5 1,2 9 119,1 4 1,5 7 0,-4 1 0,3 2 7,-3 3 0,2-5 1,-5-3-1,2-6-474,3-7 1,-3-4 0,0-6 0,0-5-503,0-7 0,-5-4-1836,2-7 1,-4-3-1,-1-6-159,0-10 1,-6-12-1,-3-7 579,-4-3 1697,-1-8 0,-13-1 0,-3-6 0</inkml:trace>
  <inkml:trace contextRef="#ctx0" brushRef="#br0" timeOffset="8">13948 3767 7937,'-6'-22'-872,"-4"3"0,-2 5 1675,-3 5 1,1 2 0,0 7 0,0 2 659,0 3 0,-1 2 1,3 9-1,1 3-306,1 5 0,7-2 0,-2 0 1,4 0-1253,1 0 1,1-4-1,4 1-306,4-3 1,4-4 0,3-1-1,3-3 1,5-2 400,2-2 0,-3-3 0,-3-1 0</inkml:trace>
  <inkml:trace contextRef="#ctx0" brushRef="#br0" timeOffset="9">14332 3568 7937,'14'0'1784,"-1"2"0,-2 1-15,-2 2 0,-4 6 0,5-3 1,2 1-551,6 1 1,-1-1 0,5 4 0,0-2-980,0-2 1,-3-4 0,3 3 0,-1 0-811,-4 0 1,-1-3-1,-2 2 1,0 0-1245,1-4 0,-7 0 0,-4 2 1814,-2 4 0,-8 4 0,-2 1 0</inkml:trace>
  <inkml:trace contextRef="#ctx0" brushRef="#br0" timeOffset="10">15441 2872 7932,'-6'0'5542,"6"0"-5184,6 0 1,8 4 0,0 1-1,1 0 1,-1 1-135,0 4 1,-1-2 0,-2 1-1,-2 1-754,2-3 1,-3 6-1,0-2 1,-2 5 0,-2 3-3684,-3-2 4213,-1 5 0,0 1 0,0 5 0</inkml:trace>
  <inkml:trace contextRef="#ctx0" brushRef="#br0" timeOffset="11">15285 3355 12359,'14'0'1525,"0"0"0,2-2-918,3-2 0,3-4 0,8-6 0,1-1 0,3 1-353,-3 0 0,4 0 1,-2 0-1,-1-1-730,-2 1 0,-2 0 0,-1 0 0,-2 1-2330,-1 4 0,-7-2 2806,2 6 0,-9 0 0,-4 5 0</inkml:trace>
  <inkml:trace contextRef="#ctx0" brushRef="#br0" timeOffset="12">15512 3483 8404,'-9'13'2810,"-1"-4"-1533,7 4-954,-3-12 1,13 6 0,6-7 0,6-2-931,3-3 0,-3-3-308,5-6 1,0 0 0,4 0 0,0 0 284,1-1 0,-5 1 0,-2 0 0,-2 0 505,-2 0 1,-3 1 543,0 3 1,-9 6 782,-6 8 0,-3 6 1,-10 9-1,-3 6-12,0 7 0,-4-1 1,-1 7-1,-1 3-688,-3 5 0,3-2-375,-2 4 0,5-4 0,-3-1 0,0-2-137,0-3 0,5-4 1,-2-5-1,3-2-769,2-4 0,-1-2-157,1-7 0,6-8 1121,3-6 1,20-11 203,4-8 0,8 0 0,-5 4 98,4-4 1,1 1-1,10-5 1,-1-1 90,0 2 0,2 0 1,5 4-1,-2-1-604,-3 2 1,1 1 0,-5 2 0,-3 0-904,-1-1 0,-3 6 0,-3 0-740,-5-3 0,-5 0 1,-5-2 1668,-4-1 0,-10-5 0,-3-2 0</inkml:trace>
  <inkml:trace contextRef="#ctx0" brushRef="#br0" timeOffset="13">16138 2843 8605,'-15'-6'2770,"7"11"1,4 4-2311,8 20 1,0 1 0,5 9 0,1 5-19,-3 7 0,6 9 1,-5 3-1,1 0 0,-1 0-274,-1-3 0,2-1 0,-2-4 1,0-3-1,3-6-676,-2-6 0,0-7 0,-5-9 0,3-6-3038,2-2 3546,-5-8 0,10-8 0,-5-8 0</inkml:trace>
  <inkml:trace contextRef="#ctx0" brushRef="#br0" timeOffset="14">16322 2602 7848,'-28'0'3287,"12"6"1,-1 3-1393,12 10 1,-4 3-1330,4 7 1,0 4 0,4 3 0,-3 4 0,0 4-1072,0 0 0,3-4 0,2-4 1,3 1-395,0-1 1,3-5-1,-4 1-1905,2-7 0,4-4 2804,-4-7 0,6 0 0,-3 0 0</inkml:trace>
  <inkml:trace contextRef="#ctx0" brushRef="#br0" timeOffset="15">16294 3184 7508,'8'-14'226,"-2"0"1,-6 0 1256,0 0 1,5-1 0,0 1-1,-1 0-102,3 0 0,-4 0-1203,6-1 0,-1 6 0,3 1-724,-1 2 0,-7 7 0,2 9 1,-4 4 545,-1 5 0,-12 3 0,-4 6 0</inkml:trace>
  <inkml:trace contextRef="#ctx0" brushRef="#br0" timeOffset="16">16237 3341 7848,'-8'14'785,"2"-6"1,7-2 70,4-6 1,5-1-22,9-4 0,-2 2 0,7-7 0,1-1-478,2-1 1,0-1-1,-2 2 1,-3 3-278,-1 2 1,-2 1-1,-5 5 168,0 0 1,-1 8 0,-4 5-1,-4 5 217,-4 5 0,-1 0 1,-1 6-1,-2-1-49,-2 1 1,0 4 0,5 0 0,0-1-470,0-2 0,0-7 0,0-1-752,0-1 1,0-2-240,0-5 0,2-6 0,1-6-1530,2-10 2574,-1-2 0,-10-23 0,-2 3 0</inkml:trace>
  <inkml:trace contextRef="#ctx0" brushRef="#br0" timeOffset="17">16678 2602 7917,'-22'6'2100,"1"2"1,9 6-1437,2 0 1,-3 5 0,4 2-1,-4 2 1,-1 7-170,0 7 1,1-2 0,2-1-602,2 1 0,6-10 0,-2 2 0,3-5-243,2-4 0,5-3 0,1-2-27,2-3 0,-3 2 0,4-2 213,2 2 0,1 4 0,-1 1 467,-2 2 0,-4 5 0,3-5 1,-2 0 388,-3 2 1,0-6 0,1 4 0,0-3-221,-1-2 1,1-1-1430,0-4-122,-2-2 1,4-9 0,-6-3 0,0-4 1077,0-4 0,0-7 0,0-2 0</inkml:trace>
  <inkml:trace contextRef="#ctx0" brushRef="#br0" timeOffset="18">16578 3014 7898,'8'-14'-227,"-1"4"656,-7 1 0,1 4 0,2-5 1,4 1 816,1 1 1,-4-5 0,6 4 0,1-2-437,1 1 1,7-2-1,0 4 1,-1-2-663,-2 1 0,2 4 1,1-3-1,-1 2-63,-2 3 0,-2 1 1,0 2-136,0 0 1,-4 0-217,-1 0 0,-6 2 0,2 3 154,-3 4 0,-2 4 1,0 1-1,0 0 191,0 0 1,0 1 0,0-1 0,0 0-56,0 0 0,0 0 1,0 1-1,0-1-134,0 0 1,-2 0 0,-1 1-965,-2-1 1,-1 0-45,1 0 0,-3-6 0,-6-3 656,0-4 1,0-1 0,-1-1 0,1-2-11,0-2 0,6-6 0,2 3 263,-1 0 0,6-5 659,-4 4 1,5-2 152,5 1 1,-4 6 0,4 8-263,-3 6 1,-1 7 0,2 2 0,2 0-162,-2 2 0,-1-5 0,-2 2 0,-2-3 110,-2-6-577,2 4 1,-3-13 0,8 0 12,2-8 1,6 0 0,-1 0 133,2 2 1,-2-4-1,-1 6 99,2 0 1,-3 9 0,0 6 0,-1 5 87,-4 3 1,-3 1 0,-3-2-1,-4 1 235,-1-2 1,-1 4-1,-5-2 1,1-2-178,3-1 0,-2 0 0,2 1 1,-1 2-145,2-2 1,-2-1 0,4 0-1,1 1-56,0 2 0,-4 7 0,4-3 84,-2 4 0,0-3 0,-3-2 0,3-2 485,2-2 0,0-4 1,2-3 120,0-1 1,7-9 0,10-1-181,4-8 0,10-11 1,0-4-1,4-4-345,1-2 0,3 1 1,-2 1-1,-2 2-337,-1 1 1,-6 7-1,-2-2 1,-1 5-591,-4 4 1,-6-1-1,-3 5-211,-2-2 1,-1-2-1,-7-4 403,-2 0 1,-4 4 0,-6 1 0,-1-2 306,1-2 0,0-3 1,0-1 569,0-2 0,1 0 1,2 6 529,1 4 1,6 3-1,-4 9 432,1 6 0,3 2 0,4 15 0,1 4 159,4 6 0,-2 7 0,7 2-411,1 3 1,-3 6 0,1-2-1,2 3-451,2 2 1,-1-7 0,-1-2 0,-1-4-636,1-1 1,2-7 0,1-4 0,0-7-1422,0-6 1,-4-3-1,-1-4 1585,2-2 0,-4 2 0,-1-4 0</inkml:trace>
  <inkml:trace contextRef="#ctx0" brushRef="#br0" timeOffset="19">17389 3583 7741,'-22'14'1510,"1"0"776,7 0 0,6-4 1,2-2-2358,-1-2 0,6-3 71,-4-8 0,3-3 0,2-6 0</inkml:trace>
  <inkml:trace contextRef="#ctx0" brushRef="#br0" timeOffset="20">20417 1166 7791,'-13'-22'246,"4"3"0,-2 3 0,6 2 1,0-1 1059,-1 1 1,5 5 0,-6 1-710,1 2 1,4 4 0,-2 11 0,2 12 0,2 9 0,0 9-128,0 7 1,0 0 0,0 8-1,-2 3 1,-1 3-42,-1 0 0,-6 3 0,4-1 0,-1-2 0,1-4-190,3-3 0,1-5 0,2-8 1,0-5-232,0-7 0,0-9 0,0 0-417,0-3 0,0-10 1,2-6 21,3-8 0,-4-11 0,4-6 0,-3-7 131,-2-5 1,4-9 0,1-2 0,0 1 391,1-2 1,0 5 0,6-2-1,-3 6 112,2 7 1,2 5 0,-1 3 0,-1 2 220,-1 3 0,-1 6 1,6 6-38,-1 2 0,-5 1 0,1 5 46,1 0 1,-5 8 0,0 6-1,-1 8 201,0 5 0,0 3 1,-5 3-1,0 3-222,0 1 0,0 4 0,0-3 0,0 1-457,0-1 0,1-3 0,2-8 0,4-2-58,1-1 1,-4-9-1,6 1-2027,1-5 0,2-8 0,1 2 287,0-3 1,-5-9 0,-1-2 0,0-5 1797,0-5 0,-5-10 0,4-7 0</inkml:trace>
  <inkml:trace contextRef="#ctx0" brushRef="#br0" timeOffset="21">20773 1336 7938,'-13'-1'2589,"5"-4"-951,8-4 0,2 1 1,9 0-1,3 0-700,3 0 1,9 5-1,-3-2 1,4 2-748,2-2 0,2 4 0,-1-4 1,-3 5-1534,0 5 1,-5-2 0,0 6-1,-1 2-3539,-4 2 4881,-1 1 0,-2 0 0,0 1 0</inkml:trace>
  <inkml:trace contextRef="#ctx0" brushRef="#br0" timeOffset="22">20815 1649 7881,'-22'0'0,"2"6"3053,12-4 1,5 4-2295,12-6 0,8 0 0,17-1 0,3-2 0,5-2-1215,0 2 0,-4 1 1,0 1-1,1-3 456,3 0 0,-6-1 0,-1 5 0</inkml:trace>
  <inkml:trace contextRef="#ctx0" brushRef="#br0" timeOffset="23">21938 725 7895,'8'-19'78,"-3"0"1,-2 2 0,0 1 848,2 2 0,0 7 0,-5 9-429,0 11 0,-5 15 0,-1 16 1,-2 12-1,-3 8 0,-2 9-230,6-33 1,0 1 0,0 0-1,0 1 1,-1 6 0,0 1 0,-1 0-1,1 0-16,-2-1 0,1 0 0,-1-1 1,1 1-1,1-1 0,1-1 0,0-3 1,0-1 275,-7 36 1,5-14-1,1-8 1,1-12-107,4-9 0,8-9 1,4-7-1,6-9-200,4-7 1,3-11 0,8-6 0,1-10 0,2-7 0,1-12 0,-8-8 0,-2-1 6,-5 0 1,-5 2 0,-4-2-1,-5 6-2104,-4 6 0,-1 7 1,-3 9-1,-6 5 1597,-10 4 0,-2 7 0,-3 3 1,-3 5 409,-4 5 0,4 3 1,-3 6-1,2 0-633,2 0 0,9-4 1,1-1-828,5 2 1328,8 2 0,3 1 0,8 0 0</inkml:trace>
  <inkml:trace contextRef="#ctx0" brushRef="#br0" timeOffset="24">23573 1180 7858,'-6'-8'261,"0"-5"0,-5 4 1,3-4-1,0-1 1610,0 0 1,5 4-784,-2 1 0,4 7 1,1 2-652,0 8 0,0 11 0,0 5 1,-2 4-1,-1 5 18,-2 5 0,-1 5 0,1 3 0,-3 3-149,0 1 0,-3-2 1,5 4-1,0 2-158,-1 1 1,-4 0-1,3-3 1,0-4-68,4-4 1,-3-6-1,3-3-311,0-5 47,3-5 1,1-16-969,0 1 954,0-7 0,0 0 0,0-12 0,0-10 84,0-7 1,5-4-1,-1-3 1,1-5 112,1-3 1,1-6-1,4-1 1,-2 3 178,2 0 1,2 9-1,3 3 1,1 3-46,2 2 1,-5 5 0,-4 4-1,1 5-95,1 5 0,-2 2 0,-2 9 0,0 4 191,0 9 1,-5 2-1,2 10 1,-4 3 108,-1 0 0,0 0 0,0-3 0,0-2-129,0-1 0,6-7 0,4 0-404,3-6 0,1-6 0,0-10 0,0-6-120,0-6 1,5-5 0,0-7-1,0 1-248,2 0 1,-5 1 0,3 3 0,-4 5-137,0 3 0,-3 2 1394,-2 0-198,2 6 0,-10 10 1,3 12-1,-4 8 299,-1 5 1,-6 1 0,-2 2 0,0 2-266,3 1 1,4 0 0,1-4 0,0-1-567,0 0 1,0-4-1,1-2 1,4-1-1298,5-4 0,-2-3 1,1-4-1,2-5-586,2-4 1,1-1-1,0 0 1,0-1 1916,1-4 0,-1-9 0,0-9 0</inkml:trace>
  <inkml:trace contextRef="#ctx0" brushRef="#br0" timeOffset="25">24057 1521 7858,'0'-8'-1726,"0"-4"3944,0 2 0,6 2 1,5 0-1108,7 2 0,-1 0 0,7 3 1,3-2-771,4 2 0,1 1 0,4 4 0,-1 1-1594,-4 2 1,-5 4 1252,-3-4 0,1 6 0,5-3 0</inkml:trace>
  <inkml:trace contextRef="#ctx0" brushRef="#br0" timeOffset="26">24156 1720 7832,'-26'8'2005,"2"-3"-101,5-4 1,11-1-895,8 0 1,11 0 0,10 0 0,2 0-757,7 0 1,3 0-1,7 0 1,-2 0 0,0 0-1348,-2 0 1,4-1 0,-9-2 0,-2-2 1092,-4 2 0,-8-5 0,4 0 0</inkml:trace>
  <inkml:trace contextRef="#ctx0" brushRef="#br0" timeOffset="27">24768 1166 7818,'0'-14'1830,"11"1"1,5 3-489,4 6 0,2-3 0,2 3 0,-5 2 0,-3 5-40,-2 7 1,-5 4 0,-1 5 0,-1 5-724,-4 2 1,-3 4 0,-5 4 0,-6 3-1172,-6 5 0,-6-5 0,-3 0 1,0-2-114,3-4 0,1-1 1,-2-3-1,5-3-47,3-5 0,8-4 1,3 0 232,4-1 0,2 0 0,4-1 563,5-4 1,9 4 0,3-4 0,1 2 307,1-1 0,-2 3 1,4-4-1,-3 4 143,3 1 1,-6-3 0,-1 2-1,-3 2 290,-2 1 1,-5 5-1,-1-1 1,-1 2 320,-4 4 1,-2-1-1,-1 0-627,0-1 1,-4-2 0,-3 2 0,-1-4-480,-3 1 0,-1-7 0,-4 2 0,-3-5-1285,-5 0 1,2-3 0,-3 0 0,-3-2-561,-4-3 0,-8-1 0,3-2 1845,-5 0 0,-7 0 0,-1 0 0</inkml:trace>
  <inkml:trace contextRef="#ctx0" brushRef="#br0" timeOffset="28">19777 2943 7835,'-14'0'1315,"0"0"0,1 1-1024,4 4 1,-2 3-1,6 8 1,2 3 76,1 4 1,2 11-1,0 2 1,2 0-87,3-3 1,2 2 0,8-2 0,-1-3 0,0-3-1,0-6 13,1-5 0,3-1 1,3-10-1,0-2-250,-1-1 0,5-4 0,-1-4 1,1-7-157,-1-4 0,-3-8 0,-7 3 0,-2-2 22,-2 0 1,-4 2 0,-6-3 0,0 1 5,0-1 0,-8 3 0,-4-2 0,-7 0 167,-3 2 0,4-3 1,-2 6-1,1 2 45,0 1 1,-5 2 0,5-1-180,2 1 1,1 5 0,2 1-797,0 1 1,6 4 845,3 8 0,3 3 0,2 6 0</inkml:trace>
  <inkml:trace contextRef="#ctx0" brushRef="#br0" timeOffset="29">21896 3042 7970,'-11'10'359,"-4"-1"1,0 2-1,4 7 1,1 2-1,1 1 493,1-1 1,-3 6-1,6-4 1,2 1 0,1 1-255,2 1 1,8-4 0,5-2 0,6-3-386,3-2 0,-3-6 1,5-4-1,1-2 0,2-2 1,-1-2-131,-2-2 0,1-4 0,-6-6 0,-1-2-136,-2-3 0,-4 3 1,-2-4-1,-6 1-58,-2 0 0,-2-5 0,-2 5 0,-2 0 166,-6-1 1,-2 4-1,-4-2 1,-2 6-18,-1 2 1,-1 5 0,3-2-1,-2 0-228,1 4 1,1 2-1,-1 1-1308,0 0 0,0 1 1498,9 4 0,2-4 0,7 6 0</inkml:trace>
  <inkml:trace contextRef="#ctx0" brushRef="#br0" timeOffset="30">23886 3099 7927,'-9'0'523,"-1"2"1,-1 4 358,-1 8 0,4 1 1,3 5-1,3 1 1,2 1-191,0 0 0,5 3 1,1-4-1,2-1-342,3 1 0,4-4 0,2-6 0,2-3 0,0-2-84,1-3 0,-2-4 0,6-7 0,-1-6-256,-1-2 1,-1-6 0,-7 0 0,-1-2-116,-4 0 0,-2 5 0,-7-4 0,0-1-49,0 2 0,-7-3 1,-2 7-65,-4 6 344,-7-3 0,-1 9 0,-4-3-153,1 4 1,2 3 0,-3 2 0,3 0-957,1 0 1,2 0-999,5 0 1,6 2 1980,3 3 0,4 3 0,1 6 0</inkml:trace>
  <inkml:trace contextRef="#ctx0" brushRef="#br0" timeOffset="31">25692 3170 7897,'-6'8'13,"-2"5"0,-5-4 0,4 4 0,2 1 1393,1 0 0,4 2 0,-2 2 0,2 0 0,4 0-736,2-2 0,4-2 0,6 0 1,2-1-1,2-4-534,1-4 1,6-3 0,-1-2-1,1-2 1,0-3-188,-1-4 0,-7-4 1,2-1-188,-3 0 0,-3-2 0,-2-2 0,-3 0-30,-2 0 0,-1 2 0,-7 2 0,-3 0 218,-4 0 1,-4-1 0,-1 3 96,0 2 0,-5-1 0,-2 7 0,1 0 0,-2 1 114,-1-1 0,6 2 0,-2-3-965,3 4 1,7 1 0,1 1-1291,2 4 0,2-2 2094,9 7 0,3-1 0,6 5 0</inkml:trace>
  <inkml:trace contextRef="#ctx0" brushRef="#br0" timeOffset="32">27227 3170 7917,'-9'0'336,"-1"0"1,1 2 0,0 3 404,-1 4 1,5 4 0,-3 2 0,0 4 0,2 4 0,0 0-246,3 1 1,1-5 0,2 3 0,2-1 0,2-4-256,6-1 1,3-4 0,2-2 0,3-5 0,2-4-189,2-1 0,-3-1 0,3-4 0,-1-5-149,-4-2 1,4-7-1,-2-2 1,-2-1-69,-1-3 0,-8 3 1,-3 0-1,-4 0 185,-1-1 1,0 6 0,-3-4 242,-6 1 1,-2 6 0,-12-2 0,1 6 3,0 4 1,0-3-1,-3 4 1,1 2-352,-1 1 1,4 2 0,2 0-666,4 0 0,7 2-902,3 2 0,5 0 0,6 4 1650,8-2 0,7-1 0,7-5 0</inkml:trace>
  <inkml:trace contextRef="#ctx0" brushRef="#br0" timeOffset="33">28791 3184 7822,'10'-4'-444,"-2"-3"1,0 0 1150,0-5 0,-4 1 0,4 0 391,-1 2 0,-3 7 0,-5 2-493,-4 8 1,2 6-1,-5 5 1,0 5-1,2 3 24,-1 1 0,-2-4 1,4-2-1,2 0-282,1 0 0,4-4 1,3 1-1,4-3-209,4-2 0,1-6 0,2-4 1,1-2-204,2-2 1,2-2-1,-4-2 1,2-6-344,-2-2 1,-1-3-1,-2-1 136,1-2 1,-6 2-1,-1-5 1,-2 2 182,-3 0 1,-1 0 0,-2 5-1,-2-2 371,-2-3 1,-6 4-1,-7-3 1,-2 6 30,2 2 0,-1 2 0,1-1-506,-2 4 0,0 3 0,5 2 0,-1 0-998,1 0 0,5 0 1,1 2-1288,2 3 2478,1 3 0,5 6 0,0 0 0</inkml:trace>
  <inkml:trace contextRef="#ctx0" brushRef="#br0" timeOffset="34">26147 5232 8057,'-2'-8'2265,"-2"3"-1172,2 3-233,-11 2 1,12 2-351,-4 3 1,3-2 0,2 6-202,0 2 1,-4-3-1,-1 2 1,2 1-34,1 2 0,2 7 0,0 2 0,0 2-35,0 0 1,0 1-1,0 6 1,0 4-34,0 1 0,0-2 0,0 4 0,-1-1-25,-4 0 1,3 2-1,-2-6 1,2-1-75,2-2 1,0-1-1,0-3 1,0 0-211,0-3 1,0-5 0,0 1-352,0-4 1,0-5-324,0-1 1,2-1-929,2 2 0,-1-4-598,7-6 2301,-1-6 0,-1-2 0,-1-6 0</inkml:trace>
  <inkml:trace contextRef="#ctx0" brushRef="#br0" timeOffset="35">28109 5445 8370,'-8'-10'1081,"3"1"1,5-1-303,5 3 1,8-1 0,6 5-1,-2-2-220,-1 2 1,3 1 0,0 2 0,0 0-268,1 0 0,-2 0 0,4 0 0,-2 0 1,-1 2-104,2 2 1,-10 0-1,3 5 1,-3 2-227,-3 2 1,-2 2-1,-6 4 1,0 5-271,0 3 0,-8 0 0,-4-2 1,-7-1-185,-3 1 0,0 0 0,-4 1 267,3-3 0,-1-5 1,-5 1-1,3-4 167,2 0 0,3-6 0,7-1 0,0-2 1169,0-2-228,6-3 1,5-1-498,12 0 1,2 0 0,11 0 0,0 0 134,1 0 0,-5-5 0,6 1-229,1 0 1,1 3 0,-3 1-93,-4 0 1,-3 5 0,-2 1 0,1 2-54,-1 3 0,-5 2 0,-1 1 0,-1 0 51,-4 0 1,-2 0 0,-1 2 0,0 2 33,0 1 1,0 4 0,-1-4 0,-4 0-13,-5 2 0,3-4 0,-3 5-117,-1-1 0,-2-2 0,-1-5 0,0 0-427,0 0 1,-2 0 0,-1-1 0,-2-3-475,1-6 1,1-2 0,-1-2-200,0 0 1,-6 0-1,5-2 1,1-1 0,3-3-4223,0-2 5218,1-2 0,0-4 0,0 0 0</inkml:trace>
  <inkml:trace contextRef="#ctx0" brushRef="#br0" timeOffset="36">30128 5715 7965,'-10'-9'849,"2"-1"616,2-1 1,1 3-392,5-1 1,7 1 0,2-3-448,4 1 0,-4 7 1,1-2-1,1 4-114,1 1 0,3 0 0,-1 1 0,0 2-181,0 2 1,1 5 0,-1-4 0,0 2-118,0 3 0,0 2 0,1-1 0,-3-1-124,-2-1 1,2-1-1,-2 5-19,3 1 1,-4-1 0,-1 0 0,-2 2-47,-3 3 1,-1-2 0,-2 5-1,0 0 45,0 1 0,-2-4 0,-2 4 0,-6 2-110,-2 2 1,-7 2-1,-2-2-50,-1-4 0,-2 4 0,-3-5 22,4 0 0,-3-1 1,7-7-1,0 0 120,-1 1 1,4-8 0,-3-2 791,3-3-360,9-2 0,0-2-128,7-3 1,7 4 0,2-5-50,4-1 0,6 6 1,1-6-1,1 3-100,-1-1 1,4 0 0,-4 5 0,3 0-291,2 0 1,-5 0 0,-1 0 0,-3 0-240,-2 0 0,1 0 0,-1 2 0,0 1-1047,0 2 0,-4-1 0,-1-4-1477,2 0 1,2 0 2844,1 0 0,0 0 0,0 0 0</inkml:trace>
  <inkml:trace contextRef="#ctx0" brushRef="#br0" timeOffset="37">25123 6341 8098,'-6'14'168,"0"-5"1,-2 1 0,9 1-1,12 1 0,9 3 0,11-3 0,7-1-32,5-1 1,6-7-1,6 2 1,1-4-1,2-2-108,2-4 0,4 2 0,-2-7 0,0-1 0,4-1-80,2-3 0,1 1 1,0 2-1,-2 0-23,-2 3 0,7 1 0,-1-1 0,3 2 9,1 1 0,-1 4 0,-5-2-39,0 2 0,2 4 0,1 1 131,2 2 1,-36 0-1,0 1 1,38 3-1,1 4-46,-38-6 1,0 0 0,1 0 0,0 0 0,0 0-1,1 0 1,-1 0 0,0-1-33,-2-1 0,0 0 0,4 1 0,1 0 0,-3-2 0,1 0 0,0 1 0,1 0 20,-1 0 1,1-1 0,1-2 0,0-1 0,0 2 0,1-1 0,0-1-1,0-1 17,0 1 0,0-2 0,1 1 0,0 0 1,-1 0-1,-2 0 0,1 0 0,-1 0 8,-1 0 0,1 0 1,3 0-1,1 0 0,-1 0 1,0 0 59,-1 0 0,0 0 0,-2 1 1,0 0-1,-1 0 0,0 1 0,-1 1 1,1 1 17,0-1 0,-1 1 0,1 1 0,0 0 0,-1 2 0,-1 0 0,1 1 0,0 0-16,1 2 1,-1-1 0,36 2 0,-36-4 0,1 0 0,-2 0-1,0-1-18,38 6 0,-37-7 1,0 0-1,37 4-61,0 2 0,-37-7 0,0-1 0,37 3 1,0 0-149,-4 4 1,-2-2 0,-2 1-1,-3 2-449,-6 2 1,-1 3 620,-8 3 0,-1-2 0,-2 4 0,-6-2 0,-2-2 0,-5 2 0</inkml:trace>
  <inkml:trace contextRef="#ctx0" brushRef="#br0" timeOffset="38">21427 2346 8249,'-7'-22'891,"-2"3"0,-4 3 41,-1 2 1,4 6-1,3 6 1,-1 10 0,0 11 81,-3 6 0,3 16 0,-2 7 1,-1 9-754,-1 9 1,-9 8-1,9-30 1,0 2-1,-1 3 1,0 0-1,-2 3 1,0 0-1,-1 4 1,0-1-177,0 0 0,-1 1 0,-2-2 0,0 1 0,3-2 0,0 1 0,2-3 0,0-1-745,1-1 1,1-2 0,3-6 0,0-1 0,-10 36 0,5-13 659,4-9 0,4-12 0,6-7 0</inkml:trace>
  <inkml:trace contextRef="#ctx0" brushRef="#br0" timeOffset="39">26730 2701 8128,'14'-49'84,"-5"-1"0,1-7 0,1 0 1,0 0-1,0 3 541,-1 7 1,-7 1 0,3 15 0,-1 2 573,0 4 1,-2 14 0,-10 4-1,-5 15 1,-7 18-668,-3 13 0,-8 26 0,10-24 0,0 3 0,-2 6 1,-2 3-1,-1 4 0,-2 3-552,0 3 0,-1 2 1,-3 7-1,0 3 0,11-24 1,-1 1-1,1-1 1,0 0-1,0-1 0,1 1-835,1 0 0,0 0 1,1 0-1,-8 23 1,2 1 854,3 1 0,2-1 0,0-2 0,2 0 0,1 0 0,1 1 0</inkml:trace>
  <inkml:trace contextRef="#ctx0" brushRef="#br0" timeOffset="40">19621 3682 8161,'-14'0'0,"6"-2"609,3-2 0,7 2 0,6-3 1,7 4-79,6 1 0,4 0 1,8 0-1,5 1 0,3 3 1,2 2-520,0 2 0,2-3 0,1 4 0,-3 0 0,0 1-12,-4-1 0,1 7 0,2 6 0</inkml:trace>
  <inkml:trace contextRef="#ctx0" brushRef="#br0" timeOffset="41">21711 3710 8269,'-14'0'-1859,"-1"0"2135,8 0-194,0 0 0,9 5 0,3 2 0,4-1 0,4 2 76,1 0 1,6-5 0,4 3 0,3-1 0,3 0-53,3-2 1,4-3 0,8-5 0,6-3 0,7-1-24,6-1 0,-3 2 0,6-1 1,0 2-1,3 3-90,1-1 0,6 0 0,4 4 0,-40-1 0,0 1 15,-1-2 1,1 1-1,1-1 1,1-1-1,-1 3 1,0-1 0,2-1-1,2 0-25,0-1 1,1 0 0,-2 2-1,0-1 1,2-1 0,1-1-1,0 0 1,0 0 37,1 2 0,0-1 0,0-2 1,0 0-1,0 4 0,0 0 0,-1 0 1,0 1 14,0 0 1,1 0 0,1-1 0,1-1 0,-4 1 0,1-1 0,0 2 0,0 1-34,-1 1 1,1 1 0,0 1 0,0 0 0,-2 3 0,0 1 0,0-1-1,-1 1-31,1 0 0,0 1 0,-1 1 0,0 0 0,-2-2 0,-1 0 32,1 0 1,0 0 0,-3 0-1,0 0 1,1 0 0,-1-1-1,0 0 1,0-1 47,39 5 1,-1-2 0,-7 1 0,0-4 24,0-4 0,-6-1 0,-4 0 1,-2 0-35,-2 0 1,-7 0 0,-2 0 0,-6 0-47,-4 0 0,2-1 0,-7-2 1,-3-4-313,-5-1 1,-4 5 0,-7-3-400,0 0 714,-6 4 0,5-4 0,-5 6 0</inkml:trace>
  <inkml:trace contextRef="#ctx0" brushRef="#br0" timeOffset="42">26602 3838 8024,'0'-14'0,"0"0"0,1 1 162,4 4 0,5-2 0,9 6 0,4 2 0,6 1 0,5 2 92,9 0 1,6 0 0,10 2 0,2 1 0,7 2-166,6-2 1,-32-2-1,0 0 1,3-1 0,0 0-1,0 0 1,0 0 0,1 0-1,1 0-97,3 0 1,0 0-1,0-2 1,1-1-1,3 0 1,1 0-1,0-1 1,1 1-54,0 0 1,0 0 0,1 0 0,-1 0 0,1 1 0,-1 0 0,-1 0 0,0 0 0,-2 0 0,0 0-81,-2 2 1,-1-1 0,0 1-1,0 0 1,-6 0 0,-1 0 0,-2 0-1,0 0-33,38 0 0,-3 5 0,-9-1 227,-5 0 0,0 2 1,-12-1-1,2-1 32,1 3 1,-9-6-1,-2 4 1,-7-2 101,-5 2 0,-3-4 0,-3 4 180,-5-3-567,-4 4 1,-7-3 199,-3 7 0,-10-1 0,-3 5 0</inkml:trace>
  <inkml:trace contextRef="#ctx0" brushRef="#br0" timeOffset="43">29516 3739 7871,'2'-13'2968,"3"4"-3383,9 2 0,2 7 415,3 0 0,9-6 0,2-2 0</inkml:trace>
  <inkml:trace contextRef="#ctx0" brushRef="#br0" timeOffset="44">25934 6895 8110,'-15'0'-73,"3"-2"0,1-2 1852,1-6-1153,7 4 0,-3-2 0,6 3 5,0-4 1,1 2 0,4 1 0,5 1 0,2 1-39,2 0 0,1 1 0,0 0 1,3-2-182,1 2 1,6 2 0,-3 1 0,2 0 0,-2 1-5,-2 4 0,4-2 0,-3 7 0,-1 1-185,1 1 0,-7 3 0,-5-1 0,1 2 22,-2 2 1,-2 0-1,-6 6 1,0 1-7,0 2 0,0 6 1,-1 0-182,-4-1 0,-3-2 1,-6 0-1,-2 1-170,-3 2 0,3 1 0,-4-6 0,-1-1-151,-3-3 0,2 1 0,-1-5-28,-3 2 1,4-6-1,0 0 122,2-5 0,-4-8 0,5 4 0,2-3 211,1 1 0,2 0 781,-1-5 0,7-6-345,4-4 0,10-1 0,7 0 0,6 3 39,3 2 1,3-4-1,8 4 1,5 0-472,3-1 0,-1 1 0,-1 3 0,2-2-398,-1 2 1,-1 1 0,2 2-1,-1 0-1967,-2 0 1,0 0 0,4 0 2318,1 0 0,6-6 0,1-2 0</inkml:trace>
  <inkml:trace contextRef="#ctx0" brushRef="#br0" timeOffset="45">28208 6895 8012,'-22'-14'360,"-3"1"1,6 2 1622,2 2-493,7 5 1,1-2-690,9 6 1,0 0 0,12 0 0,6 0-254,2 0 1,2 0-1,5 2 1,0 2-1,3 6-62,0 3 0,-5 1 0,-1 0 0,0 0 0,-2 0-442,-3 1 0,-3 4 0,-2 1-165,0 2 1,-6-3-1,-3 3 1,-4 0-1,-1 1-506,0 2 1,-1-5 0,-6 1 0,-5-2 43,-6 0 1,-5 4 0,1-4 0,-4-1 147,-4-2 1,-3-2-1,0 0 1,-3 0 507,-1 0 1,-2-1 0,6-2-1,3-3 714,4-2 0,1 4 859,6-5 0,2 1-992,7-1 0,10-4 0,11 4 0,7-3-143,5-2 0,9-5 0,3 0 0,1 2-161,4 1 1,1 1-1,1-2-421,1-2 1,-2 0 0,-1 5-1,-4 0-1103,-1 0 1,3-1 0,-5-3 0,-2 0-1011,-1 0 0,-1 3 2184,-1 1 0,1-6 0,-1-2 0</inkml:trace>
  <inkml:trace contextRef="#ctx0" brushRef="#br0" timeOffset="46">30313 7108 7959,'-15'-14'605,"3"5"1,2-1 0,6-1 546,2-2 1,4 1 0,4 1-1,7 3-103,4 1 1,2 3 0,-5 5-1,2 4 1,1 6-367,2 6 0,2 4 0,-5 6 1,-1 0-1,-2 3-267,0 0 1,-7 1 0,-1 2 0,-4 5-471,-1 3 1,-6-3-1,-4-1 1,-4-3 64,-5-2 1,4 3 0,-6-4 0,2-4-493,0-6 0,-5-2 0,4-3 1,-1-5 63,1-4 1,1-2-1,5-5 1,-1 0 1793,1 0-146,6 0 0,4-5-543,8 1 0,10-6 1,10 6-238,3 0 1,8 3-1,3 1 1,3 0-452,1 0 0,-2 0 0,1 1 0,3 3-4,0 0 0,-1 6 1,-3-4-1,-4 0-934,-1 1 0,-2 4 0,-5-3 0,1 0-636,-1-4 1,-6 3 0,-1-3 0,-2 0 1573,0-3 0,0 5 0,-5 2 0</inkml:trace>
  <inkml:trace contextRef="#ctx0" brushRef="#br0" timeOffset="47">23261 3767 5744,'-15'15'0</inkml:trace>
  <inkml:trace contextRef="#ctx0" brushRef="#br0" timeOffset="48">23445 3639 8390,'-9'-6'343,"1"6"0,0 8 142,0 5 0,0 7 1,-3 5-1,0 7 1,-3 6-1,-5 5 32,-3 4 0,3 5 0,-5 7 0,-1 1 0,-2-2 1,0 2-27,4-2 1,-3-5 0,7-8 0,4-7-255,4-9 0,0-7 0,6-8-919,2 0 0,9-15 0,7-12 1,6-14-411,3-8 0,-2-4 0,5-8 483,1-6 0,7 0 0,-8-1 1,0 2 307,2-2 1,-1 5 0,-1 2 298,-1 3 0,-9 7 0,0 6 0,-8 5 896,0 7 1,-7 5-1,0 6 1,-8 10 399,-5 11 1,-6 9 0,-3 11 0,-1 5-600,-3 3 1,-4 8-1,7 1 1,-4 3-287,-2-1 0,7-7 0,3 3-276,3-4 1,4-8 0,1-4 0,3-7-375,1-6 1,4-9-573,8-6 1,8-10-1,7-10 1,2-11-33,4-9 1,5-10-1,2-1 1,-1 0 354,-2-2 1,-3 6 0,-2 0 0,-3 9 398,-1 4 0,-4 3 1,-6 5 579,-1 7 1,-9 7-1,-1 12 1,-9 5 226,-9 10 1,-4 14 0,-6 10 0,-2 6-8,-3 1 0,3 6 0,-5-4 0,3 1-225,4 0 1,-2-4 0,9-7 0,1-2-12,-1-7 1,9-2-917,7-12 1,6-9-1,9-15 1,10-15-526,10-15 1,2-8 0,6-12-1,1 0 26,3-4 0,-5-4 0,0 6 0,-2 5 506,-4 1 1,-2 9-1,-6-1 1,-5 10 341,-7 8 0,-8 6 1014,-13 9 1,-5 18 0,-15 16 0,-4 11 751,-4 6 1,-3 8 0,-1 3-861,-1 3 1,5 0 0,2 1 0,0-1-1,1 3-12,0 1 1,2-7-1,6-5 1,3-4-1022,5-5 1,4-3 0,0-7 0,3-1-924,2-3 1,4-4 1143,6-6 0,6-6 0,2-1 0</inkml:trace>
  <inkml:trace contextRef="#ctx0" brushRef="#br0" timeOffset="49">26716 3739 8302,'0'-14'2136,"0"-1"-1844,0 8 1,-8 7 0,-5 12 0,-6 9 0,-3 9 201,-3 5 1,-2 2-1,0 8 1,2 0-189,1 3 0,2-2 0,-2-8 0,5-7 0,5-6 178,5-6 1,1-3-661,3-2 1,5-6 0,0-6 0,9-10-107,9-11 0,4-13 1,6-5-1,-1-5-77,-3 0 1,3-1 0,-5 2 237,0 3 0,-2 3 0,-5 7 0,-1 0 467,0-1 0,-6 12 1,-3 3 188,-4 1 0,-4 8 1,-6 7-1,-9 12 135,-2 13 1,-7 3 0,5 8-307,0 1 0,-4 1 0,7-1 0,2-4-122,1-5 0,4 0 0,2-11 0,5-2-63,4-1 0,2-10 0,6-7-505,7-12 1,13-15-1,11-15-387,3-7 0,1-3 1,1-2 189,0-3 0,-7 4 0,-4 8 1,-7 7-67,-6 6 0,-10 9 812,-4 5 0,-16 17 0,-9 13 380,-10 15 1,-12 15 0,-5 11 0,1 3 292,2 2 1,1 0 0,2 0 0,3-2-220,5-3 1,3-3 0,3-8 0,5-3-507,8-5 0,6-9 0,8-5 0,2-5-487,2-4 0,11-4 1,10-9-1,7-8-566,5-13 0,9-11 1,3-12-1,0-5-306,0-4 1,-6 6-1,-7 3 1,-3 2 579,-6 3 1,-6 10 0,-12 5 951,-4 5 1,-16 9-1,-10 12 1,-9 10-12,-8 15 0,-7 11 0,-4 11 0,1 1 756,4-1 0,0-2 0,11-3 1,3-3-224,4-5 1,6-3 0,7-3-1,4-3-1085,4-5 0,5-5 0,6-5-363,8-4 1,7-5-1,7-6 1,2-8-240,4-9 1,-4-8 0,1-2 0,-4 3-559,-3 4 0,-8 6 0,-2 6 1176,-8-1 1,-7 8-1,-7 5 480,-7 10 0,-13 6 0,0 11 0,-2-1 426,0 1 1,6 2 0,2 0 0,1-3-258,4-5 0,6 1 1,3-1-1,2-1-2067,2-3 0,4 0 1621,5-1 0,9 0 0,8 0 0</inkml:trace>
  <inkml:trace contextRef="#ctx0" brushRef="#br0" timeOffset="50">25336 5374 8536,'-20'-14'-253,"9"-1"1,-2 1 673,5 0 1,4 8-1,4 6 1,0 9-250,0 8 1,0 12 0,0 9 0,0 4 86,0 6 0,0 4 0,0 10 0,0 4 0,-2 5-70,-3 5 0,4 4 1,-2-36-1,1 1 0,1 1 1,0-1-1,1 2 0,-1 0-36,-2 1 1,1 0 0,1 1 0,0 0 0,-1 1 0,0 1 0,1 0 0,0 1-99,1 0 0,0 0 0,0 0 1,0 0-1,1-3 0,0 0 1,0-1-1,1 1-47,0-2 0,1 0 0,0-1 1,0 0-1,-1 0 0,-1 0 1,2-4-1,0-1-133,5 38 0,-3-3 1,5-6 16,1-4 0,-5 0 1,0-7-1,-1-6-14,0-2 0,1 1 0,-3-6 0,2-5-145,-2-6 0,0-12 1,0-4-1,4-4-390,1-6 0,-4-3 1,6-6-1,2-3 657,6-6 0,-1 2 0,7-12 0,0 0 0</inkml:trace>
  <inkml:trace contextRef="#ctx0" brushRef="#br0" timeOffset="51">25294 5217 8322,'-22'-7'-168,"1"-5"1,7 6-1,0 0 1,0 0 429,-1 2 1,7 1-68,4-2 1,4 4-1,4-4-120,6 4 0,9-1 1,5-1-1,2-2 0,3 0 85,-1-1 0,7 4 1,1-4-1,2 1-45,0 1 1,5-1-1,6 5 1,1-2 17,4-2 1,6 0 0,5-5 0,3-1 19,4 3 0,3-6 0,-3 3-167,4-2 1,3-2-1,-37 6 1,0 1-1,-1 0 1,0 0-27,0 0 0,-1 0 1,34-6-1,2 2 1,-4 3 37,-1 2 1,-1-3 0,-2 4 0,-3 2 110,-2 1 0,-2-3 0,-2 1-5,3 0 1,-4 3 0,4-1 0,-2-1-9,1-2 0,4-1 1,6 3-1,0-3-73,0-2 0,-1 3 0,-2-3 0,-2 2-96,2 3 1,1-4 0,1 3 48,-4 0 1,2 3 0,-5 1 0,1 0-2,-1 0 1,3-2-1,-4-1 47,-2-2 0,3 1 0,0 4 15,2 0 1,-5 0 0,2 0-1,-2 0 1,0 0-5,1 0 0,2 0 0,-4 0-35,-2 0 0,3 0 0,-8 0 0,2 0 63,-2 0 0,2 0 1,-6 0-1,1 0 134,0 0 1,5-2 0,-2-1-134,4-2 0,0 0 1,1 5-1,0-1-40,0-4 0,0 3 0,-2-2 0,-3 2-32,-4 2 1,-6-5 0,-2 1 0,-2 1 12,1 1 0,-4 7 1,-2 1-1,-1 2 22,1 3 0,-5-3 0,2 1 1,-4 1-1,-1-2 1,-3 4 0,2-2 0,0 1-55,-2-2 0,3 4 1,-5-4-54,3 4 1,-6-3 0,2-1 41,-3 2 1,-2-3 0,0 1 0,0 3 13,1 0 1,-1-2 0,-2-1 0,-1 2 26,-1 2 0,-7-4 0,2 1 0,-4 1 111,-1 1 1,0 3 0,0 0 0,0 3 98,0 1 0,0 1 1,0-1-18,0 5 0,0 3 0,0 1 0,-1 1 42,-4-1 0,2 1 1,-5-1-1,0 0 1,2 1 43,0-1 0,-1 1 0,4 1 0,-2 1-83,2 3 1,0 0 0,0-2-138,-2 1 1,0 5-1,5-3 1,0 1-209,0 4 0,0 5 0,0 3 0,0-2-90,0-2 1,0 3-1,0 2 1,0 0-91,0 0 1,-1 5 0,-2-4 184,-2 1 0,0 3 0,5-7 0,0-1 46,0-2 1,0-5 0,0 1 0,0 1 117,0-1 1,0-1 0,0 4 0,0-1 105,0 1 0,-5 0 1,-1-1-1,-2 1 105,-3 0 0,-3 1 0,-3 2 1,-2 1-49,1-1 1,2-4 0,4-2 0,1-4-93,1-1 0,2 3 0,-1-5 0,4-1-50,4-2 0,1 3-183,0 0 0,0 0 1,0-4-1,1-1-150,4 1 1,-2-6-1,5 1 1,0 0-22,0-2 1,-4 3-1,4-6 1,0-3-517,0-5 1,-3 0 0,4-6-1,2-2 828,2-2 0,-5-1 0,-2 0 0</inkml:trace>
  <inkml:trace contextRef="#ctx0" brushRef="#br0" timeOffset="52">25720 7847 8481,'-36'8'-96,"-3"3"0,5-6 0,3-2 0,-1-1 1,2-2-160,2 0 0,-2 0 0,9 0 0,1 0 0,-1 0 459,4 0 1,1 0 0,2 1 246,-1 4 0,3-2-155,2 7-238,4-7 1,8 3 10,2-6 0,4 5 82,6 0 0,13 0 1,6-4-1,7 2 77,3 2 0,12 0 0,10-5 1,11 1-88,-34 2 1,1-1 0,5-1-1,0 0 1,2 2 0,0 0 0,4-1-1,1 1-53,3-1 1,1 0 0,1 3 0,1 0 0,3-2 0,0 0 0,0 0 0,-1 1-187,-2-1 1,1 0 0,5 0-1,2-1 1,-2-2 0,0 0-1,1 0 1,1 0 56,2 0 0,-1 0 0,-3-1 0,0 0 0,1 0 1,0-1-1,0-1 0,0 0-13,0-1 1,1 0 0,3-1 0,0 0 0,-3-2 0,0 0 0,0 0 0,1 0-4,-2 0 1,1 0 0,1-3-1,1 1 1,-3-1 0,1 1-1,1 0 1,1 0 9,0 1 0,0 0 0,-4-1 0,0 0 0,-1-1 0,-1 1 12,0 0 0,0 0 1,-6-1-1,0 0 1,2 0-1,0 1-4,-4 0 0,-2 0 1,-2 1-1,0 1 0,-4-1 1,0 1-1,-2 0 1,-1 0 9,-3 0 1,-1 0 0,-1 0 0,-1 0 0,28-6 0,-10 2 28,-6 1 0,-10 7 0,-9-1 0,-5 2 787,-4 2 244,-4 0-1345,-5 0 0,-9 0 314,-6 0 0,-13 0 0,-9 0 0</inkml:trace>
  <inkml:trace contextRef="#ctx0" brushRef="#br0" timeOffset="53">30483 3881 8512,'-12'2'352,"1"1"1,3 3 360,1 2 0,1 2 1,3 4 64,-2 0 0,0 0 1,5 0 174,0 1 0,2-1-486,3 0 1,3-1 0,6-4-157,0-4 1,0-4-1,0-1-272,1 0 1,-1-6 0,0-3 0,0-2-75,1 1 0,-1-7 0,2 3 0,1-4-65,2-2 0,0 2 0,-5-5 0,0-3 21,1-1 1,-6-1-1,-1-2 110,-2-3 0,4 0 1,-6-2-1,0 5 121,-3-2 0,4-1 0,1-6 0,1 1-219,-1-2 0,-1 5 0,-5 2 0,0 3 146,0 2 0,-2 1 0,-3 2 2,-4 1 1,1 7 0,-2-4-52,-1 1 0,-1 4 0,-2-3 1,1 3-238,3 2 1,-2 4 0,2 1 0,-2-1-201,-3 2 1,6-3 0,0 7 0,-1-1-35,2-1 0,-3 2 0,5-3 0,-1-1 198,1 0 0,-3 3 0,2-3 298,-1 2 1,5-5 176,-1 1 1,0-2 49,0-3 0,2 6 0,-3-1 216,4-1 1,1 4 208,0-3-427,0 1 1,0-1 181,0 1-244,0 5-267,0-2 1,-7 8 24,-2 2 0,1 0 0,0 5 80,2 2 1,-4 2 0,4 1 29,-2 0 1,3 2 0,-4 1 0,-2 2 123,-2-1 1,4 4 0,-1 0 0,-1 0-147,-1-3 0,-3 2 1,1-1-1,1 1-253,4-1 1,-7-1-1,5-5-340,0 1 1,0-3-1,-2-1-2188,4-1 1486,-4-7 0,18 2 0,0-10 0,6-5 1231,3-2 0,7-9 0,1-1 0</inkml:trace>
  <inkml:trace contextRef="#ctx0" brushRef="#br0" timeOffset="54">30412 2957 8464,'0'-21'432,"5"1"0,1-5 71,2 1 0,-3 5 0,4-3 0,4 0 186,4 0 1,1 4 0,5-2 0,4 2 62,5 4 0,-2-3 0,3 9 1,-3 0-617,-1 3 1,-3 4-1,-2 1 1,-5 0 0,-3 0-567,-2 0 0,0 1 0,-1 4 0,-2 3-780,-2 0 1,-4 9 1209,5-3 0,-7 4 0,3-4 0</inkml:trace>
  <inkml:trace contextRef="#ctx0" brushRef="#br0" timeOffset="55">20829 3540 8118,'-20'0'330,"-1"0"1,-4 0 55,1 0 1,5 1-1,-3 3 1,0 2-1,0 2 1,-3 4 220,-2 6 1,5-1 0,3 7 0,3 1-269,2 2 1,1 3-1,4 2 1,4 2 0,3 1-1,2 1-91,0 1 0,8 1 0,7 3 0,7-3-75,5-5 0,3-3 0,3-3 0,3-4-126,0-4 1,10-4-1,-2-6 1,5-4 40,5-4 1,-3-2-1,1-5 35,1-9 1,3 0 0,-1-9 0,-1-3 2,-2-5 1,-5 1 0,2-6 0,-3 1 4,-5 0 1,-8-2 0,1-3 0,-6 3-43,-4 5 1,-10-2 0,-9 2 0,-4 1 100,-1 2 1,-3 6-1,-6 1-32,-10-2 0,-7-2 0,-4 0 0,-3 2-73,-5 1 1,-4 6 0,-3 0 0,0 2-185,-1 2 0,5 4 0,-7 2 0,4 3-478,1 7 1,5 4 0,1 9 0,-1 0-770,1 4 1,7-1-1,8 4 1346,2-2 0,-6 6 0,4-4 0</inkml:trace>
  <inkml:trace contextRef="#ctx0" brushRef="#br0" timeOffset="56">23190 3398 7981,'-2'-22'-117,"-4"3"0,-7 4 0,-4 4 0,-2 3 544,-2 2 1,-1-3 0,-6 4-1,-2 3 1,-2 4 233,-1 3 1,0 10 0,4 1 0,1 6-253,-1 8 0,2 2 0,2 9 1,3 6-138,2 7 0,1-5 1,6 8-1,3-3 35,6-4 1,4-1 0,6-8 0,8-4-61,8-9 0,10-1 1,4-10-1,4-4-4,4-7 1,13-11-1,1-6 1,4-6-40,1-7 1,4-4-1,-4-5 1,0-5-76,0-3 0,-1-2 0,-7 2-145,-3 3 0,-8-1 1,-9 4-1,-5 0-74,-8 0 0,-6 7 0,-6 4 0,-6-1 173,-2-2 0,-10 3 0,-8 2-55,-11 2 1,-4-1-1,-10 4 1,-5-2-199,-3 2 1,-3-4 0,-4 4 0,3 2-867,1 4 0,7 7 1,3-4-661,7 1 0,7 3 1696,4 4 0,3 0 0,7 0 0</inkml:trace>
  <inkml:trace contextRef="#ctx0" brushRef="#br0" timeOffset="57">25237 3412 7980,'-14'-21'162,"-5"6"1,-2-4 0,1 3 0,-2 2 0,-1-1 0,-2 3 410,-2 2 0,4 4 1,-1 8-1,0 2-95,2 6 0,-5 10 0,5 10 0,0 11 410,3 10-695,3 11 0,4-2 0,2 4 0,5-2 0,5-5 86,5-3 1,3-10-1,8-2 1,3-8-65,5-9 1,9-6 0,5-10 0,3-4-33,1-3 0,3-10 0,0-7 0,3-7-111,-2-4 1,1-8-1,-3 0 1,-4-3-53,-4-2 0,-4-2 0,-9 0-57,-4 3 1,-8-3 0,-3 3 0,-3-2-190,-7 2 1,-10-1 0,-12 4-1,-4 2-233,-6 3 0,0 0 0,-4 11 99,5 2 0,-2 2 1,3 6-1,4 4-277,3 4 637,13 1 0,-6 6 0,10 2 0</inkml:trace>
  <inkml:trace contextRef="#ctx0" brushRef="#br0" timeOffset="58">26844 3369 8019,'-23'-8'256,"-3"-3"1,3 7 0,0 2 0,-3 5 0,-4 8 704,-6 7 1,1 4 0,2 6 0,3 2-466,2 3 0,-1 4 0,2 5 0,5 1 0,8 0-140,8-1 0,4-4 0,4-1 1,3-4-1,6-6-215,6-7 1,7-4-1,9-3 1,6-4-159,7-4 0,-2-10 1,5-6-1,-1-5-133,-1-3 1,1-6 0,-7 1 0,-3-1 69,-5 1 1,-5-1-1,-4 4 1,-7 1 216,-6-1 1,-4-2 0,-9 4 52,-3 1 1,-4-2 0,-10-1 0,-6 1-289,-7-1 1,2 1 0,-5 2-1,2-1-546,0 2 0,0 1 0,6 2 0,3 1-451,5 4 1,10 1 1094,4 3 0,3 4 0,2-6 0</inkml:trace>
  <inkml:trace contextRef="#ctx0" brushRef="#br0" timeOffset="59">28080 3455 7995,'-25'0'102,"-2"0"0,2 3 0,3 5 0,3 9 0,0 7 553,2 6 1,1 9 0,2 2 0,-1 7 0,3 2-175,2 4 0,6-5 0,8-2 0,7-4 0,7-5-261,5-5 0,4-5 1,3-5-1,3-9 0,5-8-59,3-4 0,7-5 1,-1-5-1,-1-8-184,-2-5 0,-3-4 0,-4-7 1,-7-1-23,-5 2 0,-9 1 1,-2 0-1,-8-2 58,-4-1 1,-10-5 0,-6 3 0,-8-1 10,-5-4 1,-8-1 0,-1 0-328,-1 3 0,3 4 0,5 7 0,2 3-1226,4 5 347,2 3 1,20 8 1181,5 4 0,20 2 0,6 2 0</inkml:trace>
  <inkml:trace contextRef="#ctx0" brushRef="#br0" timeOffset="60">18626 3241 7936,'-15'-14'149,"-3"1"0,-1 2 282,1 2 0,-2 1 0,-1-1 1,-1 4-1,-3 3 40,-2 2 0,-2 7 1,1 4-1,0 8 1,-1 9-1,2 8-128,4 5 0,2 10 1,8 6-1,4 8 0,4 4-267,4 2 1,2 3-1,4-1 1,6-5 0,6-5-99,7-8 0,9-12 0,7-14 1,4-10-245,3-8 0,7-8 0,-2-13 0,3-10 88,2-10 1,0-8 0,-2-10 0,-2-4 147,-6-3 0,-4-2 0,-7 2 0,-8 1 129,-7 2 0,-12 6 1,-4-1-1,-6 3 242,-9 1 1,-2 5 0,-17 2 0,-6 1 72,-4 3 0,-5 9 0,-2 4 0,-2 3-208,3 2 0,0 6 0,4 3 0,2 3-737,1 2 0,8 0-116,1 0 0,3 5 1,7 2 646,1 0 0,2 3 0,2 4 0</inkml:trace>
  <inkml:trace contextRef="#ctx0" brushRef="#br0" timeOffset="61">19038 2474 8166,'8'0'-936,"-13"0"852,-9 0 0,1 6 1,4 3 104,-2 4 1,4 1 0,1-1-320,0-4 298,4 4 0,-10-5 0,4 6 0</inkml:trace>
  <inkml:trace contextRef="#ctx0" brushRef="#br0" timeOffset="62">19052 2346 8245,'0'-8'99,"-1"1"0,-4 7 141,-5 0 0,3 0 0,-3 4 0,-1 4 0,-2 7 42,-1 6 0,0 9 1,-2 11-1,-1 8 0,-4 11-154,-1 8 1,11-29 0,0 2 0,-2 8 0,-1 0 0,1 4 0,-1 0-86,-1 4 1,0 0 0,0 4 0,0 0-1,2-1 1,1 0 0,0 0 0,0 0-104,-1 0 0,1 0 1,1-4-1,1 0 0,1-4 1,-1 0-1,2-2 1,1-2 18,-1-2 1,1-2 0,2-2 0,1-2-1,-4 27 1,2-7-140,3-7 1,1-5 0,2-12 0,0-6-258,0-5 1,6-14 0,4-1-104,2-7 0,3-17 0,-1-11 0,0-15 134,0-11 1,1-7 0,-3-7 0,-1-7 367,-1-6 0,-5 37 0,1 0 0,2-3 1,1 0-1,1-2 0,-1 0 33,0 0 0,-1-1 0,3-3 1,-1 0-1,0-2 0,1 0 0,-1 1 1,2-1-27,0 2 0,1-1 1,-2 4-1,0-1 0,0 2 1,0 1-1,0 1 1,-1 1 166,-1 3 0,-1 1 0,8-29 0,-2 8 1,0 8 279,1 9 1,-8 7 0,0 11 0,-2 4-6,-1 7 1,-1 11-1,-6 4-66,-1 12 0,-8 14 0,1 12 0,-4 10-189,-4 13 1,-7 14 0,14-30 0,1 1 0,-3 1 0,1 0-40,-1 2 1,-1 1-1,1 4 1,0 1-1,-1 0 1,0 2-191,-2 2 1,1 1 0,1-1 0,0-1-1,-2-1 1,1-1 0,0-3 0,2-1-40,-1-2 1,1 0-1,3-3 1,0-2-1,1-5 1,1-3-1,-7 33-266,2-7 0,6-14 1,3-9-1,4-11-79,1-9 1,3-12-1,5-7 457,6-10 0,5-3 0,0-13 0,3 0 0</inkml:trace>
  <inkml:trace contextRef="#ctx0" brushRef="#br0" timeOffset="63">19024 2730 8134,'0'-30'486,"0"-2"-97,0 13 1,-8 10 0,-5 15 0,-4 18-68,-1 15 0,-4 23 1,11-25-1,-1 3 1,-2 4-1,1 0-189,-1 6 1,-1 0 0,-1 5 0,-1 1 0,0 3 0,-1 2 0,1-1 0,0 1-260,-1 2 0,1-1 0,1-2 0,0-1 0,3-2 0,1 1 0,1-4 1,0-1-125,1-2 1,-1-1 0,2-4 0,-1-2 249,-4 32 0,2-2 0,2-4 0,5-8 0,4-10 0</inkml:trace>
  <inkml:trace contextRef="#ctx0" brushRef="#br0" timeOffset="64">18398 1279 8275,'-1'-7'330,"-4"2"1,3 5-1,-2 6 1,2 10 0,2 11 343,0 9 1,6 13 0,2 8 0,0 8 0,-3 6-285,-4 5 1,1 1-1,-1-36 1,1 0-1,3 38-261,-2-1 0,-1-9 0,-2-7 0,0-4 0,0-3-684,0-2 1,0-5-1,0-5 1,0-2-1,0-3-668,0-5 0,-2-4 0,-1-4 1223,-2-1 0,-6-7 0,3 4 0</inkml:trace>
  <inkml:trace contextRef="#ctx0" brushRef="#br0" timeOffset="65">18256 2303 8193,'0'-14'618,"0"9"-220,0 10 0,2 12 1,2 21-1,6 8 108,2 3 0,3 5 1,-1-9-1,2-2 54,3-3 0,-2-14 0,7 0 0,1-9-372,2-9 0,6-6 0,2-9 0,1-10-407,4-15 1,-4-12 0,0-19-1,1-7-134,-19 34 1,0-2 0,-3-2-1,0 0 353,-1 2 0,0 0 0,1-6 0,-1-1 0,-3 2 0,0-1 0</inkml:trace>
  <inkml:trace contextRef="#ctx0" brushRef="#br0" timeOffset="66">16735 6213 8157,'-14'6'-354,"4"-3"354,1 7 0,-1 5 0,-4 7 0</inkml:trace>
  <inkml:trace contextRef="#ctx0" brushRef="#br0" timeOffset="67">13351 6369 7537,'1'-8'-7,"4"3"1,6 4 255,7 1 1,4-2-1,8-1 1,3-3 0,6-2-37,7-3 0,0 4 0,8 1 0,3 1-100,3 1 0,8-1 1,-2 6-1,3 4 0,4 5-90,3 2 0,-3 1 0,4-2 0,-1-2 1,1 3-13,2 0 1,-1 1 0,-37-7-1,0-1-59,0 0 0,0-1 0,2 0 0,-1 0 0,36 7 0,1-3 46,-38-5 0,0 1 0,38 2 0,0-3 0,0 2 16,0-2 1,-5-2 0,2-1-1,-3 0 22,-2 0 1,0-1 0,0-2 0,0-4 26,0 0 0,0 2 0,0-3 0,0 2 19,0 2 1,-4-2 0,-1 0 0,2-2-44,1-3 1,7 3 0,0-2 0,0-1 0,1-1-18,-36 4 0,-1 2 0,39-2 0,0 1 0,0 3-119,0-1 1,0 0-1,-38 5 1,0 0-66,40 0 1,-7 0 0,2 0 0,-4 2 24,-1 2 0,4 0 1,-3 3-1,-2 1 68,-1 0 0,-1 0 1,0 3-1,-1-1-20,0 1 1,1-3-1,0 0 18,-1-2 0,-6 3 1,6-2-1,-1 1 65,-1 3 0,3 0 0,-7 0 0,2-2 146,5 2 1,-8 3 0,8 4 0,-3 1 91,1-2 1,-1-1 0,2 0 0,1 1 0,1 2-254,2-2 1,-1-2 0,-2-4-165,-2-2 1,-1-4-1,3 3 1,-2-2 5,2-3 1,-3-1-1,-1-2 1,0 0 112,-4 0 0,0 0 0,0 0 0,1 0 131,-1 0 1,-3 0-1,-1 0 73,0 0 0,-2 0 0,8 0 1,-2 0 218,1 0 1,-1-2 0,5-2-1,0-6 11,0-2 0,1-3 0,5 1-253,0 0 1,-1 1 0,-1 2 0,1 3-173,2 2 0,3 1 0,-4 5 1,0 0-105,0 0 1,0 0 0,0 0 123,0 0 1,-1 5 0,-4 1 0,-4 1-82,-4-1 0,-1 5 0,0-2 0,-2 4 60,-3 1 0,-7-3 1,-9 2-1,-1 3-44,-4 0 1,-2-5-1,-6-2 1,-4 1-247,-3-3 1,-6 5-1005,-1-8 1352,-6 1 0,-3-18 0,-8-2 0</inkml:trace>
  <inkml:trace contextRef="#ctx0" brushRef="#br0" timeOffset="68">18540 2161 8345,'-12'-14'-11,"1"-1"185,1 1 0,9 8 0,1 8 1060,8 10-985,4 15 0,9 19 1,1 15-1,2 14 0,-13-33 1,1 1-100,1 4 0,-1 1 0,2 3 0,-1 2 1,2 6-1,-1 2 0,-1 1 0,1 1 1,-2-1-1,1-1-23,-1 0 1,0 0-1,-1 3 1,1 0-1,2-3 1,-1-1-1,0-1 1,-1-1-112,0-1 0,0-2 0,-1-6 0,0-1 0,2-1 0,0-1 0,-2-4 0,0 0-217,9 33 1,4-4-1,-4-6 1,1-8-441,-1-8 1,-1-11-1,-4-6-34,-1-7 1,-6-8-1,-3-14-109,-4-12 0,-7-16 0,-5-15 784,-7-6 0,-4-4 0,-6-7 0</inkml:trace>
  <inkml:trace contextRef="#ctx0" brushRef="#br0" timeOffset="69">18540 2616 8266,'-6'-44'0,"-2"7"126,0 10 0,2 10 0,6 14 256,0 12 1,6 20 0,5 18 0,5 16-84,3 15 0,-6-35 0,-1 2 0,0 7 0,0 2 0,1 2 0,-1 0-128,0 2 0,0 1 1,1 0-1,-1 1 0,-1-3 1,-1-1-1,0 0 0,0-1-129,0-3 1,1 0 0,1 2 0,0-2-1,-2-6 1,0-2 0,0-3 0,1-1-225,9 31 0,-1-10 1,-5-10-1,1-10-728,-1-11 0,0-10 1,0-12-79,0-8 0,-6-15 1,-3-19 987,-3-11 0,-9-16 0,-1-3 0</inkml:trace>
  <inkml:trace contextRef="#ctx0" brushRef="#br0" timeOffset="70">18498 2388 8266,'-14'-36'1,"-1"12"81,1 20 1,6 26 0,5 33 0,5 19 208,-1-28 1,2 1-1,5 11 1,0 1-1,-1 7 1,0 1-1,1 2 1,0-1 37,0 1 1,0 0 0,2 6-1,0 2 1,2-2 0,0 0-1,1 0 1,-1 0-304,0-3 1,0-1 0,1-6 0,-1-2 0,-1-5-1,-1-2 1,1-4 0,0-1-127,1-5 0,1-1 1,0-3-1,0-2 1,12 24-1,-3-12-616,-1-13 0,-2-10 1,-5-10-1,0-11-473,0-10 1,-6-15 1188,-3-17 0,3 4 0,0-11 0</inkml:trace>
  <inkml:trace contextRef="#ctx0" brushRef="#br0" timeOffset="71">18356 2573 8266,'-15'-52'-10,"6"8"1,1 26 159,2 14 1,2 29 0,9 24 0,6 19 23,-2-27 0,0 2 1,-1 8-1,1 2 1,3 6-1,0 2 1,0 2-1,1 2 85,0 1 1,1 1 0,0 0-1,0 1 1,1 0 0,-1 0 0,-1 2-1,1 1-209,-3-1 0,1-1 1,1-4-1,0-2 0,-3-6 1,0-2-1,0-4 1,1-1-27,-1-3 1,0-2 0,9 29-1,-5-9 1,1-13-462,-1-14 1,0-10 0,0-15 0,0-5-629,1-8 0,-7-21 0,-4-17 1065,-2-11 0,-2-6 0,0-2 0</inkml:trace>
  <inkml:trace contextRef="#ctx0" brushRef="#br0" timeOffset="72">18341 2701 8265,'-9'-47'0,"1"9"92,2 13 1,1 25 0,6 20 0,4 26 169,5 20 0,-4-24 1,0 2-1,1 5 0,1 3 1,-1 3-1,0 2-52,0 3 0,0 1 1,2 2-1,1-1 1,0 0-1,0-1 1,1-2-1,-1-1-156,0-2 0,1-1 1,-2-2-1,1-2 1,-3-4-1,0-1 0,0-3 1,0 0-192,7 34 1,0-17 0,-1-9 0,-2-10-1368,-1-8 1,-7-13 1503,1-10 0,3-12 0,-2-17 0,-1-3 0</inkml:trace>
  <inkml:trace contextRef="#ctx0" brushRef="#br0" timeOffset="73">18228 2829 8265,'0'-25'0,"0"9"238,0 11 1,0 29-1,1 27 1,2 18 43,-1-28 0,1 2 0,2 2 1,0 1-1,-2 1 0,0 0 1,1 2-1,0 1-223,1 0 1,1 1 0,1 2 0,0 0 0,1-1 0,1-1 0,2-1 0,1-1-404,1 0 1,0-1 0,0-4 0,0 0-1,4 2 1,0 0 0</inkml:trace>
  <inkml:trace contextRef="#ctx0" brushRef="#br0" timeOffset="74">29801 2758 8077,'6'-6'160,"4"6"1,2 11 0,4 11 0,1 11 0,4 10 548,1 9 1,-3 1 0,3 12 0,-1 0-1,-2 0-404,1 3 1,-4 1 0,5 2 0,-3 0 0,3-1-240,1-4 0,-3-4 0,3-10 0,-1-5 0,-2-2-259,1-3 0,-2-5 0,4-6 0,0-4-596,0-3 1,-5-9 0,1 1-46,-7-5 1,0-9 0,-6-2-977,-2-8 1810,-2-5 0,-13-7 0,-4-2 0</inkml:trace>
  <inkml:trace contextRef="#ctx0" brushRef="#br0" timeOffset="75">29559 3085 8056,'6'16'295,"6"3"143,5 4 0,7 12 0,7 8 1,2 9-1,1 8 210,0 6 1,-4-1 0,3 0 0,-3 0-419,-1-1 0,-1 1 1,1 1-1,-1-2-319,1-1 0,-2-11 0,-2 0-353,-2-6 0,-5-10 0,1-3 0,-3-3-769,-2-1 1,-5-7 1210,1-3 0,-7-3 0,3-2 0</inkml:trace>
  <inkml:trace contextRef="#ctx0" brushRef="#br0" timeOffset="76">29716 3014 8054,'0'28'0,"3"2"83,6 3 0,1 5 0,10 11 0,1 10 0,2 10 236,-9-30 0,-1 1 0,1 1 0,-1 0 0,0 0 0,-1-1 0,0-1 0,0-1-83,0 1 1,1 0-1,14 32 1,0 0 0,-2-8-234,-1-4 0,-5-10 1,3-5-1,-1-8-174,-4-6 0,-1 0 0,-4-11 0,-2-2 432,-5-1-261,3-8 0,-7-2 0,5-6 0</inkml:trace>
  <inkml:trace contextRef="#ctx0" brushRef="#br0" timeOffset="77">29900 2957 8054,'11'-8'27,"2"7"123,3 8 1,6 14 0,-1 22 0,1 15-1,3 15 139,-11-31 1,-1 1 0,-1-1 0,-1 1-1,1 3 1,0 0-208,1 0 1,-1 0 0,0-3 0,-1 0-1,0 2 1,0-1-79,-1-2 1,0-2 0,15 33 0,-1-7-5,3 2 0,-5-5 0,-1 0 0</inkml:trace>
  <inkml:trace contextRef="#ctx0" brushRef="#br0" timeOffset="78">19848 7592 7960,'-22'-2'1446,"3"-3"-243,10 4 0,3-4-651,6 10 0,4 3 0,3 7 0,-1 6-297,0 7 1,5 4 0,-3 9 0,0 3-1,-2 2 42,1 3 0,-6-5 1,6 5-1,-3-1 1,1-1 61,-2-1 1,4-7 0,-3-2-162,-1-3 1,4-5-80,-2-6 1,1-5-194,-1 1 0,1-11 0,3-8 1,-2-10-315,-1-7 0,-3-7 1,5-9-1,0-5 117,0-3 0,1 0 1,6 1-1,-1 4 275,0 1 1,0 2 0,-1 5 0,-2 1 194,-2 3 0,1 5 0,3 8 1,-2 3 141,-2 2 0,-1 3 0,3 8 180,-1 4 1,-7 10-1,1 5 1,-2 1-55,-2-1 1,0 7-1,0-4 1,0 0-500,0-2 1,0-6-1,0 3 1,0-1-1587,0-4 1,6-1-357,4-2 1,2-6-1,3-3 1974,-1-4 0,0-1 0,0 0 0</inkml:trace>
  <inkml:trace contextRef="#ctx0" brushRef="#br0" timeOffset="79">20389 7876 7960,'8'-6'0,"-2"-2"482,0 0 1,-4 0 0,4 5 799,0-2 0,4-4 1,7 4-1,4 0-1037,1-1 1,2 4 0,6-3 0,1 4-1464,2 1 0,2 0 0,-3 0 1218,1 0 0,0-7 0,-4 0 0</inkml:trace>
  <inkml:trace contextRef="#ctx0" brushRef="#br0" timeOffset="80">20957 7520 7960,'0'-14'2057,"0"0"37,-6 0-1327,4 6 1,-4 8-1,6 11 1,0 6 106,0 7 1,5 11 0,1 6-811,2 5 1,2 12 0,4 1 0,-2 4-624,-2 5 1,3 1 0,-6 1-3040,1-4 3280,5-3 0,1 0 0,8 2 0</inkml:trace>
  <inkml:trace contextRef="#ctx0" brushRef="#br0" timeOffset="81">19450 8985 8119,'3'8'221,"7"-4"1,1-2 306,13-2 1,1-5 0,10-1 0,6 0 0,8-2 100,6 0 1,0 0 0,12-3-1,1 1 1,1 1-450,2 1 1,-30 2-1,0-1 1,2 3-1,0-1 1,-1-1 0,1 1-1,-1-1 1,0 1-201,-2 0 0,0 0 0,39-3 0,-38 3 0,0-1 0,38-2-132,-1 2 0,-2-3 0,-7 2 0,-2 1-298,-6 0 0,-4-1 0,-5 4 1,-4-2-157,-4 2 0,-6-3 0,-4 1-106,-4 2 0,0-5 1,-11 0 711,-1 0 0,-2-11 0,-2 4 0</inkml:trace>
  <inkml:trace contextRef="#ctx0" brushRef="#br0" timeOffset="82">22962 7606 7976,'-14'-8'784,"0"-5"591,-1 4 0,6 1 893,-1-2-1527,7 1-298,-3 1 1,12 3-1,2 10 6,0 4 1,3 10-1,-6 5 1,0 5 51,1 4 1,-4 5-1,2 7 1,-2 3 0,-1-2-48,4-2 0,-3 0 1,4 2-348,0 1 0,-4-1 0,3-6 0,-2-4-56,2-1 1,-4-2 0,6-6 0,-3-4 1,1-4 0,0 2 0,-4-4-654,4-4 267,-3 1 0,4-14 266,-6 0 0,0-8 1,2-11-1,1-4 40,1-4 1,1-2-1,-5-1 1,0-3-31,0-5 1,5 2 0,1-2 7,2-2 0,-3 6 0,4 1 104,2 3 0,-3 1 0,0 2 0,0 4 77,0 4 0,0 3 1,3 3-99,-2 4 1,-4 1 0,5 5 53,1-2 1,0 6 0,0 11 182,-2 5 0,-6 5 0,4 6 0,-2 1 109,-1-1 0,3 1 1,-4-2-1,1-2-112,0-1 0,2-12 0,0 2 1,2-3-412,3-3 0,2-3 0,1-11-336,0-8 0,1-7 0,-1-7 0,0-2-13,0-4 0,-1 4 0,-2-3 281,-2 3 0,-4 3 0,3 4 532,-2 4 0,-1 8 313,-5 1 1,5 15-1,0 4 1,-2 12 333,-2 6 1,-1 1 0,0 1-887,0-1 1,5-3 0,1 1-1,1 1-246,-1-2 0,5-6 1,-1 0-1,1-4-1369,-2 0 0,4-6 0,-4-1 0,4-2-4576,1-2 6110,0-3 0,0-7 0,1-2 0</inkml:trace>
  <inkml:trace contextRef="#ctx0" brushRef="#br0" timeOffset="83">23630 7776 7974,'0'-14'4228,"0"6"-3243,0-4 1,2 10-1,3-3 1,6 4 12,6 1 0,0 0 1,9 0-1,2 0-1489,4 0 1,3 0 0,-4 0 0,2 0-307,-1 0 1,-2 0 0,-2 0 796,1 0 0,-1 0 0,1 0 0</inkml:trace>
  <inkml:trace contextRef="#ctx0" brushRef="#br0" timeOffset="84">24128 7350 7917,'-14'-6'0,"4"4"7211,1-3-5884,6 4 0,-4 9 0,9 6 1,3 9-797,4 9 0,4 4 0,-1 9 0,-1 2-579,-1 5 1,-1 3-1,4 2 1,-2 0-1276,-1 0 0,-3-6 1,5-2-4036,-3 0 5358,-6-12 0,10 11 0,-5-12 0</inkml:trace>
  <inkml:trace contextRef="#ctx0" brushRef="#br0" timeOffset="85">2759 7947 8037,'-37'21'142,"3"-6"0,5 4 0,2-1 266,4 1 1,-3-4 0,6 4 0,-1-1 108,1 1 0,1-4 0,3 4 1,-1-3-337,-2-2 1,4 2-1,6 2 1,-1 1 0,3 0-177,2 1 1,-2 1-1,3 4 1,1 0-126,1 5 1,2 0 0,0 6-211,0-1 287,0 5 0,0-10 1,0 5-1,2-2 0,1 0 90,1-2 1,8 4-1,-3-2 1,4 1 206,1 0 0,6-2-108,4 6 1,-2-2 0,4 2 0,2-5-39,4-3 0,1 2 1,-3-2-1,1-5-86,3-3 0,3-3 0,0-6 0,2-2 9,5-2 1,2-6 0,-3 2 0,0-3-66,-1-2 1,6 0 0,-1 0 23,-1 0 0,-2-5 0,0-1 79,4-2 1,-4 5-1,3-4 1,-2 3-26,-3-1 0,1 0 1,0 5-1,-1 0 23,1 0 0,-1-5 0,1 1 0,0 1 31,-1 1 1,1-3 0,0-1 23,-1-2 0,1 3 1,0-4-41,-1-2 1,1-2 0,0-1 0,1 0-115,3-1 1,-2 0 0,2-3-1,-1-2-260,1-2 0,-4 3 209,-1-5 0,1 0 0,-7-3 0,1 2 16,-4 1 0,-3 2 0,-2-3 0,1 1 8,-1-1 0,-4-2 0,-2-1 51,-1-1 1,-2-1 0,-5-1 3,0-2 1,0-5 0,0 3 0,-1 0 56,-3 0 0,1-2 0,-7 2 1,1 0 64,1 0 1,-4 2 0,3 5 0,-4-1-21,-1 1 1,-6-1-1,-3 1 1,-4-1 45,-1 1 0,-2 4 0,-2 1 1,-2-3-140,-2 0 0,1-1 37,-7 3 0,3-3 0,-10 3-43,0-2 1,0 2-1,-4 2 93,1 1 0,0-2 0,-5 2 0,-1 0 53,-3 1 0,1 1 0,-5 6 0,2 2 172,4 2 1,-6 6 0,-1-2 0,-3 3 74,-2 2 1,-2 0 0,-2 0 0,-6 0-103,-2 0 1,-2 7 0,0 2 0,0 4-63,-1 1 0,1 5-188,0 0 0,0 6 0,0 0 0,0 5-167,0 4 1,1 0 0,2-2-258,2 1 0,6 5 0,-2-3-355,4 1 1,7-6-1,4 0 1,4-6-1419,6-4 0,2-5 2157,6-6 0,1-6 0,-1 4 0</inkml:trace>
  <inkml:trace contextRef="#ctx0" brushRef="#br0" timeOffset="86">5432 11188 9177,'-24'0'-388,"2"0"0,1 0 0,4 2 0,1 3 490,2 4 0,0-1 0,1 1 0,2 3 139,1 0 1,3-2-1,-3-1 1,4 1 199,-1-2 1,6-1-1,-4-2-418,4 5 1,2-2 0,4-1 0,4 1 49,4 0 1,3-5-1,1 4 1,5-3 39,5 1 0,0 0 1,11-5-1,3 0-18,5 0 0,4 5 0,9 1-1,2 2 1,-1-3-1,7 4-173,1 2 1,0 2 0,0-1 0,-2-1-25,2-1 0,3-5 0,3 4 1,2 1-43,-2-2 1,-1-1 113,-2-2 1,2-2-1,3 5 1,-36-4 0,0-1 33,2-2 1,0 1 0,38-1 0,1-1 0,-40 0-1,0 0 12,1 0 1,0 0 0,-1 0 0,0 0 0,0 0 0,0 0 0,0 0 0,0 0 98,37 0 0,1 0-17,-4 0 1,1-4 0,-5-1-1,1 2 109,-1 1 0,0 2 0,0 0 0,1 2 1,4 2 1,-5 4-102,0 7 0,5-1 1,-5 0-1,4 0 12,2 0 1,-6 4 0,3-1-1,-3-3-54,2-1 1,1 1 0,-3-9 0,1-2 186,-1-1 1,4-2-486,1 0 0,0-2 211,-5-3 1,5 2-1,0-5 8,-2 2 0,4-7 0,-3 1-257,0-6 1,-4-2 0,-3 2-1,-4-2-235,0-2 1,2-2 0,-3-4-1,0-1-473,0 1 0,4-2 0,-6-2 980,-1-1 0,-1-3 0,-2 1 0,3-6 0,6-3 0,-29 20 0,-1 0 0</inkml:trace>
  <inkml:trace contextRef="#ctx0" brushRef="#br0" timeOffset="87">17403 11615 8239,'-28'-7'-59,"-1"6"0,1-4 1,-2 4-1,-2 1 1,-1 0-1,1-2-178,2-3 1,-3 4 0,-2-6 0,1 3 0,-3-1 0,2 0 167,1-1 0,-6 3 1,2-5-1,-1 0 188,1 0 1,0 5 0,8-2-1,3 2 1,2 0 303,3-2 1,1 0-132,7 5 1,9 0-1,10 0-88,12 0 1,15 2-1,7 1 1,9 2 0,9-2-1,11-1-36,11-2 0,-39 0 0,2 0 1,5 0-1,2 0 0,1 0 1,0 0-132,1 0 1,0 0 0,4 0 0,1 0 0,-1-1 0,1 0 0,2 0 0,0-1-154,4-1 1,0 1 0,1-1-1,0 1 1,0 2 0,-1 0-1,-1 0 1,1 0 102,0 0 1,-1 0 0,-5 2 0,-1 1-1,6 0 1,1 0 0,-1 1 0,0 0 52,-2 2 0,2-1 1,4-1-1,1 0 58,-2 1 0,0 0 0,0-3 0,0 0-112,0 3 0,0 0 0,-2-1 0,1 1 0,3 2 0,0-1 0,-1 0 0,0-1 5,-1 0 1,0 0 0,-2-4 0,-1 1 0,1 0 0,-1 0 0,1 0-1,-1-2-22,0 0 0,0 0 0,-1 0 1,0 0-1,-4 0 0,0 0 1,0 0-1,-1 0-25,0 0 0,-1 0 1,-3 0-1,1 0 1,0 0-1,0 0 0,-2 0 1,-1 0 104,-1 0 0,-1 0 0,-1 1 0,0 0 0,-3 0 0,1 1 1,0 1-1,0 0-71,1 1 1,0 0-1,0-2 1,-1-1-1,-3 2 1,0-1-138,39-1 1,-4-1-1,3 0 1,-1 0-6,-4 0 0,-3-4 0,-3-3-51,-2 0 0,-7 3 0,-1-2 0,-6 1-215,-3 1 1,-1-6-1,-7 5 430,-3 2 0,1 2 0,-6-3 0,-1-5 0,-2-7 0</inkml:trace>
  <inkml:trace contextRef="#ctx0" brushRef="#br0" timeOffset="88">24370 11956 8055,'-15'-5'24,"1"-1"0,0 0 0,0-1 1,0 4 124,-1 2 1,1 1-1,0 0 1,0 0-1,-1 1 363,1 4 0,0 8 0,1 7 0,2 2-270,2 3 1,4 7-1,-3 4 1,2 2-1,3 3 92,1-1 1,2-7 0,0 0-1,2-4-111,2-6 1,1 3-1,8-7 1,4-4-168,4-4 1,4-4 0,8-7 0,4-2-138,-1-3 0,5-4 0,-3-10 0,1-5-108,-1-3 1,-3 4 0,-7-1 49,1-1 0,-7 3 0,-3-2 0,-5 0 93,-4 2 1,-4-5 0,-8 5-1,-2-2 43,-6 1 1,-4 4 0,-5-5-1,-6 0-76,-7 2 1,2 0-1,-3 5-108,3-2 1,6 2 0,2 5-94,2 3 0,2 4 1,7-3-446,2 2 0,7 3-710,2 8 1435,6 2 0,9 14 0,-1 1 0</inkml:trace>
  <inkml:trace contextRef="#ctx0" brushRef="#br0" timeOffset="89">26915 11899 8775,'-45'-6'130,"4"4"0,13 2 0,1 10 0,2 2 0,3 3 692,1-1 0,7 2 0,6 3 0,2 4-368,3 4 0,1 2 1,5-1-1,5-1 1,8-2-380,4-1 1,4-7 0,6 2-1,3-3 1,5-3-101,3-4 1,-3-3-1,0-7 1,0-4-367,-2-4 0,-1-6 0,-7-4 1,-1-4 169,-3-4 0,-5-2 1,-10-1-1,-4-1 237,-3-2 1,-9-7-1,-4 4 1,-6-1 98,-7 4 1,-4 3-1,-4 2-114,-1-1 1,-5 7-1,5 5 1,1 4-211,2 4 0,4 6 0,2-2-986,5 3 0,5 5 1195,4 7 0,10 6 0,8 12 0</inkml:trace>
  <inkml:trace contextRef="#ctx0" brushRef="#br0" timeOffset="90">28749 11899 8505,'-29'0'262,"7"6"0,5 4 0,4 3 1,5 1-1,2 0 373,3 0 0,1 7 1,2 1-1,0 2 0,0-2-281,0-2 1,7 4-1,4-7 1,6-2-306,7-4 0,2-8 0,5 1 1,0-4-1,2-4-199,-1-6 1,-2-2 0,-2-4 0,-1-3-23,-3-5 1,-4-1 0,-5 0 0,-3 1 69,-2-1 1,-4-2 0,-8-2-1,-2 1 229,-6-1 0,-7 3 0,-4 2 1,-2 5 71,-7 3 0,1 4 0,-2 1 0,4 3-186,3 1 1,7 3-1,-2 4-504,3 0 1,8 6 0,3 3 0,5 6 490,5 4 0,9 3 0,8 6 0</inkml:trace>
  <inkml:trace contextRef="#ctx0" brushRef="#br0" timeOffset="91">30071 11871 8359,'-22'6'109,"-3"4"0,6 7 1,3 3-1,5 1 1,6-1 571,3-2 1,2-1 0,0 2 0,2 3-425,3 0 1,4-1 0,10-7-1,5 0 1,3-1-223,1-3 1,1-3-1,-1-3 1,0 0 0,1-1-61,-1-1 1,-1-7 0,-2-3 0,-2-3-208,-3-4 0,-1-4 0,-5 0 0,-1-5 89,-4-3 0,2-6 1,-6 0-1,-2 0 138,-1-2 0,-8 5 1,-5-3-1,-5 3 53,-3 1 1,-6 6 0,2 0-103,1 3 1,-3 2 0,5 7 0,-1 4-281,0 0 1,2 2 0,5 5-1,2 2-2296,2 3 2630,-2 3 0,4 12 0,-7 2 0</inkml:trace>
  <inkml:trace contextRef="#ctx0" brushRef="#br0" timeOffset="92">31663 11871 8429,'-14'8'-103,"0"4"1,0 6 0,1-1 0,2 0 712,2 2 1,5 3-1,0 7 1,2-1-1,2 1-226,0-1 0,2 1 0,2-3 0,7 0 1,5-6-224,3-4 1,6 1-1,-1-9 1,5 0-1,2-3-306,2-3 1,1-4 0,-6-3 0,-1-6-177,-3-6 0,1-1 0,-8-5 0,-3-3 45,-3 0 0,-7-4 0,-1-2 200,-6-1 1,-5 0 0,-8 4 0,-3 1 50,-5-1 0,-3 1 0,-1 1 36,0 3 1,4 5 0,2 8-1,0 3-176,-1 2 1,6 1 0,0 7-398,6 3 0,4 4 1,7 9 561,0 1 0,7 6 0,1-3 0</inkml:trace>
  <inkml:trace contextRef="#ctx0" brushRef="#br0" timeOffset="93">32602 11999 16895,'-14'14'3547,"4"6"1,2 4-3506,2 3 1,3-3-1,6-2 1,3 0-1,2-2 702,3 1 1,-3-2-1,1-3 1,4-1-1,3 1-707,3-3 0,1-4 0,-1 1 0,3-5 12,1-4 0,3-2 1,-2-6-1,1-5 1,1-7 354,-3-3 1,-5 3 0,-1-5-315,-6-1 1,0-2-1,-6 0 1,-2 2-59,-1 1 1,-9 2 0,-2-2-1,-5 4-433,-5-1 1,1 7 0,-5-2 295,-3 5 0,1 6 0,0-3 0,3 2-97,1 3 1,-2 1 0,4 2 0,1 2-991,2 3 1,-3 3 1381,0 6 0,-6 0 1,3 0-1</inkml:trace>
  <inkml:trace contextRef="#ctx0" brushRef="#br0" timeOffset="94">29573 8971 8266,'-6'-15'332,"4"1"1,-2 0 165,2 0 0,1 6 0,-3 1 0,-2 3 15,-2-1 0,-1 7 0,-6 7 0,3 5-136,2 5 1,-2 3-1,2 7 1,-1 1 0,0 1-3,2 3 0,4-1 0,-3-3 0,2 1-162,3 3 1,1-1 0,4-6 0,1-2-41,1-2 1,12 0 0,-2 0 0,4-4-194,2-3 1,-2-3 0,4-4 0,0-4-110,0-4 1,0-1 0,3 0 0,-1-1 55,1-4 1,-2-3-1,0-8 1,1-2 163,-2-6 1,0-3-1,-4-1 1,-1-1 71,-4 1 0,1-1 0,-6-1 0,0-1 81,-4-3 1,-2-3 0,-2 3 0,0 3 62,0 1 0,-6 6 1,-4 0-1,-3 1-39,-1 1 1,0 3 0,0 8 0,-2 3-225,-3 1 0,-1 3 0,-6 4-96,3 0 0,5 6 1,-2 3-1,1 4-798,0 1 0,0 0 1,6 1-1,2 0-3256,2 4 4106,5-3 0,-2 5 0,6-7 0</inkml:trace>
  <inkml:trace contextRef="#ctx0" brushRef="#br0" timeOffset="95">27910 11174 8283,'-10'2'208,"2"2"-3,2 6 1,0 3-1,3 2 1,-4 3-1,1 2 105,0 2 0,-5 2 1,3 4-1,-2 2 0,1 4 125,-2 4 0,-2 3 0,-3 4 0,-1 6 0,-4 7 136,-1 6 0,0 4 0,-3 6 1,1 2-180,-1-2 1,-2-1-1,0-2 1,4-2-68,4-3 0,3-2 0,2-9 0,-1-1-282,1-2 0,6-8 0,3 0 1,4-6-330,1-3 0,0-4 1,0-7-1,0-5-786,0-3 0,6-3 0,4-4 27,2-4 0,3-7 1,-1-7-1078,0-10 2122,0-7 0,7-15 0,1-3 0</inkml:trace>
  <inkml:trace contextRef="#ctx0" brushRef="#br0" timeOffset="96">28208 11117 8534,'0'-8'20,"0"21"0,-4 6 515,-1 19 1,-6 1-1,1 9 1,-2 7 31,-2 10 1,-5 1 0,-2 12 0,-1-1 0,10-37 0,0 0-279,1 2 0,0 0 0,-2 0 0,1 0 0,1-1 0,1 0 1,0-1-1,0-1 0,-12 38-140,0-2 1,4-4-1,-1-5 1,3-4-380,2-4 1,6-9-1,2-5 1,1-6-1411,1-3 0,-1-7 1,5-5 203,0-3 0,6-7 1436,4-9 0,2-2 0,2-2 0</inkml:trace>
  <inkml:trace contextRef="#ctx0" brushRef="#br0" timeOffset="97">28052 9667 8454,'-14'0'479,"6"0"0,-3 2 1,6 2-1,2 6 23,1 3 1,2 7 0,0 4 0,0 4-287,0 5 0,0 5 0,0 10 0,0 4 1,0 3-214,0 2 1,0 0 0,0-2-1,0-1 1,0-4-176,0-1 1,0-6-1,0-5 1,0 0-342,0-2 0,0-1 0,0-8 1,0-2-381,0-1 0,-4-7 1,-3 2 892,-1-3 0,-1-2 0,-5 0 0</inkml:trace>
  <inkml:trace contextRef="#ctx0" brushRef="#br0" timeOffset="98">27881 10378 8332,'8'-8'1041,"-8"2"-32,-8 18 1,-1-2-277,-1 9 0,7 1 0,-1-1 0,2-1 42,2-2 0,0-7 1,2 0-449,2 3 0,6-6 1,7-1-1,4-4-414,1-1 0,-3 0 1,4-1-771,3-4 0,1-3 1,1-6-359,0 0 0,1-1 1215,-1 1 0,1-6 0,-1-3 0</inkml:trace>
  <inkml:trace contextRef="#ctx0" brushRef="#br0" timeOffset="99">16180 12368 8087,'-14'-8'236,"0"-3"1,1 5 0,2 0 0,3-2 265,2 0 0,1 3 1,4-3-1,-3 0 1288,0 0-600,-1 5-862,5-3 0,5 12 0,1 4 0,0 4-12,1 5 1,2-2 0,-4 7-115,-2 1 1,3 7 0,-1 1 33,-2-1 1,4 9 0,-3 1-1,-1 3 24,-1-1 0,0 3 0,1 2 0,1 0-9,0 0 1,-3 0-1,1-3 1,1 3-148,2 1 1,-1-4 0,-4 2 0,0-3-70,0 3 1,0-9-1,2 2 1,1-6 2,2-8 1,0-5 0,-5-8-164,0 1-106,0-8 1,1-3-33,4-14 0,-3-3 0,2-15 1,-2-7 126,-2-4 1,0-10-1,0-2 1,0-1 93,0 0 1,0 5-1,0-4 1,0 2 51,0 3 1,5 7-1,1 4 1,0 3 36,1 6 1,-1 7 0,-3 0 52,2 3 0,1 8 255,-1 3 0,-2 5 1,5 7 69,-2 7 1,4 13 0,-4 9 0,0 2 13,1 0 1,2-5 0,-3 2 0,2-4-172,3-4 0,-3-8 1,2-1-423,1-7 0,6 0 0,2-8 0,-1-5-553,-3-6 1,4-11-1,0-6 216,-1-7 0,2-4 0,-1-6 0,-1 0 83,-3 5 0,0-3 0,-3 7 0,-1 3 134,-1 5 1,-7 4 1188,2 7-322,-4 6 0,4 10 1,0 12-1,-2 9 242,-2 9 1,-1 3 0,2 4-1,3-1-368,4 2 1,2-1-1,0 1 1,-1-4-517,1-1 0,2-2 0,1-5-794,0 1 0,-1-7 0,-2-5-169,-2-6 0,1 0 0,4-6 0,0-3-1407,0-5 1,0-5 2418,1-7 0,-1-5 0,0-2 0</inkml:trace>
  <inkml:trace contextRef="#ctx0" brushRef="#br0" timeOffset="100">17076 12311 7907,'0'-14'711,"0"5"2274,0-1-2151,0 7 0,0-2 0,0 10 0,0 6-213,0 7 0,-2 8 1,-1 11-1,-3 2-47,-2 5 0,-1 9 0,-6-3 0,1 2-246,0 0 0,4-1 0,2-1 0,1-5-661,-1-6 1,5-14 0,-2-1-1170,3-6 0,4-14 966,3-8 0,1-6 0,5-14 0,-3-1 489,-2-2 1,4-1-1,-4 1 1,2 3 408,3 5 1,-3-1-1,1 1 88,2 1 1,7 4 0,2 3-1,2 2 1,2-1 168,-2 2 0,5 2 0,-5 6-417,0 0 1,4 0 0,-8 0-1381,0 0 0,-2 0 1,-2 2-650,0 2 0,-1 4 0,-4 6-1237,-4 1 3064,-3-1 0,-9 6 0,-1 2 0</inkml:trace>
  <inkml:trace contextRef="#ctx0" brushRef="#br0" timeOffset="101">17261 12724 7907,'-10'0'973,"2"1"16,2 4 0,-3 3 0,4 6 85,2 0 1,1 2 0,2 3 0,0 5-175,0 3 1,6 1-1,4 2 1,3 3-312,1 5 1,0 3-1,0 2-704,0 0 1,1-1 0,-1-1-1,0-1-724,0-2 0,1-7 0,-1 2 1,-2-4 838,-2-5 0,9 2 0,-3-3 0</inkml:trace>
  <inkml:trace contextRef="#ctx0" brushRef="#br0" timeOffset="102">19450 12155 8570,'-8'0'2153,"8"6"1,7 9-1783,2 8 0,4 10 0,-4 7-19,4 6 0,1 6 1,-1 8-1,-2 3 1,-3 0 173,-2 0 0,-1-3 0,-5-6 1,0-3-1,0-2-272,0-4 0,0-2 0,0-3 1,0-6-556,0-4 0,0 0 0,0-11 0,1-1-789,4-2 1,-2-9-1,7-2 1,1-3 1089,1-2 0,3-7 0,-1 0 0</inkml:trace>
  <inkml:trace contextRef="#ctx0" brushRef="#br0" timeOffset="103">19962 12056 7980,'-14'-18'2150,"0"4"-1643,6-3 1,-3 17 0,4 0 868,0 7 1,-1 12-1,-3 7 1,3 5-549,1 7 1,-2 5-1,3 3 1,-1 3-937,1 1 0,1-6 0,5-1 0,0-8-325,0-5 1,0-8-1,0-3-255,0-3 1,7-8 0,2-4 0,4-2 84,1-2 1,0-2-1,2-2 1,1-6 794,2-3 1,6 4 0,-2-1 0,0-1 143,1-1 1,0-2 0,4 1 0,1 2-235,-1 1 0,-6 3 1,-1-5-1,-2 5-773,0 0 0,-5 3 1,-6 2-510,-2-3 0,-1 5 1,-7 0-1,-3 8-1574,-4 5 2754,-10 1 0,-3 0 0,-7 0 0</inkml:trace>
  <inkml:trace contextRef="#ctx0" brushRef="#br0" timeOffset="104">20119 12468 7980,'-15'8'-946,"1"-2"0,1-4 1624,4 2 1,1-2 0,5 4 0,-2 1 353,2 2 1,1 5-1,2 4 1,0 2 205,0 2 1,2 7-1,3 7 1,4 4-469,4 4 1,-4 3 0,2 1 0,2 4-643,0 3 0,9 5 0,-8-2 0,2-4-1205,0-3 1,-1-1 0,3-7 1076,1-7 0,0-4 0,-5-4 0</inkml:trace>
  <inkml:trace contextRef="#ctx0" brushRef="#br0" timeOffset="105">16393 14145 8007,'-9'-14'491,"1"0"1,2 0 196,3-1 1,1 6 0,2 0 354,0-3 0,0 0-579,0-2 0,0 7 0,2 7 1,1 10 32,2 7 1,6 13 0,-2 13 0,2 9 0,0 8 94,-1 6 1,-2 9-1,3 0 1,-3-2-128,-2-5 1,3 0 0,-4-7 0,0-2-228,1-5 0,-4-2 0,4-8 1,-1-5-117,-1-2 1,6-10-1,-5-8-406,-2-4 1,5-7-256,1-3 1,2-16-1,-1-10 1,-5-10 166,-4-12 1,4-1-1,0-8 1,-2-2 171,-2-1 0,1 3 0,1 1 0,3 2 340,2 3 1,-5 10 0,4 8 0,-2 7 534,-1 5 1,3 4-1,-3 2 72,6 5 1,-2 5-1,1 7 1,1 7-19,-2 8 1,4 5 0,-2 1 0,2 2-440,3 4 0,-3-3 1,-1 6-1,-1-1-359,1 0 0,1-4 0,3 1 0,-1-5-747,0-4 0,0-3 0,0-7 0,1 0-2003,-1 0 1,0-6-1,0-6 2819,1-10 0,-1-8 0,0-12 0</inkml:trace>
  <inkml:trace contextRef="#ctx0" brushRef="#br0" timeOffset="106">17303 13804 7990,'0'-8'819,"0"0"-58,0 4 0,0 5 0,0 2 0,0 13 0,0 8 103,0 6 0,0 12 0,-1 1 0,-2 3-515,-2 3 0,-6 0 0,1 5 0,-2-2 0,-2 0-277,-1-2 0,-2-1 0,1-8 0,4-4 0,0-9-405,5-7 1,-1-7 0,5-3-361,-2-2 0,0-7 464,5-2 1,0-8 0,2-9 0,2-2 388,6 1 0,9 3 0,4-1 0,4-2 160,2 0 1,1-1 0,1 4-1,4 1 183,1 0 1,-2 1-1,2 2 1,0 2-521,1-2 1,-6 3 0,2 0-956,-3 2 1,-7-4 0,-3 5-728,1 2 0,-10 2 0,1 2 1699,-4 4 0,-9 3 0,-7 6 0</inkml:trace>
  <inkml:trace contextRef="#ctx0" brushRef="#br0" timeOffset="107">17588 14359 7990,'-5'9'1468,"0"1"1,1-1-513,4 5 0,0 0-162,0 1 0,0 5 1,0 4-1,1 4 28,4 5 0,3 4 0,6 5 0,0 3 0,0 1-548,1 1 1,-1 7 0,0-2 0,0 1-569,1 0 0,-1-4 0,-2-8-865,-2-3 0,1-1 0,-5-8 0,1-7 1159,-1-5 0,5-2 0,-3-1 0</inkml:trace>
  <inkml:trace contextRef="#ctx0" brushRef="#br0" timeOffset="108">15455 13719 7980,'-14'0'2056,"0"0"-1894,6-6 1,3 4-10,10-3 0,4 4 0,9 1 0,4 0 0,3 0 0,5 0 62,0 0 1,6 0 0,4 0-1,4 0-91,4 0 0,4 0 1,-2 0-1,4 0 1,4 0-97,1 0 0,-1 0 0,-1-2 0,2-3-181,2-4 0,-2-4 0,2-1 81,-2 0 0,-1 4 1,2 2-1,2 0-8,-2 1 1,1 3 0,-1 0 0,-1 2-59,1 2 1,5 0-1,-2 0 1,0 0 172,0 0 1,5 2 0,-3 1-1,1 2 38,1-2 0,-1-2 0,5-1 1,2 0-133,3 0 1,-4 0-1,4 0 1,-2 0-45,2 0 1,-2-4 0,5-1 0,-1 2-24,-4 1 1,-1 2-1,-2 0 1,0 0 26,0 0 1,-1 0-1007,-4 0 1157,3 0 1,-9 2 0,5 1 0,-2 2 65,-3-2 1,-1-2 0,-2-1 0,0 0 0,-2-1 116,-3-4 1,3 3-1,-3-2-73,4 2 1,1 2-1,-1 0-15,1 0 1,0 0-1,2 2 1,1 1 2,1 2 1,3 4 0,-4-4-1,1 0-141,-1 1 1,3-5-1,1 4 1,-1-3 209,0-2 1,0 0 0,-3 0 0,2 0-392,-2 0 0,3 0 72,-1 0 0,-1-5 1,-4-1-1,0-1-52,0 1 1,-2-5 0,-1 3 0,-2-1 0,0-1 5,-1-1 0,-2 0 0,-7 0 1,-1 2-65,-3-3 1,2 5-1,-7-1-37,-1 1 1,-4-2-1,-4 3 1,-5-1 246,-4 1 0,6-5 0,1 3 0</inkml:trace>
  <inkml:trace contextRef="#ctx0" brushRef="#br0" timeOffset="109">15739 11814 8059,'-14'-8'131,"0"3"0,0 4 0,0 1 0,-1 0 0,1 0 221,0 0 1,4 0 0,1 0 0,-2 0 0,-2 0-73,-1 0 0,0 4 0,0 3 0,-2 1 0,-2 3-73,0 1 1,-3 7 0,4 3 0,-4 4-103,-1 4 1,3 8-1,-3-1 1,0 6 10,0 4 0,4-1 0,1 6 0,4 2-101,4 1 0,4 7 1,-3 1-1,2 2-46,3 3 1,6 0-1,5-2 1,3-4 69,5-4 1,9-1-1,2 0 1,6-2 58,3-3 0,2 4 1,5-6-1,1 1 8,3-4 0,-1-3 1,6-1-1,2-2-83,1-3 0,4-3 1,2-7-1,4 1-79,0-1 0,9-4 1,-3-2-1,2-3-58,0-7 1,-1 3-1,3-7 68,0-1 0,3 0 0,-4-7 106,2 0 1,1-2 0,-2-3-1,2-4-21,2-4 0,-5-1 0,2 0 2,-3 0 0,-5-7 0,1-3 0,2-2-59,-3-3 0,-3-6 1,-8-1-7,0 0 0,-2-12 0,-3 3 0,-5-6-6,-2-1 1,-11-3 0,-4-5 0,-6 1 12,-3-1 1,-4 0 0,-7 2-1,-4-1 40,0 2 0,-6-7 0,0 5 0,-9-2 181,-9-3 0,-5 4-127,-11 8 1,-2-8-1,-8 3 1,-5-1-36,21 28 0,-1 1 1,-1 1-1,-2 0 1,-1-1-1,-2 1 0,2-1 1,0 1-69,-1-1 1,0 1-1,0 2 1,-1 1-1,-1 1 1,1 1 35,-1 0 0,1 2 1,-2 1-1,1 2 0,-1 0 1,0 1 2,-1 2 1,0 0 0,-3-1-1,0 2 1,1 4 0,1 1-1,-2 1 1,1 0 7,0 2 0,0 1 1,-3 1-1,0 2 1,-1 1-1,0 2 0,1-1 1,0 2-71,2-1 0,0 2 0,-35 7 0,37-2 0,-1 1 0,-37 12-570,3 1 0,6 0 1,3 3-1,2-3-263,3-1 1,9-2-1,7-5 882,5 0 0,7-1 0,-1-1 0,3 3 0,1 2 0</inkml:trace>
  <inkml:trace contextRef="#ctx0" brushRef="#br0" timeOffset="110">16365 13733 8061,'-33'21'164,"0"2"0,-2 4 0,3 0 1,-1 0-1,0 0 0,0 3 30,0 0 1,-7 0-1,4-2 1,-2 1 42,0-1 1,2 5-1,-2 2 1,5 0-110,3-1 0,1 6 1,1-2-1,1 5 1,2 2-1,4 4-92,5 2 0,-1-4 0,9 5 0,0 2-36,3 1 1,4 2 0,1 2 0,3 1 45,6 1 1,2 1 0,13-5 0,1-2 17,2-3 0,8 3 0,5-2 0,5 3-31,-19-25 1,0 0 0,30 27 0,-27-26 0,0 0 0,1-2 0,0 0-45,1-2 0,0 1 1,2 1-1,0 0 1,-1-5-1,-1 0 0,2 1 1,-1-1-10,2-1 0,0-1 0,3-1 0,0-1 0,1-2 0,0 0 0,0-2 0,0-1 10,1-1 0,-1 0 0,37 7 0,-35-12 0,0-1 1,0-1-1,1-2-27,38 4 1,-36-7-1,1-2 1,-3-3 0,0-2-1,-1-2 1,0-2-61,0-3 0,-1 0 0,4-2 0,0-1 1,-2-1-1,0 0 66,0-1 0,0-1 1,-2-1-1,-1-1 0,1-2 1,0 0-1,-1-1 1,0-1-34,-1 0 1,0-1 0,28-22 0,-31 21-1,1-2 1,-2 1 0,-1-2-61,-2 1 0,0-1 0,27-29 0,-5 0 19,-5 1 0,-2-3 0,-4-1 1,-5-2 17,-8 2 1,-1-9 0,-9-2 0,-4 0 182,-3 3 0,-8 0 0,0 6 0,-6 2 364,-6 2 0,-6 6 1,-5 1-1,-9 2 49,-7 3 0,-7-3 1,-4 0-1,-5 0-271,-3 1 1,-9-1 0,32 25-1,-2 0 1,-1-1 0,-1 0-185,-2-1 0,0 1 0,-1-2 0,-1 0 0,-2 3 0,-1 1 0,0-1 0,1 1-180,-1-2 1,0 1-1,-2 3 1,-1 2-1,-2-2 1,1 1 93,-2 1 1,0 2 0,-1 2 0,0 3-1,1 2 1,0 1 0,1 1 0,0 2 0,1 0-1,1 2-25,0 1 1,0 1-1,2 2 1,0 0-1,2 3 1,2 1-152,-1 2 0,1 2 0,-29 9 1,-1 10-1,5 5-487,5 3 1,10 1 694,7 2 0,4 4 0,7-2 0,3 1 0,7-1 0</inkml:trace>
  <inkml:trace contextRef="#ctx0" brushRef="#br0" timeOffset="111">15853 17031 8079,'-8'-6'-2108,"-3"3"2454,7-7 1,-1 6 0,5-6-27,0-1 0,0-2 1,0-1-1,-2 0 1,-1 0 371,-2 0 0,1-1 1,4 1-1,0 0 2090,0 0-462,0 6-1844,0 1 1,1 19-1,2 3 1,4 7-2,1 8 0,1 0 0,5 8-287,0 2 0,-4 6 0,-1 1 0,2 0 0,2 1-2,1-1 1,-4 1-1,-1-6-41,2 1 0,-3 0 0,0-2-95,-2-3 0,4-4 0,-5-7 1,-1-3-53,3-5 0,-6-3-526,4-2 256,-3-6 0,-2-11 0,0-16 0,0-15 113,0-10 1,1-8 0,2-6 0,2-1 301,-2 4 0,0 3 1,1-2-1,2 5 32,2 5 1,-5 4 0,3 15-1,-1 5 167,0 5 0,4 9 0,-2-2 0,0 2 79,5 3 0,-1 7 1,0 6-1,-2 4 204,2 5 1,2 3-1,1 7-261,0-1 0,-1 2 0,-2 2 0,-3 1-19,-2-2 1,5 4 0,-3-3-334,0-5 1,3 1-1,-6-6-912,-2 0 0,3-6 0,1-6-2023,0 1 0,-2 0-3400,5-2 6323,-1-3 0,5-18 0,1-4 0</inkml:trace>
  <inkml:trace contextRef="#ctx0" brushRef="#br0" timeOffset="112">16465 17131 8079,'-8'-7'1521,"8"4"1,9-6 0,4-2-220,1-2 1,2-1-1,3-2 1,6-1-684,7-2 0,-2 0 0,4 5 1,0-1-809,-1 1 0,-2 2 0,-5 0 0,-4 5-846,-2 0 1,4 3 0,-5 4-1129,-2 0 0,-2 1 2163,-6 4 0,4 3 0,-5 6 0</inkml:trace>
  <inkml:trace contextRef="#ctx0" brushRef="#br0" timeOffset="113">16706 16704 7929,'-30'0'3451,"3"5"-1830,13 0 1,6 6-1,4 0-708,2 6 0,4 4 0,4 6 0,7 0-579,4 3 1,7 7-1,-4 1 1,2 5-607,4 4 0,-4-1 0,1 6 0,1 0-828,-2-1 1,3 1 0,-6-9 0,-1-7-1399,-2-4 0,-2-5 2498,0-4 0,0-2 0,0-7 0</inkml:trace>
  <inkml:trace contextRef="#ctx0" brushRef="#br0" timeOffset="114">17048 16605 7929,'0'-8'0,"0"0"4010,0 3-3194,0-3 1,6 0-1,3 5 1,2 6 0,0 9 116,-1 5 0,-1 10 1,6 9-350,-1 5 1,-5-1 0,1 9-1,-1 0-15,-1 3 0,5 1 1,-5 1-1,1-2-151,1 2 0,-2-4 0,3-1 0,-3-3-315,-2-5 0,0-9 0,-3-4-357,2-7 1,0-5-392,-5-2 1,0-8 0,0-7 0,0-14 194,0-11 1,0-9-1,0-9 1,1-4 115,4-4 0,-3 2 0,2-3 0,0 1 33,0 2 0,-1-2 0,5 9 0,0 7 165,0 4 1,-3 10-1,3 3 1,0 5 467,0 4 1,-4 6 0,4 8 0,0 7 750,0 7 1,-3 4-593,4 6 1,-1 1-1,3-1 1,-1-1-84,1-3 0,1-4 1,3-7-1,-1-4-704,0-4 0,0-3 0,2-6 1,1-5-349,2-10 0,0-6 0,-4-4 0,-1 1-370,0-1 0,0 3 0,0 2 864,1 5 1,-1 9 0,0 6-1,-1 4 749,-4 4 0,4 11 0,-5 8 0,1 4 584,1 2 1,-1-1 0,5 1 0,1-1-592,-1 0 0,0-1 0,2-3 0,1-5-1261,2-3 1,2-7-1,-4-1-316,2-2 1,2-1-1,-4-5-4721,2 0 5706,0 0 0,1-6 0,3-2 0</inkml:trace>
  <inkml:trace contextRef="#ctx0" brushRef="#br0" timeOffset="115">19379 15368 7866,'-20'9'-175,"-4"1"1,-1-7 0,-1 3 0,4-1 0,2 0 0,2 0 571,3 1 1,0-5 0,1 4 0,2-2-224,2 2 1,7-3-1,11 2 1,8-2-51,4-2 0,10 0 0,10 0 0,5 0 162,8 0 0,3 0 1,4 0-1,5 0-87,5 0 1,-2-6 0,8-2-1,-2-3-154,2-3 0,-4 2 1,-32 3-1,-1-2 1,1 1-1,1 1 1,1-1-1,0 1-58,-1 0 1,0 1 0,1 0-1,1 0 1,36-6 0,-39 7-1,1 1-237,-1 1 0,0 1 0,34-8 1,4 8-1,-4 1 35,-3 1 1,2 2 0,-12 0 0,-2 0 89,-5 0 0,-1 5 0,-4 1 1,0 2 109,0 3 1,-3-3 0,-7 0 0,-1-2 204,2-3 0,-4-1 0,2-2 0,2-2 18,1-2 1,1-11-1,1-8 1,1-4-193,4-2 1,-4 1-1,3-2 1,-1-2-67,1-1 0,-1-2 1,5 4 23,-2-2 0,-2-5 0,-4 3 1,-2 0-1,-2-1-60,-1 0 1,-8-2 0,0-5 61,-4 0 1,-9 1-1,2-3 1,-5 0 19,-4-3 1,-4-5-1,-6-1 1,0-5-32,0-2 0,-8-7 0,-5 2 0,-5-4-48,-5-1 0,10 31 0,-2-1 0,-2 0 0,-1 0 0,1 0 0,-1 0 7,1-1 0,0 0 1,-2 1-1,0 0 1,1 0-1,1 0 0,-1 1 1,0 0 18,-2-2 1,0 1-1,-2 0 1,-2-1 0,1-1-1,-1 0 1,1 1 0,0 1 56,1 0 0,0 1 1,1 1-1,1 1 0,-20-32 136,2 4 0,2 3 1,-2 6-1,5 0-20,3 0 0,2 2 0,-1 1 0,1 4-69,-1 1 0,1-4 0,-1 8 1,1 2-38,0 4 0,-1 2 0,-1-1 0,-2 5-43,-1 3 0,-5 3 0,4 2 1,-1 1 4,0-1 1,0-2 0,2 0 0,-3 2 20,0 1 1,-6 1-1,6-6 1,-2 1 8,0-1 0,0 2 0,-4 4 0,-2 4 99,-4 3 0,7 2 0,-5 1 0,-1 2-81,-2 2 1,3 1-1,-1-2 1,1 4-14,-2 0 0,3 4 0,-6-3 0,1 4 3,-1 1 1,4 4 0,-4 3 0,0 1-11,1 3 1,4-3 0,-3 1 0,2 1 60,-1-3 1,1 5 0,3-6-21,-4 2 0,7 1 0,-3 4 0,1-2-9,4-2 1,4 1 0,-1 4 0,1 0-12,3 1 1,2 0 0,2 4 0,0 5-24,-1 3 1,5 4 0,1 6 0,-1 5-12,2 3 1,-3 5 0,6 2 66,1 4 0,-2 8 1,1 7-1,9-31 0,1-1-17,-2 3 1,1 0-1,3 1 1,0-1-1,-1 2 1,0 1-1,2 1 1,1 1-114,0 2 0,-1 2 0,1 3 0,-1 1 0,1-1 0,-1 1 139,1 0 0,1 2 0,2 0 0,0 1 0,0 1 1,0 1-1,1 1 0,0 1 58,1 1 1,0 0 0,0 2 0,0 0-1,0 0 1,0 1-66,0 0 1,0 0-1,3 5 1,0 1 0,2-3-1,0 1 1,1-2 0,1 1 1,-1-1 1,2 0-1,1-2 1,1-1 0,0-2-1,0-1 1,1-2 0,0 0-22,1-2 0,2-1 0,1 1 0,1-1 0,1-4 0,-1-1 1,0-2-1,0 1-40,-1-3 0,0 0 0,1-2 0,1-2 0,0-4 0,1-1 0,0-2 1,0-1-87,22 32 1,-5-11 0,-1-4 0,-1-8-585,1-4 1,4-8 0,-4-3 0,1-8 672,0-6 0,3 0 0,-5-9 0,-1 6 0,-2 4 0</inkml:trace>
  <inkml:trace contextRef="#ctx0" brushRef="#br0" timeOffset="116">19209 13648 8004,'-15'-8'-57,"3"2"1,1 1 9,1 0 0,1-6 1,-5 2 510,-1-4 1,3-1 0,1-1 0,1 1-251,-1 0 1,3 0 0,0 0-1,0-1 1,2 1-123,0 0 1,-5 0-1,1-2 1,-2-3-1,-4-6 1,-2-7-214,-1-6 0,0-3 0,4-5 0,-3-4-22,-1-7 0,0-8 1,5 2-1,0 0 131,0 0 1,0-5 0,-1 3 0,3 0 142,2 4 1,-2 2-1,4 2 1,-2 2 26,1 3 1,4-2 0,-3 8 0,2 4-97,3 2 0,-4 7 0,3-3 0,0 2-42,3 8 1,1-3-1,0 7 31,0 0 0,0 0 0,0 4-30,0 0 0,0-1 0,1 6 49,4 3 1,-2-1 0,7 7-1,1 1 33,1 1 0,3 2 0,-1 0 31,0 0 1,7 0 0,2-2 0,6-1-16,4-2 0,5-6 1,9 3-1,5-1-38,4 0 1,2-3 0,4-5 0,4-2-138,4 2 1,2 1-1,4 2 1,3-2-26,-40 6 0,1 1 0,2 3 0,0 1 0,37-9 1,-39 7-1,0 1-65,1 0 1,-1-1-1,34-5 1,2 1-4,-3 1 0,1 2 0,-1-1 1,-6 3-43,-2-1 0,-5 6 0,-6-4 77,-2 3 1,-11 2 0,2 0 82,-2 0 1,-6 2 0,-4 1 0,-5 2 186,-7-2 1,1 3 0,-1 1 344,-2 1 0,-6-4-171,-1 6 1,-7-1-1,2 5 1,-4 1 143,-1-1 1,0 6 0,-1 6-228,-4 5 1,3 6 0,-2 8 0,2 8-16,2 8 1,0 7 0,0 6 0,0 5-153,0-37 0,0 2 1,0 5-1,0 1 1,0 0-1,0 1 0,0 2 1,0 0-71,0 2 0,0 1 0,1-3 0,0-1 0,0 1 0,1 0 1,1-1-1,0 1-71,1-1 1,0 0 0,0-3-1,2-2 1,0-3 0,2-1-1,6 36-520,0-6 0,0-2 0,-1-13 0,-2-6-1052,-1-6 0,-1-6 1633,5-12 0,-3-3 0,4-6 0,2-6 0</inkml:trace>
  <inkml:trace contextRef="#ctx0" brushRef="#br0" timeOffset="117">12612 5331 8314,'-15'-1'178,"1"-4"1,0 2-1,0-7 151,-1-1 0,8 3 1,0 0 44,1 2 0,4 3 1,-2 8-153,2 4 1,2 5 0,0 7-1,2 9 1,1 11 0,3 11 32,2 8 0,1 6 0,6 10 1,-9-36-1,0 1-152,-1 0 0,0 2 0,1 0 0,-1 0 1,-2 1-1,0-1 0,0 1 0,1-1-38,-1-1 0,0 0 1,3 32-1,-3-3 1,2-9-152,-2-8 1,4-7-1,-1-9-410,2-5 0,-4-5 0,6-5-457,1-9 0,-3-6 1,1-10-347,2-3 0,-4-9 1299,-2-10 0,2-15 0,1-5 0</inkml:trace>
  <inkml:trace contextRef="#ctx0" brushRef="#br0" timeOffset="118">12583 4976 8323,'-14'0'-119,"4"-5"0,4 0 0,3 4 260,5 4 0,7 0 1,1 5-1,4 0 56,5 0 0,3-4 0,6 4 0,1 0 11,-1 0 0,7-3 0,3 3 0,4 0 1,6 0-1,4 1-76,3-1 0,2 5 1,2-6-1,1 3-215,1-1 0,1-5 0,-4 0 1,4-2 171,4-2 0,4 0 1,-1 0-1,-1 0-101,-1 0 0,-1 0 0,5 0 0,-2 0-44,-2 0 0,2 0 0,-2 1 0,2 3 37,2 0 0,-4 1 0,-1-3 0,2 1 73,1 2 0,-2 1 0,-1-3 0,2 2 48,2-2 0,-3 3 1,3-1-1,3-2-1,-1-1 1,1-4 0,0-1-50,2-2 0,-2-6 1,5 2-1,-3-4-145,1-1 1,-35 7 0,-1 0 0,36-8-14,-2 1 1,3 0-1,-2 0 1,-4 1 116,-3 4 0,-8 1 0,1 5 0,-2-2 128,-3 2 0,-3 6 0,-3 3 1,1 2 286,-1 3 1,-2 2-324,4 1 0,-6-4 165,1-1 1,-3-6-18,-1 2 0,0-4 137,-1-1 0,-1 0 70,-3 0 0,5 0-58,-1 0 0,-4 0-1433,5 0 0,-3 0 562,2 0 0,-4 0 321,0 0 0,0 0 185,5 0 1,-2 0 39,-3 0 0,1 0 7,-6 0 1,7 0-28,-2 0 1,3 5 5,1 0 0,-2 4-113,3-4 0,-4 0 94,8-5 0,2 0-68,-1 0 0,6 0 56,-2 0 0,3-5-405,2 0 1,6-6 203,3 2 0,-6 1 90,2-1 1,-5 1 113,9-2 1,-6 4-68,2 6 1,-2-2 25,1-2 0,0 2-12,5-3 1,-5 4-1,4 1 1,0 0-6,0 0 0,1 0 0,5 0 0,0 0 24,0 0 1,-3 0 0,2 0 0,3 0-17,-1 0 1,1 0 0,-4 0 0,1 0-65,1 0 0,-3 0 1,8 0-1,-5 0-57,-5 0 0,4 0 0,-4-2 90,4-3 1,-6 2 0,-2-5-1,-4 0 14,-1 0 0,-1 5 0,-3-3 1,-2 1 97,-2 0 1,-2 1 0,-6 4 42,-3 0 1,2 0 0,-6 0-1,1 0-28,0 0 1,3 0 0,-3 0-1,-1 0-28,1 0 0,3 0 0,-3 0 1,-1 0-148,1 0 1,3 0-1,-5 1 1,-1 2-79,-2 2 0,-2 0 0,-1-5 0,-2 0-18,-1 0 0,-2 5 1,4 1-1,-4 0 17,-2 1 0,4-1 0,-4-3 0,3 3-46,2 2 1,2-4 0,1 0 0,1-2 53,-1-2 0,-4 5 0,-2-1 92,-2-1 0,4 1 0,-3-1 40,1 2 0,-5 1 1,2-3-1,-2 2 43,2-2 0,-3 3 1,5-1-1,-2-2 63,0-1 0,6 2 0,-1 1 0,1 0-34,-1 1 0,2-4 0,-2 3-41,3-4 1,1-1 0,1 0-1,-1 0-76,1 0 1,-1 0 0,1 0 0,-1 0-86,0 0 0,1 0 0,-1 0 0,-1 0 19,-3 0 1,1 0 0,-4 0 105,1 0 0,-5 0 0,2 0 618,-3 0 111,-8 0 1,3 2 0,-6 2-173,-2 6 0,0-2-345,2 1-272,3 1 0,4 4 139,-2 0 0,1 0-192,-6 1 1,4-1 359,-4 0 0,-1 5-100,-4 0 1,5 6 93,0-1 0,0 3-84,-5 1 1,0 1 369,0-1 0,0 7-329,0 3 1,0 3 0,1 3 0,2 2-77,2 1 1,2 7 0,-4-2 0,1 3-168,0 2 1,-3 0 0,-1 0 0,0-2 36,0-3 1,0 2 0,0-5-1,0 0-236,0 0 1,-1-6-1,-3-7 1,-2-1-398,-2-4 1,3-2 0,-4-6 680,-2-4 0,-2 4 0,-1-1 0</inkml:trace>
  <inkml:trace contextRef="#ctx0" brushRef="#br0" timeOffset="119">15924 16278 8071,'-6'14'194,"-2"-1"0,-6-2 0,0-3 0,-1-2-85,1-3 0,-2-1 0,-1-4 1,-3-3-1,-1-4 87,0-4 0,-4-6 1,1-1-1,-2-2 1,-4-4-27,-4 0 1,3-8 0,-7 0-1,-2-3-104,-1-2 0,-1-2 1,-3-2-1,0 0 37,-3 1 1,-1-7-1,2-3 1,-5-5-91,24 26 0,0 0 0,0 1 0,0-1 1,-1-4-1,1 0 0,-1-2 0,1 0-59,0-2 0,-1 0 0,-2-1 0,0 0 0,0-3 0,-1-1 0,1 0 0,-1 0 90,0-1 1,1-1 0,-1-1 0,2-2 0,2 2 0,1-1 0,0 0-1,0-2-3,1 1 0,0-1 1,0-3-1,0 0 0,-2-1 1,-1 1-1,1-2 0,-1 1-111,1-1 1,-1 1-1,3 1 1,0 0-1,1-3 1,0 0-1,0-2 1,1-1 66,1-1 1,0 0 0,-2 1 0,1-1-1,0 0 1,0-1 0,1-1 0,1-1-11,0-3 0,-1 1 0,0 1 0,-1 0 0,0-7 0,1 0 0,0 0 0,0-1-130,0 0 1,2-1 0,0 1-1,1 0 1,0-1 0,2 0 0,1 1-1,2 0 126,2 1 1,1 0 0,-1 2 0,0 0-1,4 2 1,1 0 0,1 0 0,0 1 1,1 0 0,1 1 0,3 2 0,1 0 15,-2-3 1,1-1 0,1 0 0,0 0 0,1 1 0,0 1 0,0-1 0,0 1-5,0-3 1,0 1-1,4 4 1,0-2 0,2-5-1,1 0 1,2 1 0,1 0-65,1 1 0,0 1 0,-1-1 0,0 1 0,3-2 0,1-1 0,2 0 0,0 0 26,1 0 0,1 1 0,0-1 0,2 1 0,0-1 1,1 1-1,-1 0 0,-1 0 21,0 0 0,0 1 0,0 4 0,0 1 1,1-3-1,1 1 0,-1 7 0,0 1-27,-1 6 0,-1 1 1,1-2-1,-1 0 1,1 2-1,1 2 1,-1-1-1,-1 1 115,-1 2 1,0 1 0,1 4 0,-1 1 0,-1 1 0,0 1-1,1 0 1,0 0 65,2 0 0,-1 0 1,0-1-1,0-1 1,1 3-1,0 0 1,16-36-106,-18 36 1,1 0 0,12-36 0,3 5 0,-3 4 63,-2 0 0,1 8-16,-1 4 1,-4 6 0,-2-2 0,-2 6 205,-2 4 0,-2 1 0,-4 7 0,-1 0 53,-1 4 0,-5 5 1,2-1-1,0 1 220,-4 4 0,3 6 1,-1 1-448,-2-1 0,3 3 462,-1-1-655,0 6-344,-5-3-193,0 6-84,0 0 665,6 0 0,-3 0 61,7 0 1,-2 1 288,1 4 1,2 3-59,-6 6 0,0 0 1,-7 2 71,-3 3 0,-2-2 0,-9 7 0,-2 1 62,-1 2 0,-6 3 1,1 2-1,-2 2-159,-3 3 1,-4-4 0,-2 3-1,1 1-327,-1-1 1,-3-4-1,5 1 1,1-5-921,2-4 1,2-4 150,-1-5 0,2 4 0,4-2 0,4-3-1890,3-3 2760,8-8 0,2 4 0,6-7 0</inkml:trace>
  <inkml:trace contextRef="#ctx0" brushRef="#br0" timeOffset="120">14744 7094 15942,'-8'0'3924,"2"2"-4025,6 2 0,5 4 0,1 6 1,2 2-1077,3 3 1,2-1 0,1 5 1176,0 3 0,-6 0 0,-2 3 0</inkml:trace>
  <inkml:trace contextRef="#ctx0" brushRef="#br0" timeOffset="121">15853 18339 8381,'0'8'-95,"0"-2"0,3-6 1,8 2-1,13 1 1,12 2-1,10-2 42,6-1 1,4-9 0,-1-4-1,0-6 1,2-5 0,5-2 274,1 0 0,5-4 0,-5-4 0,2 4-38,3 3 0,-3 3 1,-2-2-1,-3 5 0,-5 3 123,0 2 0,-1 0 1,1 1-1,-1 2-49,0 1 0,4 7 0,-6-1 1,5 2 12,5 2 1,-2 0 0,5 0 0,-2 0-245,-3 0 1,5 5 0,1-1 0,3 0-150,3-3 0,-3-1 0,-1 0-49,-2 0 0,-1-5 0,3 1 0,-2-1-14,2-1 0,-4 3 0,-3-5 1,-2 1-46,-3 4 0,4 0 0,-1 0 1,-5-2-303,-4 2 0,2-5 532,-4-1 0,5-10 0,-2-4 0</inkml:trace>
  <inkml:trace contextRef="#ctx0" brushRef="#br0" timeOffset="122">5574 9099 8862,'-14'0'867,"4"-5"-661,1 0 1,4-6-1,-5 0 1,-1-5-1,0-3 1,0 0 16,2-1 1,-1 4 0,-4-5 0,-2 2 0,-1-1 0,-4-1-140,-1 1 1,3-1 0,-3 4 0,0-4-132,0-1 0,0 5 0,-2-2 0,4 3-15,-1 2 1,0 0 0,-2-1-1,2 1 38,1 0 1,4 1 0,-5 2 0,2 2 30,0-2 0,1 3 1,3 0-1,3 0-45,2 0 1,-2 0 71,2-1-66,4 3 0,-7 1-7,4 0 0,1-1 21,-2 1-12,7 3 350,-3-4 861,6 6-619,0 0 0,0 6-211,0 4 0,0 3 1,1 2-1,3 4 14,0 5 1,1 3-1,-3 1 1,1 1-65,1-1 0,1 1 0,-5-1 0,2-1-373,3-3 0,-4 1 1,4-5-1,-4 1-353,-1-1 0,0-5 423,0-6 0,2-1-91,3 1 0,1-4 93,4-10 0,2-2 0,-4-8 0</inkml:trace>
  <inkml:trace contextRef="#ctx0" brushRef="#br0" timeOffset="123">4991 8615 8068,'-10'0'1013,"1"0"0,4 2 2050,-4 2-2358,6-2 0,-4 6 0,9-5-363,3 2 0,4 0 0,10-5 0,3 0-486,0 0 1,0 0 0,-3 0 0,3-2-829,1-3 0,2 4 0,-6-4-181,-2 3 1,0 2 0,1 0 1152,1 0 0,0-6 0,-5-2 0</inkml:trace>
  <inkml:trace contextRef="#ctx0" brushRef="#br0" timeOffset="124">2218 12837 8375,'-14'-14'-314,"0"0"760,0 0 0,4 4 0,1 2 372,-2 2 1,3-3-362,-2 4 0,6 0 0,-4 8-228,1 7 1,3 2 0,4 17-1,1 6-28,4 4 1,-2 16 0,7 7-1,-1 7-81,-1 7 1,-2-35 0,1 0 0,-3 4 0,0 0 0,0 0 0,1 1 29,0 0 1,-1 1 0,-2 2 0,0 0-120,0-4 1,0 0 0,0-2 0,0-1 0,-1-2 0,1 1 0,0-1 0,0 0-5,2 39 0,-3-8 1,-1-9-1,2-5-433,3-5 1,-4-5-1,5-11 1,-1-7-1219,0-9 0,1-5 192,-1-6 1,1-17 1431,4-15 0,2-11 0,-4-8 0</inkml:trace>
  <inkml:trace contextRef="#ctx0" brushRef="#br0" timeOffset="125">2076 12752 8282,'-14'-8'45,"1"-4"158,4 2 0,4 4 0,10-1 0,6 1 292,6-3 1,5 1 0,8-2 0,4-1-147,4-1 0,4 2 0,6 2 0,2 2-140,1 3 1,10 1 0,-1 2-1,5 2-79,1 2 0,1 4 0,4 7 0,2-3-144,2-2 1,0 2-1,-35-7 1,0-2-1,1 1 1,0 0-103,1-1 1,0-1-1,1-1 1,1-1 0,-1 1-1,1-2 1,-1 1 0,1 0-18,-2 0 1,-1 0 0,3 0 0,-1 0 0,2 0 0,-1 0 0,-1 0 0,-1 0 50,-1 0 1,0 0 0,38 0 0,-38 0 0,0 0 0,38 0-46,-1 0 0,2 0 1,-4 0 28,-2 0 1,-1 0-1,-2 0 1,0 0-82,0 0 0,-1 0 1,-2-1 123,-2-4 1,-1-1 0,1-5 0,-4 1 41,-4-1 0,-1 3 0,-1-1 0,-4-1-1,-5 2 1,0-3-1,-2 7 1,-6 1 113,-3 1 1,-2 2 0,-6 2 0,-1 2 417,-3 6 1,1 2-203,-6 3 1,0-1 0,-7 0-1,0 2 140,-3 3 1,-1-2 0,3 5 0,-3 0-108,-2 1 0,-1 0 0,-5 6 1,0-1-132,0 1 0,5 1 0,-1 3 0,0 5-96,-3 3 1,-1-2 0,0 2 0,0 5 142,0 3 0,0 2 0,0 2 0,0-1 115,0 2 0,0 3 0,0 3 1,0 2-96,0-2 1,0-2 0,0-3 0,0-1-503,0-2 0,2-6 0,1 1 1,3-4-1102,2-5 0,-5-3 0,2-7-199,-3 1 1,2-6 0,1-1 1516,-2-1 0,-8 4 0,-2-3 0</inkml:trace>
  <inkml:trace contextRef="#ctx0" brushRef="#br0" timeOffset="126">2147 14586 8024,'-6'8'-149,"8"-3"1,10-4 310,10-1 0,18-1 0,9-2 1,9-4 83,9-1 0,-27 3 0,2-1 1,3-2-1,1-1 0,4-1 1,1-1-1,4 0 0,1 0-40,2-1 1,1-1 0,2-1 0,1 0 0,4-2 0,1 0 0,1-1 0,1-1 0,2 0 0,0 0-259,3-2 1,-1 0-1,0 1 1,0-1-1,2 0 1,0 0 0,0 1-1,0 0 32,0 0 0,0-1 1,-2 2-1,1 1 0,1 0 1,0 1-1,-1 1 1,0 2-181,-1 1 1,0 0 0,-2-1 0,0 1-1,-3 2 1,0 1 0,-3 0 0,-1 0-57,-1 1 1,-1 1-1,-4 2 1,-1 2 0,1 0-1,-2 1 1,-3 1-1,-1 2-97,-4 1 1,0 1 0,-7 0 0,-2 3-1,31 11 1,-7 4-1171,-8 1 1523,-10-4 0,-6 4 0,-9-7 0,-8 0 0,-7-4 0</inkml:trace>
  <inkml:trace contextRef="#ctx0" brushRef="#br0" timeOffset="127">25280 13264 8226,'-10'0'-179,"1"0"7,-2 0 1,3 0 0,-2 0 0,1-2 0,-1-1 188,1-2 1,4-1-1,-3 1 22,2-4 0,-4 1-292,6-1 253,-1 5 0,-1 4 0,-2 8 0</inkml:trace>
  <inkml:trace contextRef="#ctx0" brushRef="#br0" timeOffset="128">24839 13250 8299,'-14'0'448,"4"0"1,2-2 297,2-3 0,8 4 1,7-4-1,5 3-196,5 2 1,-1 0 0,4 2-1,0 3 1,-2 3-160,1 0 1,-2 4 0,-5-2-1,0 2 1,-1 3-310,-4-1 1,-2 0 0,-7 0 0,0 2 19,0 3 1,0-3 0,-2 3 0,-3-5-235,-4-5 0,-4 4 1,-1-3-1,0 1-103,0-2 0,-1 2 0,1-6 155,0-2 0,-5 0 1,0 0-1,2 2 37,1-2 0,2-1 109,-1-2 0,3 1 208,2 4 1,6-3 0,8 2-128,6-2 0,2 0 0,3 1 0,-1 3 184,0 2 0,5-3 1,0 3-1,-2 0-85,-1-1 0,-2 3 0,2 4 0,0 0-90,-2 1 1,4-1 0,-9 0 0,2 0-33,-1 0 1,-3 5-1,-3 0-35,0-1 1,1-3 0,-5 0 0,0-1 140,0 0 1,-1 2 0,-4 1-78,-5 2 0,-2 0 1,-3-5-1,1 1-44,0-1 1,0 0 0,-2-1 0,-1-2-354,-2-2 0,-2-6 0,4 4-965,-2-1 0,-2-4 0,4 2-585,-2-2 1,5 3-1,7-1 1794,6 0 0,4-9 0,11-3 0</inkml:trace>
  <inkml:trace contextRef="#ctx0" brushRef="#br0" timeOffset="129">25678 13036 8231,'0'-14'188,"0"0"1,0 0 0,0 0 779,0-1 0,0 6 0,1 1-455,4 2 0,-2 1 0,5 7 1,-2 4-1,-2 8 135,-3 8 1,-2 7 0,-4 4 0,-3 3-371,0 0 1,-6 6 0,3-5 0,-3 3 0,1-1-304,0-1 0,-3-6 0,1 1 1,2-4-201,0-6 1,5-2 0,1-7 0,-1-1-1319,0-4 1131,5-3 0,-4-7 0,7-4 430,0-4 0,0 1 1,2-2-1,3 1 313,4 1 1,4-3 0,3 4 0,1 1 100,2 0 1,5 1-1,-4 5 1,1 0-107,-1 0 0,4 0 0,-4 0-533,3 0 1,-6 2 0,2 1 0,-3 2-1033,-2-2 1,-5 0 0,1 0-4117,1 2 5355,-5 0 0,-6 1 0,-8 2 0</inkml:trace>
  <inkml:trace contextRef="#ctx0" brushRef="#br0" timeOffset="130">25763 13449 8231,'-14'0'0,"4"0"460,1 0 0,-1 0 469,-4 0 0,6 1 1,3 4-1,4 5-185,1 2 1,0 4 0,0 1-1,0 4-256,0 1 1,5 6-1,-1 7 1,1 0 48,1 0 1,-4 3-1,4-4 1,-1 1-295,0 0 1,1-2-1,-3-5-783,2 1 0,1-5 0,-2-2 0,0-2-1091,-1-2 1,4 2 0,-1-1 1630,2-2 0,1-1 0,6-2 0</inkml:trace>
  <inkml:trace contextRef="#ctx0" brushRef="#br0" timeOffset="131">27839 13150 8167,'-14'0'207,"-1"0"1,3-1 0,1-3 1091,1 0 0,7-3-913,-2 3 0,5 0 0,5-3 1,4 0 152,4 4 1,1 0 0,2 0-1,2-2 1,0 2 156,0 1 1,-1 9-1,1 2 1,1 5-90,-2 5 0,-6-1 0,-3 5-423,-2 3 1,4 0 0,-6 3 0,0-1-74,-3 1 0,-1-1 1,0 1-1,-1-1-280,-4 1 0,2-1 0,-7 0-106,-1 1 0,-1-2 1,-3-4-1,0-4-122,-4-3 0,3-2 1,-5 1-1,2-3 33,0-2 1,0-4 0,4-6 162,-4 0 1,8 0 0,-4-2 518,3-2 1,1-4-1,1-6 395,5-1 1,4 6-201,1-1 1,6 2 0,5-3-160,7 2 0,-1 4 1,7-3-1,3 0-291,4 1 0,-4 3 0,5-2 1,-1 1-692,-1 1 0,0-1 0,-1 3 1,-1-1-735,0-2 1,1-4-1,-1 3 1,1-1 1361,-1 1 0,-6-11 0,-1 1 0</inkml:trace>
  <inkml:trace contextRef="#ctx0" brushRef="#br0" timeOffset="132">28578 12795 8212,'-9'1'817,"-1"4"1,-1 6 0,-3 7-113,-5 5 1,2 10 0,-6 4 0,3 1 0,3-2-629,1-1 0,1 3 0,1-5 0,2-2 0,1-2-548,1-5 0,5 1 1,-3-6-3690,2-2 3451,1-7 1,7-10-1,3-11 1,3-5 750,0-3 0,4-6 1,-2 1 173,2-3 1,2 3 0,-1 2 0,-2 2 983,-1 2 0,-1 2 0,5 2 239,1 0 1,-1 6-714,0 3 0,0 4 0,0 1 0,1 1-690,-1 4 0,-5 3 1,1 6-1,1 0-839,2 1 1,-4 4 0,0 0 0,1 0 802,-2 1 0,-2-4 0,-6 4 0</inkml:trace>
  <inkml:trace contextRef="#ctx0" brushRef="#br0" timeOffset="133">28592 13179 8212,'-9'0'5858,"-1"0"-4810,7 0 1,-8 8-439,6 6 0,1 6 0,4 9 0,0-1 0,0 1 1,0 4 0,0 3 0,1 2-567,4 1 0,-2 4 1,5-8-1,0 0-1249,0-1 1,0 0 0,3-4-3678,-2 3 4882,-6-10 0,10 17 0,-5-10 0</inkml:trace>
  <inkml:trace contextRef="#ctx0" brushRef="#br0" timeOffset="134">29915 12980 8539,'-7'-8'1916,"-2"3"-1468,2 3 0,0 2 0,3 2 0,0 3-89,0 4 0,-2 4 1,1 3-1,1 3 1,-1 4-21,0 4 1,0 3 0,5 2 0,0 1-1,0-2 97,0-1 1,0-6 0,0-2 0,0-1-153,0-4 1,2-3 0,3-4-1,6-5-52,6-4 0,1-1 1,4-1-1,0-6-75,0-7 0,0-2 1,3-7-1,-3-3-382,-1-1 0,-2 4 0,-6-1-27,-4-1 0,-3 0 0,-6-1 0,0 4-19,0 2 0,-1-4 0,-4 3 0,-6 1-33,-6-1 1,1 7-1,-5 6 1,2 2 60,0 3 1,-4 1 0,4 2 0,1 0-244,3 0 1,2 6 0,3 4-2454,6 3 2939,2 1 0,8 0 0,2 0 0</inkml:trace>
  <inkml:trace contextRef="#ctx0" brushRef="#br0" timeOffset="135">30938 12752 8239,'-14'-6'481,"1"3"719,4-7 0,-2 5 1,6-4 476,2-2 1,3 3-1,6-1-1109,8-3 0,1 6 1,4 1-1,-4 4 1,0 1-233,-1 0 1,0 6 0,-1 4 0,-4 2-281,-4 2 0,-3 7 1,-4 3-1,-1 1 1,-4 0-430,0-1 1,-3-5-1,-4 3 1,0-1-66,-1-4 0,1-1 0,0-4 1,1-1 150,4-1 1,-4-7 277,4 2 1,2 3 241,3 1 1,7-1 0,3 2 257,2 1 0,6-3 0,5-1-41,-1 0 1,-3 4 0,0-3 0,-1 1 207,0 1 0,-1-1 0,-2 5 0,-3 1-213,-2-1 1,-1 0-1,-5 0 1,0 0-280,0 1 0,0-1 0,-2 0 1,-3 0-534,-4 0 1,-4-1 0,-2-2-1,-4-3-1472,-5-2 0,2 4 0,-2-5 0,-1-2 1839,-2-2 0,-8-1 0,-1 0 0</inkml:trace>
  <inkml:trace contextRef="#ctx0" brushRef="#br0" timeOffset="136">29730 13662 8229,'-7'-8'415,"6"2"1,-5 7 362,6 4 1,0 9 0,0 10-1,0 3 1,0 3-288,0 3 0,0-3 0,0 5 0,0-2 0,0 0-712,0-1 1,1-4-1,2-3 1,2-1 0,0 0-2145,1-2 2365,2-2 0,0-5 0,-2-1 0</inkml:trace>
  <inkml:trace contextRef="#ctx0" brushRef="#br0" timeOffset="137">31024 13562 8305,'-8'-1'7459,"3"-4"-6123,3 4 0,10-6-505,6 7 0,1 5 0,4 1 1,-4 4-1,-2 4-563,-3 3 1,2 9 0,-4-3 0,0 6 0,-3 2-400,-4 3 0,-2-1 0,-4-5 0,-4 1-355,-4-1 0,-1-6 1,-1-3-1,1-3-81,0-2 1,0-6 1798,0-3-518,6-4 1,3-1 0,10-1-433,4-4 1,10 2-1,5-5 1,3 2-653,1 2 0,5-2 0,0 1 1,-3 2-2114,-4 2 0,-1 1 0,-6 0 2483,-2 0 0,-1 0 0,-2 0 0</inkml:trace>
  <inkml:trace contextRef="#ctx0" brushRef="#br0" timeOffset="138">29787 14458 8451,'-13'-1'3192,"3"-4"-2478,4 3 1,12-4-1,4 6 1,3 0 17,1 0 0,0 1 0,0 6 0,-1 5 1,-2 7-341,-2 3 0,-5-3 1,0 5-1,-2 1 0,-2 2-557,0 2 1,-2-2 0,-1-4-1,-3-4-2,-2-3 1,0-2-1,-3 0-581,2 1 1,-1-7 382,-4-4 535,6-2 0,3-8 1,10-2-1,4-2 86,4 1 0,3 4 0,3-3 0,3 0-429,0 0 0,10 4 1,-4-4-1,2 0-397,0 0 0,3 5 0,2-4-612,1 1 0,-4 4 1,3-4-1,-1 1 1182,4 1 0,-3-7 0,0 3 0</inkml:trace>
  <inkml:trace contextRef="#ctx0" brushRef="#br0" timeOffset="139">31123 14330 8301,'-8'-1'3983,"3"-4"-2362,4 3 1,2-4-456,4 6 0,1 2 0,6 2 0,-5 6 0,1 4-988,0 5 0,-5 3 1,2 6-1,-3 2-788,-2 4 0,0-4 0,0 4 0,0 0-606,0-1 1,-5 0-1,0-5 1216,2 1 0,2 6 0,1 1 0</inkml:trace>
  <inkml:trace contextRef="#ctx0" brushRef="#br0" timeOffset="140">29787 15112 8500,'-8'-2'2359,"3"-2"-1449,3-6 0,9 4 0,2 1 0,5 4 1,4 1-1,1 0-270,-2 0 0,-1 6 0,-2 3 0,-1 6-636,-4 4 1,2-4 0,-6 6 0,-2-2-1,-1 1-331,-2 3 0,-2-6 0,-3 3 1,-4-1-540,-4 0 1,4-4 0,-1-8 85,-1 0 1,-1 2 1116,-3-4 139,1 0 0,8-4 1,6 2-1,8 4 486,4 1 0,3-4 1,-1 6-285,0 1 0,0 2 1,1 1-1,-1 2-151,0 3 1,-1-4 0,-4 6-1,-4-2-181,-4 0 0,-1 0 0,0-5 1,0 0-165,0 0 0,-1 1 0,-4-3-532,-4-2 0,1-4 0,-2-6 0,-1 0-867,-1 0 0,2 0 0,1 0 1,-1-2-1149,2-2 1,-4 1 0,4-7 2364,0-1 0,-5-2 0,5-1 0</inkml:trace>
  <inkml:trace contextRef="#ctx0" brushRef="#br0" timeOffset="141">31109 15197 8317,'-14'-8'1713,"4"2"760,1 6 1,6-3-1671,-2 3 0,3 8 1,2 12-1,0 3 1,0 2-229,0 2 1,2 6-1,1 0 1,3-3-198,2-5 1,2-3 0,4-4 0,0-1-260,0-4 1,7-5 0,1-8 0,2-2-217,-1-3 1,-1-4 0,4-8-232,-3-2 0,-4-8 0,2 0 0,-4-5-23,-4 1 0,-4 1 0,1 1 160,-5 1 0,-4 4 0,-4 2 0,-5 0 277,-6 0 0,-5 4 1,0-1-11,-5 4 0,-3 7 1,-1 1-1,0 3 1,-1-1-742,1 2 0,1 1 1,2 2-356,1 0 0,11 0 0,1 2 1,2 1 1019,2 2 0,-1-1 0,-5-4 0</inkml:trace>
  <inkml:trace contextRef="#ctx0" brushRef="#br0" timeOffset="142">29076 16065 8048,'14'0'189,"6"-5"0,4 0 0,5 2 0,7 0 64,11-2 0,5 3 1,15-4-1,2 1 1,6 1-144,-35 2 1,0 0-1,2 0 1,0-2 0,1 1-1,1 0 1,1 0-1,0 0 1,1-1 0,1 0-58,0-1 1,-1 2 0,1 1 0,-1 1 0,-2-2-1,-1 1 1,1 1 0,-1 0 0,0 1 0,-1 0-36,3 0 0,-1 0 1,-2 0-1,0 0 1,1 0-1,1 0 1,-3 0-1,1 0-63,2 0 0,-1 0 1,38-1-1,-39-1 1,1 1-1,-2-2 0,0-1-2,38-4 1,-37 4-1,0-1 1,37-9 0,0-1-1,-3 1 81,-4 0 1,-5-2-1,-1-1-39,2-2 1,-6 0 0,-4 5 0,-6-1-115,-3 1 1,-6 5-1,-7-1 1,-1-1 59,-3-1 0,-4 2 0,-4 1 178,-5-2 1,-4 3-1,0-2 1,-1 1 137,0 1 1,0-5 0,0 4 58,1-4 1,-7 4 501,-4-1-437,-2 7 0,0-3-669,2 6 0,-1 0-760,7 0-83,-7 0-127,10-7 662,-12 6 568,6-6 1,-9 7 160,-3 0-217,-3 0 1,-1 0-265,-1 0 134,7 0 1,-5 0-593,4 0 294,2-6 0,-4 3 512,6-7 0,-7 1 0,-1-5 0</inkml:trace>
  <inkml:trace contextRef="#ctx0" brushRef="#br0" timeOffset="143">24867 16278 8321,'-16'-8'4164,"-2"-5"-3492,16 12 1,-6-6-1,5 9 1,-2 4 20,2 8 0,-3 7 1,1 9-1,0 3 1,0 4-561,1-1 0,-1 8 1,3-4-1,-1-3 1,-2 1-276,2-1 145,2-6 1,-4 2 0,0-9 0,2-5-221,2-3 0,2-2 87,4 0 0,-2-6 0,6-3 0,3-3 116,0-2 0,-1 0 1,2 1 227,3 4 0,1-4 0,-3 4 0,0-2 129,1 2 1,-1 3 0,2 5-1,0-1 30,-2 3 1,6-4-1,-9 8 1,0-2 33,2 2 1,-5-3 0,0 3 0,-2-4 190,-3 0 0,-1-1 0,-2 0-57,0 0 0,-2 0 0,-2-1 0,-6-2-418,-3-1 0,-1-7 1,0 3-1,-2-1-341,-3 0 0,2-1 1,-7-5-1,-1-2-255,-2-2 1,3-5-1,1 4-1302,-3-2 0,4 3 0,0-2 0,2-1-1654,2 0 0,4-2 3429,5-4 0,-4-6 0,5-3 0</inkml:trace>
  <inkml:trace contextRef="#ctx0" brushRef="#br0" timeOffset="144">24782 16647 8277,'0'-28'748,"5"1"0,1 2 258,2 1 0,-3 7 0,6-4 0,3 4 771,3 3 1,5-4-1,1 10-1751,5 0 0,4 2 0,-4 6 0,-1 0 1,0 0-1064,1 0 1,-4 2 0,6 1 1036,-5 2 0,-7 6 0,2-3 0</inkml:trace>
  <inkml:trace contextRef="#ctx0" brushRef="#br0" timeOffset="145">25450 16235 8123,'-14'-8'4338,"6"-4"-3058,2 10 0,7-4-259,4 6 1,-3 8 0,2 6 0,-2 8-464,-2 5 1,-2 1-1,-1 1 1,-3 1-188,-2 3 0,-1-3 1,-6 5-1,3-4-356,2-2 0,-2 1 0,4-10-279,0 2 0,-3-9 0,4 1-547,0-1 591,3-7 0,0 0 439,8-6 0,4-6 0,8-2 0,1-1 259,2-1 0,7 2 0,-3-1-404,4 4 0,-3-1 1,0 1-1,-1 2-988,-1 1 0,4 2 0,-7 0-476,-2 0 0,-3 2 0,-3 1-4,-1 2 1,-7 6-280,2-2 0,-5-2 109,-5-3 1,-3-2 1230,-6-2 1,0 0 1198,-1 0 1,6 0 0,1 2 464,2 2 1,-4 4 0,5 8 555,2 3 0,2-2 1,1 5-1,0 2-817,0 3 1,1-2 0,2 10 0,2-2-792,-2 0 1,1 2 0,-1-3 0,1 1-1466,0-2 0,2-5 0,0-4 0,1-2-882,-1-2 1,3-2 2067,-4-2 0,0 0 0,-5 0 0</inkml:trace>
  <inkml:trace contextRef="#ctx0" brushRef="#br0" timeOffset="146">27682 16363 8214,'-19'0'250,"0"0"0,2 0 607,1 0 1,8-6 0,5-4-243,6-2 1,5-1 0,7 2-1,-1 3 1,2 2 109,2 3 1,-2 1-1,3 4 1,-3 4-1,-2 7 26,0 4 1,-4 8 0,-2-1-1,0 3-412,0 1 0,-5 1 0,2 1 0,-4 1-363,-1 2 0,0 5 0,0-3 0,-1 0-237,-4 0 0,-3 2 0,-6-3-12,-1-3 1,1-1 0,0-3 0,0-3-85,0-5 1,-5 0-1,0-4 1,1-3 214,3-5 0,5 3 577,1-5 0,4-1 0,-3-5-165,2-4 0,6 2 0,8-7 0,3-1-94,4-1 0,9-2 1,-2-1-1,3 1-177,4 0 0,-4 4 1,8 1-766,-3-2 1,-1 3 0,-1 0-1,1 0-755,-1 0 1,-4 5 0,-2-3-267,-2-1 0,4 6 1787,-5-4 0,0-3 0,-5 0 0</inkml:trace>
  <inkml:trace contextRef="#ctx0" brushRef="#br0" timeOffset="147">28265 16136 8282,'0'-22'4090,"-6"1"-3136,4 13 0,-5 2 0,2 9-50,-5 6 0,-1 9 0,0 15 0,2 5-435,-2 3 1,0 2-1,0-2 1,3-2-554,1-1 0,1-6 0,3 1 0,-2-5-162,2-4 0,1 1-1095,2-6 1,2-1 749,3-9 0,1-4 0,5-8 1,-1-4 844,1-1 0,1-1 0,2-5 1,1-1 371,-1 1 0,2 5 0,1-1 0,4 1-20,1 1 1,-5-3 0,4 6-1,-2 2-549,0 1 0,-1-2 0,-3-1 0,-1 2-1654,0 1 1,0 4 10,1 2 1,-3 0 0,-2 5 325,-6 2 0,-4-3 0,-4 0 0,-6-2 555,-2-3 1,2-1 0,1-2 703,-2 0 0,-2 0 1,-1 0-1,-1 0 400,1 0 0,2 2 0,1 1 0,1 3 1035,-1 2 0,3 1 0,0 6 0,2-1-144,3 0 1,1 7 0,2 2-1,2 4-708,3 2 1,-2 4 0,5 2 0,-1-1-506,1 1 0,2 3 1,4-5-1838,0-1 1,0 2 1759,1 0 0,5-1 0,2-5 0</inkml:trace>
  <inkml:trace contextRef="#ctx0" brushRef="#br0" timeOffset="148">29858 16164 8391,'-2'-8'114,"-1"2"609,-2 0 1,-4 2 1743,4-5-1767,0 6 0,5-2 0,0 10 0,0 4-129,0 4 0,0 3 1,0 3-1,0 4 47,0 4 0,0 6 1,0 0-1,0 1-72,0 0 1,0-2-1,0 4 1,-1-1-506,-4-3 0,3-2 1,-2-2-1,2 1-461,2-1 0,0-6 0,0-3-319,0-3 0,0 3 0,0 0-1970,0-2 0,6-7 2709,4-6 0,2-2 0,3-2 0</inkml:trace>
  <inkml:trace contextRef="#ctx0" brushRef="#br0" timeOffset="149">30967 16107 8167,'-22'0'1829,"4"-1"138,7-4 0,0 5 0,6 0-1147,2 8 0,2 9 0,1 4 0,0 1-561,0 3 1,0 0 0,0 1 0,0-4 0,0 0-139,0 0 1,0-5 0,0 2 0,1-3-154,4-2 0,-2-4 0,7-2-424,1-2 1,1-1 326,2-5 0,1 0 0,-1 0 0,2 0 151,3 0 1,-4-2 0,4-1 0,-1-2-146,1 2 1,-3 2 0,4 1-1,-1 0-461,0 0 0,0-5 0,-5 0 0,0 2-1518,1 1 0,-6 2-1457,1 0 3559,-7 0 0,-10 7 0,-8 1 0</inkml:trace>
  <inkml:trace contextRef="#ctx0" brushRef="#br0" timeOffset="150">31137 16264 8167,'0'-15'194,"-6"1"624,-3 0 0,2 4 0,1 3 359,0 0 0,-2 3 0,-5 5-340,4 4 1,2 4 0,6 10 0,-3 5-243,0 3 1,-1 1 0,5 1 0,0 1-788,0 3 1,5-2 0,-1 7 0,1 0-767,2-1 1,-4 2-1,5-6 1,-1-1 957,1-2 0,-4-2 0,2 1 0</inkml:trace>
  <inkml:trace contextRef="#ctx0" brushRef="#br0" timeOffset="151">29673 16974 10132,'14'-7'864,"0"2"0,1 3 0,-1 2 1,0 0-1,0 0 32,0 0 0,1 2 0,-1 3 0,0 4 1,-1 4-591,-4 1 0,-3 0 1,-6 2-1,0 1 0,0 2-370,0-1 1,-6 2-1,-3-1 1,-4 0-1,-1 0-376,0 0 1,-1 0 0,0-6 0,-3-2 9,-1-2 1,0-6 0,5 4 1259,0-1-624,6-5 0,3 6 0,10-9 1,6-1-33,6-2 1,6-6-1,7 2 1,1-4-771,2-1 0,7 4 1,-2 2-611,3 2 0,1-3 1206,1 4 0,0 0 0,-1 5 0</inkml:trace>
  <inkml:trace contextRef="#ctx0" brushRef="#br0" timeOffset="152">30967 16889 8811,'-15'0'1137,"1"0"1,2-1-178,2-4 0,4-3 1,7-5 6,4 4 0,3 2 0,6 7 0,0 0-605,1 0 1,-6 2-1,1 3 1,-1 4 0,1 5-381,-1 5 1,-6-3-1,2 5 1,-3-1-231,-2 4 0,-2 1 0,-3 1 0,-3-4-370,0-2 1,-4 1 0,2-4 0,-2 0-9,-3-4 0,1 1 0,0-6 1392,0 0 0,4-2 2104,1-6-2289,6 0 0,-2 0 0,10 0 18,4 0 0,4 2 0,1 1-237,0 2 0,0 4 0,-1-2 0,-2 1 19,-1 3 1,-7 1-1,2 3 1,-4-1-336,-1 0 0,0 0 0,0 0 0,-1 1-520,-4-1 0,-8 0 0,-6 0 0,2 0-392,1 1 0,0-6 0,-1-1 0,-4-2 866,-1-2 0,-1-3 0,-6-1 0</inkml:trace>
  <inkml:trace contextRef="#ctx0" brushRef="#br0" timeOffset="153">29516 17586 8653,'15'0'581,"-1"0"1,0 0-1,0 1 1,1 4-30,-1 5 0,0-3 0,-1 4 1,-2 4-1,-2 2-492,2 0 1,-3 1 0,0-1 0,-2 2-427,-2-1 0,-3-3 0,-1 0 0,-1-1 0,-4-2-253,-5-2 0,-4 1 1,-3-6 737,-2-2 1,0-2 1036,5-1 0,6-6-183,3-3 0,10 1 1,4 0-318,4 1 1,7 3 0,2 4 0,2 0-69,0 0 1,-2 1 0,2 4-1,-5 5 29,-4 2 0,0 2 0,-3 1-78,-2-1 0,-4 2 0,-6 1 1,0 2-267,0-2 1,0-1-1,-2-2 1,-2-1-643,-6-4 1,2 3 0,-1-6-1054,-2 2 1,-2-5 0,-1 2-2039,0-4 1,1-2 3459,4-4 0,-4-3 0,5-6 0</inkml:trace>
  <inkml:trace contextRef="#ctx0" brushRef="#br0" timeOffset="154">30952 17529 8120,'-22'0'627,"3"-2"773,10-2 1,4 0 0,10-4 0,4 2-1,6 3-364,4 1 1,-4 2 0,6 0 0,-2 0 0,0 2-385,-2 3 0,-1 4 1,-3 9-1,-2 2 1,-3 2-386,-2 4 0,-1 0 0,-5 3 0,-2-1-528,-3 1 1,-3-2-1,-6-4 1,0-2-129,0-1 0,-2-4 1,-1 1-1,-2-4-190,1-3 0,7-7 685,2 1 70,-1-2 1,4-2 0,6 0 0,8 0 147,4 0 0,9 0 0,3 0 1,3-2-772,1-2 0,2 2 1,2-3-606,1 4 1,0-1 0,-5-1 0,1-2-5567,-1 2 6618,-6 2 0,5 1 0,-5 0 0</inkml:trace>
  <inkml:trace contextRef="#ctx0" brushRef="#br0" timeOffset="155">29616 18240 8070,'-2'-10'2112,"-2"1"1,1 6-1555,-7-2 0,7 6 0,-2 9 18,4 9 1,1 1 0,0 4 0,0 3 0,0 3-300,0 3 0,0 0 1,0-6-1,1-3 0,2-5-221,2-3 0,5-2 1,-4-2-1,2-2-235,3-5 0,1-4 0,3-2 0,0-4 16,4-5 0,-1-2 1,4-2-1,0-1 287,0 1 1,-3 1 0,5 2 0,1 2 36,2-2 1,-2 3 0,0 0-360,1 2 1,2 1 0,-9 5 0,-1 0-727,-3 0 1,0 0 0,-1 0-1287,0 0 1,-6 2 2209,-3 2 0,-4-2 0,-1 4 0</inkml:trace>
  <inkml:trace contextRef="#ctx0" brushRef="#br0" timeOffset="156">29943 18197 8070,'-6'-13'1592,"-4"4"-867,4-4 0,-7 12 444,4-4 1,2 5-1,3 6 1,1 7-330,-2 4 1,3 10-1,-3 0 1,4 6-398,1 3 0,2 1 1,1 4-392,1 2 1,6-9 0,-4 9-755,2-2 1,-3-6 0,4-2 0,2-3-3813,2-2 4514,1-6 0,0 5 0,1-5 0</inkml:trace>
  <inkml:trace contextRef="#ctx0" brushRef="#br0" timeOffset="157">31166 18012 8185,'-14'0'5937,"-1"0"-5165,1 0 1,5 2 0,1 4-1,1 8 97,4 8 0,2 5 1,2 3-1,2 3-919,2 5 1,0 5 0,-5 3-1,0 1 1,1 1-959,4 1 1,-2-10 0,5 2 0,0-5-4567,0-4 5574,-5-2 0,4-1 0,-7-1 0</inkml:trace>
  <inkml:trace contextRef="#ctx0" brushRef="#br0" timeOffset="158">29317 16050 9178,'-14'0'-44,"0"0"0,1 2 0,2 3 0,2 3 0,-2 1 87,-2 1 1,-1 1-1,1 6 1,2 2 0,2 0 105,-2 1 0,0 3 1,0 5-1,1 0 1,1 1-86,1-1 0,-5 5 0,4 2 0,-4 1 0,-1 4 12,0 1 1,4 2 0,1-1-1,-3 1-13,0 0 0,-1-1 1,2 1-85,2 0 1,-1 4-1,-2 0 1,1 1-44,1 1 1,1 1 0,-6 7 0,3 0 1,2 0 0,-1 0 0,6-2 0,2-1 0,2-2 0,1-6 0,0 1 0,0-3 16,0-1 0,1 0 1,2-1 39,2 1 1,6 0 0,-1-2 0,2-2 0,3-1 1,-1-2 0,0 4 0,0-4 19,0-1 0,2 3 0,2-3 20,1 1 0,0-5 0,-5 4 0,0-2 0,2 1 78,3-3 0,-4-1 0,4-1 13,-3-1 1,0 0 0,1-1 0,2-1-29,-1-3 1,2 1 0,1 3 0,1-2-66,3-1 1,-3 0 0,2 2 0,1 0-11,2-3 1,2-4 0,-1 3-1,0-1-67,1-4 1,-1-1-1,2-2 1,2 1-3,1-1 1,5-5-1,-3 1 1,1-1-80,4-1 0,1 3 1,3-6 74,3-2 1,-2 3 0,4-1 0,-2-2 29,0-1 1,2-2-1,-3 0 4,1 0 0,1 0 0,-5 0 1,1 0 89,3 0 0,2-5 0,5 0 0,-4 2-18,-1 2 0,4 1 0,-5 0 1,1 0-7,0 0 0,4-5 1,-6 0-1,0 2 32,2 1 1,2-4 0,6-3 0,1-6-68,4-4 1,-7 2 0,5-5 0,0 0-65,-1 0 0,-6-2 0,-1-4 0,2-1-77,1 1 0,-4-1 0,-4-1 0,-2-1-7,-3-2 1,-1-7-1,-1 4 1,-4-2 72,-1 0 0,-2-5 0,-4-6 1,-1 0 19,0 0 1,1-4 0,-2 0 0,-2-2 37,-1-2 1,-7 2 0,2 1 0,-3 4 51,-2 1 0,0-3 0,-1 4 0,-4 3 166,-4 0 1,-3 3 0,-2-1-66,0 0 0,0 1 0,0-3 0,0 0-133,0-3 1,0-4 0,0 3-1,0 2-60,0 3 0,0-9 0,0 8 0,0-6-231,0-1 1,-5 5-1,-1-4 43,-2 2 1,-2-3-1,-6 5 1,-1 1 337,-2 1 0,-1 4 0,2 2 0,-2 3 117,-2 1 1,-2 2 0,-5 4 0,-1 1 0,-1-1 97,-2 1 0,-7 0 1,2-1-1,-1 2-156,1 4 1,-3-4-1,3 5 1,-3-2-371,-2 0 0,7 7 0,3-2 0,3 3-859,1 2 1,1 0 1061,-1-1 0,1 1 0,-1 0 0</inkml:trace>
  <inkml:trace contextRef="#ctx0" brushRef="#br0" timeOffset="159">29317 16107 7319,'-9'-6'245,"1"-4"0,2-2 0,1-2 66,-1-1 1,3 0-1,-7-3 1,1-2 0,-1-1-67,1 1 0,-1-6 0,-4 3 0,0-4 0,-1-2-202,1 1 1,-2-5 0,-1 0 0,-2-1-111,2 0 0,-1 2 0,1-4 0,-2-1 1,0 3-29,-1-1 1,7-3 0,-4 3-1,1 0 38,5 1 1,-8-4-1,6 5 1,0-1 130,2 0 1,2 4 0,-5-5 0,-1 2-11,1 0 0,5-2 0,-1 2 1,1-5-41,1-3 0,-5-4 0,5 0 0,0-4-83,4-2 1,2-3 0,2-6 0,0-1-62,0 1 1,2-5 0,1-1 0,3-2 63,2 1 1,-3-2 0,4 4-1,2 0 59,2 4 0,1-2 0,2-1 0,1 0 18,2-4 1,7 3 0,-3 0-1,3 0 79,-3 1 0,4 4 0,-3 0 0,3 3-20,1 0 0,1 8 0,-1-6 0,0 2-69,1 3 0,-5 3 0,-1-2-21,3 4 1,0 0 0,3 7 0,-1-2 35,1 2 1,-1-1 0,-1 6 0,-2-1 40,-1 0 0,0 4 0,6-4 0,1 4 87,2 2 1,5 0-1,-3-1-36,1 1 1,2-1 0,5 2 0,0 2-81,-1 1 0,7 6 0,3-5 0,2 3-30,-2 2 0,4 3 0,-4 0 0,1 1 16,0 0 0,2 0 1,-3 1-1,5 2 7,4 2 1,-5 5-1,2-2 1,-1 1 26,-3 1 1,-2-1 0,2 5-1,-4 0-16,-1 0 0,0 0 0,-3 0 0,1 2-17,-1 2 0,5-2 0,-1 4 0,1-1-35,-4 0 0,2 6 0,-1-2 0,-3 2 17,0-1 0,-3 4 0,1-1 1,-2 4 26,-3 0 1,3 1 0,-3-1-1,3 4 91,2 1 1,-5 1 0,-2 4-1,-1-1-72,-4-3 1,1 3 0,-1 5 0,3 4-76,-3 1 0,-6-3 1,-1 5-72,1 2 1,1 1-1,-1 1 1,-3 1-157,-1 0 0,2 1 1,-2 2-1,-1 3-121,1 1 0,-4-4 0,-6 2 301,-1-4 1,-5-2 0,2 1 0,0-2 150,-4-3 1,-1 3-1,-2-3 1,0 2 139,0-3 0,-5 4 1,-2-3-1,1 2 99,0-2 0,-5 3 0,3-3 0,-2 3 177,1 1 1,4-4-1,-3-1-294,2-3 1,1 4 0,5-3 0,0 0-62,0 0 1,-5 4 0,1-3-1,1 2-131,1 0 0,-3 0 1,1 5-1,-1 0-112,-2-1 1,4 1 0,-5-1 0,2 1 37,3 0 1,-5 1-1,0 2 1,-1 1 105,-1-1 1,5-2 0,-2-1-1,-1 0-44,0-1 0,3 6 0,-4-1 0,-1-1 43,2-2 0,-4 0 0,4 2 69,0 1 1,-5 1 0,4-6 0,-4 1 124,-1 0 1,0 4-1,-1 1 1,1-4-180,0-5 0,0-2 0,-1-6 1,3 1-317,2-5 0,-2-1 1,4-7-1,-2-1-1045,1-2 1,4-2 1302,-4 0 0,-1 0 0,-4 0 0</inkml:trace>
  <inkml:trace contextRef="#ctx0" brushRef="#br0" timeOffset="160">31322 16420 8174,'2'-10'-328,"2"1"1,6-2 0,4-2 720,5-1 1,-2 0 0,7-2 0,1-1 0,2-5-131,2-5 1,-1 1-1,1-8 1,-1-1-155,0-3 0,1-3 0,-2-3 0,-2-4 0,-1-4-60,1-3 1,2 1 0,1-1 0,1-5 0,-1-3-173,1-5 1,-7 3 0,-2 0-16,1 2 0,-7-3 0,2 4 0,-5 2 90,0 2 1,-3-5 0,0-2 0,-2-2 39,-3 1 0,-1 6 0,-2-3 1,0 1 61,0 1 1,0-3 0,0 4-44,0-1 1,0-2-1,-2 3 1,-1-2-47,-2 2 0,-6 2 0,2 1 1,-2 1 28,1 4 0,-2-3 1,2 4-1,-3 1-23,-1 3 0,0 2 0,0 3 0,0-1-33,-1 0 0,1 5 0,2 2 0,0 1 36,3 4 0,0 1 0,-6 1 0,3 1 0,1-1-14,1 1 0,1 0 0,-4-2 0,2-2-96,1-1 1,3 1 0,-4 7 106,1 1 1,5 1 0,-3-6 0,1 2 23,-1 4 1,4-3-1,-2 7 1,1 0 42,1-1 0,-3 4 0,4-3 1,-2 3-54,2 2 1,0 0 0,0 0 5,-2-1 0,-1 1 0,1 0 1,2 1 0,-5 2 0,0 3-10,0 2 1,-1-3 0,-5 4 0,-1 2 38,1 1 0,0-3 0,0 1 140,0 0 0,-1 3 1,1 1-1,0 0 6,0 0 0,-1 0 0,1 0-11,0 0 0,0-2 1,0-1-14,-1-2 1,6-1-369,-1 1 1,6 2 0,-4-6-1288,1-2 1512,3 4 0,4-5 0,0 4 0</inkml:trace>
  <inkml:trace contextRef="#ctx0" brushRef="#br0" timeOffset="161">31223 16974 8075,'-15'0'525,"1"0"134,0 0 0,8 0-526,6 0 1,6 0-1,10 0 1,1 0 0,2 0-18,-2 0 1,1 0 0,-1 0 0,4 0-29,1 0 0,0 0 1,3-1-1,-1-4-107,1-4 1,-3-9 0,2-2 0,1-2 28,2-4 0,0-5 0,-2-4-41,-1-1 1,-5 1 0,3-5-1,0-1-8,0 2 1,-3-1-1,3-2 1,-1-1 25,-4 0 1,1 1 0,-1-1 0,2 0-82,-2 1 0,-1-6 0,-2-1 1,1 0-26,-1 1 1,0-6 0,-1 3 0,-2-1 32,-2 0 0,-1 1 0,3-2 0,-1 2 59,1 2 1,-3-4 0,1 2 0,1-1 30,-3 0 0,1 4 0,-4-1 1,0 2 21,-1 1 0,4 5 1,-3-6-1,0 2 9,-3 3 1,-1-1 0,0 1 59,0-1 0,5 0 0,0 1 0,-2-1-26,-2 0 1,-1 1-1,-1 1 1,-2 1 19,-2 2 0,-5 5 1,4-3 6,-2 1 1,4 2-1,-6 4 33,-1 1 1,0 1 0,0 2-72,1 1 0,3 2 0,-5-3 0,5 3-89,0 1 0,-4-4 1,3 3-48,0 0 1,-3-5-1,5 5 1,-2-2-52,-3 0 0,3 5 1,-1-4 32,-2-3 0,0 4 1,-1 0 25,3 1 0,0 1 0,-6 3 0,1-2 56,0 1 1,1-2 0,2 1-2,2 1 1,-1 1 0,-4 0-1,0-2 115,0 1 0,-1 2 0,1 2 0,0 0 57,0 0 1,-1 4 0,1 2 0,0 2 264,0 3 0,-5 0 0,0 0 0,2-2 75,1 2 0,2 1 0,-1 2-589,1 0-1044,0 0-182,6 0 1,2 7-399,6 2 1716,0-3 0,0 7 0,0-5 0</inkml:trace>
  <inkml:trace contextRef="#ctx0" brushRef="#br0" timeOffset="162">31393 17742 8083,'-22'0'141,"6"5"1,8 1 344,2 2 1,3-5 0,8 2-121,4-3 1,5-2-1,4-2 1,1-3-1,0-3-194,1 0 0,-2-4 1,4 2-1,0-2 0,-2-1-4,1 4 1,-2-4 0,-5 3-1,2-2-2,3-2 1,-3-2 0,4-2-128,1-1 1,-4-1-1,5 3 1,0-4-76,0-1 1,-3 0 0,5-3-1,1 1-19,2-1 1,-3-4 0,0-2 0,-1-3 112,-1 3 1,4-4 0,-6 0 4,2-1 1,-4 3-1,1-5 1,-4 0 0,0 2 0,-1-5 0,0 3-46,0-3 0,1-2 0,-3 0 0,-1-1 11,-1-3 0,-7 1 1,3-5-1,-1 2-12,0 3 0,-1 2 1,-4 2-1,0-1 12,0 0 1,0 1-1,0-1-10,0 0 0,0 4 1,-1-1-1,-2-1-19,-2 2 0,0-1 0,5-2 1,0-1-40,0 0 1,0 1-1,0 1 1,0 1-49,0 2 0,0 0 1,0-3-1,0 3 49,0 5 0,0-2 0,0 2 0,0 2 30,0 1 1,-5-3 0,-1-1 1,-2 3 1,3-1-1,-4 1 1,0-3 40,1 3 0,-5 1 1,4 1-1,-4 1 40,-1-1 0,-1 1 0,1 0 0,0-1 124,0 1 0,-2-1 0,-1 2-47,-2 4 0,-2-4 0,4 3-39,-2-3 0,-6 4 0,2 1 0,0 1 36,-1 4 0,5-4 1,-3 2-1,0 2 13,0 1 0,4-3 0,-2 0 0,1 2-28,0 1 0,-2 2 1,4-1-1,-4 1-92,-1 0 1,3 0-1,-3 0 1,0-1-114,0 1 1,5 2 0,-2 0 0,1 3-35,-1-2 1,8 3 0,-3 0 0,3 0-593,3 0 0,-3-1-274,6-5 0,1-1 1,5 3-1,2 1 971,2 1 0,6 7 0,-3-3 0</inkml:trace>
  <inkml:trace contextRef="#ctx0" brushRef="#br0" timeOffset="163">31407 18325 8096,'-20'0'150,"9"0"1,-3 2 528,1 2 1,8-1-355,5 7 1,7-7-1,7 2 1,0-4-133,0-1 1,0 2-1,1 1 1,-1 2 0,2-2-20,3-1 1,-2-2-1,7 0 1,1 0-125,2 0 0,-2 0 0,2 0 0,3 0 9,0 0 0,6-5 1,2-1-1,3-1-59,2 1 1,1-5 0,2 1-1,1-2-39,-1-2 1,3-5 0,-1-2-1,-3-3-43,0-6 0,-3 0 0,1-8 0,0-3-75,-1-4 1,1-1 0,-2-5 46,-3 2 0,-2-4 0,-4 0 0,-1-2 117,-4-2 1,0 4-1,-6-1 1,-1-3 207,1-1 0,-2 2 0,-5-7-6,0 0 0,-6 4 1,-2-4-1,-1 0-107,0-3 0,0-4 1,-5 1-1,0 2-38,0 6 0,-2-7 0,-1 1 1,-4 4-37,0 3 0,-1 3 0,-3 2 0,1 1-81,-1 2 1,-2 5 0,-1-4 94,0 2 0,0 2 1,-2 4-31,-3 1 1,2 4-1,-5 1 1,-1 3-78,1 2 1,0 2 0,-3 2 0,1-1-41,-1 1 0,-2-1 0,-3 3-1,-3 2 0,3-1 0,-3 6 0,1 0 8,-1-2 1,3 5 0,-5-3 0,2 4 87,0 0 1,0 1 0,4 0 0,1 0 60,-1-1 0,1 1 1,-1 0-49,1 0 1,0 0-1,-1-1 1,1 1 75,-1 0 1,7 1 0,2 2 0,1 2 85,0-2 0,-5 3 0,5-2 0,2 1 69,1 1 1,0-3 0,-1 5-1,-2-1-20,1 1 1,3 0 0,0 2 0,1 0-65,0 1 0,4-4-130,1 3 1,1-3-1026,-1 2 0,-2 2 1005,6-6 0,0-7 0,5-6 0</inkml:trace>
  <inkml:trace contextRef="#ctx0" brushRef="#br0" timeOffset="164">24156 14543 7823,'-8'15'294,"7"-6"1,15-1 0,15 0-548,8 0 1,14 1-1,6 5 1,9-1-1,8-2 368,-34-6 1,1 0-1,1-3 1,0-1-1,1 1 1,1 1-1,0-2 1,0-1-1,3 0 1,1 0-108,3 0 1,1 0 0,-3 0 0,1-1 0,7-1 0,0 0 0,-2-1 0,0-2 3,-1-1 0,0 0 0,3 0 1,0-1-1,-2-4 0,0-1 1,1-1-1,0-1 0,-1-1 1,-1-2-13,1-1 0,-2-2 0,-4 1 0,0-1 0,1-1 0,1 1 0,-2-1 0,0-1 0,-2-1 0</inkml:trace>
  <inkml:trace contextRef="#ctx0" brushRef="#br0" timeOffset="165">24142 17429 8234,'-8'-6'-274,"4"4"1,10-1 232,8 6 0,3 1 0,10 3 1,5 1-1,3-1 0,4-1 260,2-3 0,15 0 0,5 1 1,7 0-1,6-1-77,7-1 1,-41-2 0,2 0 0,6 0 0,0 0-1,3 0 1,-1 0-106,4 0 1,0 0-1,2 0 1,0 0-1,1 0 1,0 0 0,0 0-1,0 0-233,-1 0 1,1 0 0,0-1 0,0 0 0,-1 0-1,0-2 1,-1-2 0,-1 0-231,-1-1 1,-2 0 425,-6 2 0,-1 0 0,1-4 0,0 0 0,32-2 0,-2 4 0,-6 3 0</inkml:trace>
  <inkml:trace contextRef="#ctx0" brushRef="#br0" timeOffset="166">24626 17301 7615,'-8'2'77,"3"3"90,3-4 1,1 6 149,-4-7 1,3 1 0,-4 2 204,0 2 1,3 0-166,-7-5 1,1-2-1,-6-1-129,1-2 1,-2-1 0,-1 3 0,-2-2-17,2 2 0,-1-3 1,1 1-1,-4 0-25,-1-1 1,3 0-1,-3-6 1,0 3-172,0-2 0,3-3 0,-3-4 0,1-2-85,4-2 0,1 3 0,2-5 0,1-1 95,4-2 0,-2 3 1,6 1-1,0-3 96,-1-1 0,4-6 0,-1-2-39,6-1 1,1-2-1,5-4 1,4-3 54,4-2 1,1 3-1,5-5 1,2 1 13,2 1 1,2 0-1,1 2-74,3-2 1,-1 3 0,5-2 0,3 5-26,1 3 1,2 6 0,-1-1 0,-1 5-9,-3 4 0,8-1 1,-2 6-1,4 1-52,1 3 1,3 5 0,-3 2-1,1 2-56,4 3 0,0 1 0,0 2 0,-4 0-20,-1 0 1,0 2-1,-3 1 1,1 5-40,-1 5 0,-2-2 1,-1 8-1,0-2 97,-1 2 0,-4-2 0,-2 5 7,-1-1 0,-2 4 1,-4-1-1,-1 3 160,1 1 1,-6-4-1,0 0 1,-3 1 0,4 2 1,-5 3-1,-2 1 1,-1 4 250,-2 1 0,-4-2 0,-2 3 0,-2 5 84,-3 3 1,-1 1 0,-2 5 0,0-1-51,0 1 0,-5-4 0,-1 4 0,-2-2-166,-3-4 1,3 0 0,0-4 0,0-2-606,0-1 1,3-5 0,-3 4 0,0-3-910,1-2 1,3-4 0,-2-2-1960,0-3 3211,4-5 0,-11 2 0,6-5 0</inkml:trace>
  <inkml:trace contextRef="#ctx0" brushRef="#br0" timeOffset="167">25379 14885 8122,'-20'-7'164,"2"4"0,-4-5 0,2 2 0,2 1 1163,2-1 0,8 3-887,4-7 1,8 7-1,6-2 1,4 4-1,5 2 20,5 4 0,-4 5 0,-1 7 0,-3 2-229,-2-2 1,-1 5 0,-2 0 0,-3 2-12,-2 0-270,-1-7 1,-5 8 0,0-4-1,-2 1-120,-2 3 0,1-4 0,-7-2-79,-1-3 0,-2-4 0,1-1 0,1-3 58,1-1 1,1-1 0,-6-3 163,1 2 324,0 0 0,6 1-175,3 3 1,10 4 0,3 1 0,3 0 80,3 1 0,-3-1 0,8 0 0,-3-1 55,-2-4 1,-4 4-1,-2-4-35,-2 4 0,4 1 0,-6 0 87,-1 1 1,-3-6-1,-3 1 1,-3 1-178,-2 1 1,-1 2 0,-6-1 0,1-2-394,0-1 1,0-2-1,-1 3-642,1-2 1,0-4 0,0 3-1053,0-2 1,4-1-555,1-5 2508,5 0 0,4-7 0,8 0 0</inkml:trace>
  <inkml:trace contextRef="#ctx0" brushRef="#br0" timeOffset="168">25464 15283 8222,'15'-22'171,"-1"-1"0,0 6 508,0-2 0,2 0 0,1 6 0,4 2 213,1 2 1,-3 6 0,5-4-599,1 1 1,2 5-1,0-4 1,-2 3-751,-1 2 1,-2 0-1,2 2 1,-6 1-262,-2 2 1,-1-1-1,-3-2-1278,-2 3 1995,2-4 0,-10 6 0,4-7 0</inkml:trace>
  <inkml:trace contextRef="#ctx0" brushRef="#br0" timeOffset="169">25820 14998 8222,'-13'-14'-781,"2"0"1045,2 0 1,4 4 0,-5 2 1392,-1 2 0,4-3-873,-3 4 1,7 6 0,-2 10 0,4 7-166,1 5 1,-5 11 0,0 4-1,2 4-242,1 6 1,2-3 0,0 6 0,0-1-601,0 1 0,5 0 0,1 2 0,2-2-311,3-2 1,2-7 0,0-5 0,-2-2-3956,-2-4 4489,1-7 0,4 3 0,0-5 0</inkml:trace>
  <inkml:trace contextRef="#ctx0" brushRef="#br0" timeOffset="170">26047 15041 8284,'-14'-27'3943,"0"3"-3252,6 10 0,3 3 0,8 5 624,2-2 1,11 6 0,-2 2 0,2 10-541,0 7 0,3 7 0,0 7 1,-2 4-489,-1 2 1,-3 7 0,-4 8-501,-4 3 0,-4 1 0,-1-3-1313,0-1 1285,0-6 0,0-2 0,-1-7-524,-4-3 1,2-7 0,-7-9 0,1-6 215,1-2 0,-5-7 0,5 0 465,1-6 1,0-5 145,7-6 1,0 0 0,2-1 0,3 1 338,4 0 1,5 1 0,4 2-413,1 2 1,6 1 0,-1-2-1,4 4-828,5 0 0,-3 4 1,5-4-2848,0 0 3686,-5 4 0,11-11 0,-5 5 0</inkml:trace>
  <inkml:trace contextRef="#ctx0" brushRef="#br0" timeOffset="171">3128 13961 8252,'-14'-7'-40,"5"6"0,-1-4 623,-1 3 1,3 2-308,-1 0 1,6 2-1,-1 1 1,8 3 225,5 2-314,10 2 0,3 2 0,8-1 0,3-1 0,5-1 207,3-1 0,2 3 0,1-6 0,2 0-68,1 1 0,7-4 0,-2 2 0,4-2-71,0-2 1,3 0 0,1 0-1,3 0-121,2 0 0,-2-6 0,2-4 1,-5-1-265,0 2 1,0-4 0,-5 2-1,-3-3-190,-4 0 1,-1-4 0,-3 9 32,-3-4 0,-9 0 0,-2 2 55,-5 2 0,-7 6 0,-1-4 1,-4 3-281,-4-1 435,-6 0 0,-3 5 1,-9 0-1,-4 0-311,-1 0 0,-5 0 0,-2 0 0,1-1-1528,-1-4 1915,2 3 0,-1-4 0,-2 6 0</inkml:trace>
  <inkml:trace contextRef="#ctx0" brushRef="#br0" timeOffset="172">2773 13648 7491,'-10'8'-209,"1"-4"1,-2-2 503,-2-2 1,4 0 0,-1 0-142,-1 0 1,-1 0 0,-3 0-1,1 0 1,-2 0 281,-3 0-362,4-6 1,-11 4 0,6-4 0,-2 1 57,-4 0 1,4-1 0,-1 3 0,-3-4-58,-1 0 0,-3-3 0,-1-3 0,-4 2-81,-1 2 0,3-5 0,-5-7 19,-2-1 0,-1-2 0,0-4 0,2 0-167,1-1 0,0-4 1,-3-2 51,3-1 0,-2-2 0,5-5 1,1 1 111,-1-1 0,2 0 0,4-1 0,1-2 8,-1-1 1,6-2 0,-1 2 0,0-6 19,2-2 1,-3-3 0,4-2 0,1-2 81,-1 2 0,-2-3 0,4 0 1,1-2 50,3-3 0,0 3-104,1-1 0,5 4 1,1-3-1,1 1 10,4-1 0,2 5 0,1-3 0,0 1-8,0 1 1,0-6-1,0 6 1,1-1-36,4-1 0,1 0 0,7-5 1,0 3-52,2 2 1,3 0 0,-2 3-71,3-2 1,-2-4 0,7 4 0,-1 2-12,-1 2 1,5-4 0,-3 0 0,3 4 0,1 3-21,1 2 1,-1 3 0,1-4 0,-1 4 85,0 1 0,1 0 0,-1 4 0,1 1 66,-1 3 1,1 3-1,-1 0 1,2 4 111,3-1 0,-7 10 0,2-4 0,-1 4-33,0 3 0,0-3 0,-2 6 0,-2 1-46,3 2 1,-4 4 0,0 1 0,0 1-37,0-1 0,-3-1 0,5-4 0,0-2-130,-2-1 0,3 0-10,-6 5 0,6 0 0,-3 0 0,2 0 9,0-1 1,-2 3 0,3 1 0,-1 1 39,1-1 0,0 0 1,1 0-1,-3 3 10,3 2 1,-4-5 0,1 3 0,1-2 61,-2 1 0,4 1 0,-6-3 0,2 1 67,3-1 0,-2 3 0,0-1 28,3-2 1,-4 3-1,1 0 11,3 2 0,0-4 0,3 6 1,-1 0-63,1 3 0,-1-4 1,1 0-1,-1 1-52,1-3 0,-1 4 1,-1-5-1,-2 0-54,-1 1 1,-2 2 0,3-3 28,-1 2 0,-7-4 0,4 4 0,-2-1-9,0 1 0,0-3 0,-7 2 0,-1-1 0,-1-1 101,1 1 0,-3-3 0,0 5 1,-2-2 25,-3-3 0,-1 3 0,-2-2 0,0-1 215,0-1 0,0 2-128,0 1 1,0-1-131,0-4 1,0 5-299,0-1 3,0 7-291,0-3-149,0 6 33,0 0-145,0-7 239,0 6 1,-7-6-809,-2 7 1362,-4 7 0,-1 1 0,0 6 0</inkml:trace>
  <inkml:trace contextRef="#ctx0" brushRef="#br0" timeOffset="173">3285 9027 8259,'-14'0'2567,"-1"0"-2357,7 0 0,4 0 1,8 0-82,6 0 1,3 0 0,2-1-1,3-2 1,1-2 0,0 0-182,1-1 0,-4 3 0,4-5 1,-1 2-71,0 2 1,0-2 0,-4 1 101,-1 2 0,-5-3 287,1 1 0,-7 2 0,2 8 296,-4 4 0,-1 4 0,-1 1 0,-3 2-84,0 3 1,-3 1-1,4 6 1,-1-3-310,0 3 1,-2 2 0,1 4 0,2 1-564,2-2 1,-4 6 0,0-1 0,2 2-3054,1 0 3446,2 0 0,7 4 0,1 1 0</inkml:trace>
  <inkml:trace contextRef="#ctx0" brushRef="#br0" timeOffset="174">11204 1649 8431,'-21'-8'286,"6"-3"1,-3 10 80,7 7 1,5 10 0,6 18 0,0 12 0,0 14-185,0 15 1,-2-35-1,-1 2 1,0 1-1,0 1 1,0 0-1,0 0 1,-1 2-1,0 0-107,0 0 0,0 1 0,1-4 0,1 1 0,-2-1 0,0 1 0,0-4 0,0 0-324,-4 38 1,4-9-1,-4-7 1,1-6-314,4-3 0,-3-4 1,1-8-1,2-5-121,1-8 0,2-1 1,0-8-1,-1-3 682,-4-5 0,-3-5 0,-6-6 0</inkml:trace>
  <inkml:trace contextRef="#ctx0" brushRef="#br0" timeOffset="175">10863 2801 8405,'-5'-15'92,"0"1"0,1 8 1,4 7-1,1 14 291,4 12 1,-2 9-1,7 10 1,1 3-65,1 1 1,1-12-1,-2-3-108,-2-8 1,2-10 0,7 0 0,2-5 0,2-9-123,4-6 1,2-12 0,5-12-1,5-7-155,3-9 0,2-11-1804,0-3 1584,6 1 1,-27 18-1,0 0 1,2 1-1,1 1 1</inkml:trace>
  <inkml:trace contextRef="#ctx0" brushRef="#br0" timeOffset="176">9910 6895 8026,'-14'-6'199,"1"-2"0,2-6 0,3-1 0,0 3 0,2 1 3487,0 1-2699,-5 1 0,11 2 0,0 9-588,8 11 0,4 13 1,3 12-1,0 7 0,3 5 1,1 9-45,-2 4 0,-3 3 0,-3 5 0,-1-1-115,1-4 1,-3-3-1,0-6-225,-2 0 1,3-7 0,-4-2 0,0-5 14,1-6 0,-4-3 1,3-11-299,-4-4 1,1-9 60,2-6 0,-2-10 0,3-8 0,-4-10 25,-1-7 0,0-7 0,0-8 0,0-3-167,0-2 1,0 1-1,0-2 1,2 4 419,3 4 1,-4 3 0,6 5-1,-3 7 696,1 9 1,6 6-78,-1 4 0,2 5 1,1 10-1,-2 6-63,-2 6 1,1 6 0,4 7 0,0 1-214,1 2 0,-6 1 0,1-6 0,1 2-405,1 3 1,-2-8 0,-1 2-1,1-3-564,-2-2 0,3-5 0,-5 1 0,2-7-886,3-6 0,-3-4 0,1-1 1,2 0-4681,2 0 6121,-5-6 0,4-8 0,-4-8 0</inkml:trace>
  <inkml:trace contextRef="#ctx0" brushRef="#br0" timeOffset="177">10749 6952 7963,'0'-8'4915,"0"2"0,0 17-3472,0 3 1,0 10 0,-2 1 0,-1 6-1161,-1 7 1,-7 3 0,1 2 0,-3 0-296,-1-1 1,0-1 0,0-1-1,1-5-70,4-5 0,-2 0 1,4-11-1,1-2-362,0-1 516,1-8 51,-1-2 1,6-6-1,0 0-103,7 0 0,8-2 1,4-2-1,4-6-362,4-2 0,2-3 0,1 1 0,1 0-1504,2 0 1,2 4 0,-3 1-1,1-1-1033,-1 2 0,-4-4 2879,-4 2 0,3-2 0,-5-3 0</inkml:trace>
  <inkml:trace contextRef="#ctx0" brushRef="#br0" timeOffset="178">11147 6824 7986,'-14'-14'683,"6"-1"0,2-4 758,6 1 0,0-1 0,0 4 1,0 1-112,0 0 1,6 1-1,4 5-896,2 8 1,2 7-1,-1 9 1,-2 2 342,-1 6 1,-3 12-389,3 2 0,1 11 0,-5-4 1,2 2 5,3 2 1,-3 3 0,0-3 0,0 0-228,0 0 0,-3-3 1,2-7-1,0-2-161,-4-3-1,3-7 1,-1-8 0,-2-3-44,-1-2 0,-1-6-363,4-3 0,-3-7 1,2-7 137,-2-10 1,-2-8 0,0-6 0,0-5-65,0-3 0,0-8 0,0-3 1,2-2 44,2 2 1,3 1 0,4 7 0,-3 1 377,-2 7 0,3 6 0,-2 8 521,1 8 1,1 7 0,5 14 68,1 7 0,-6 2 0,0 6 0,3-2-336,0-2 0,2-2 0,1-4 0,0-2-739,4-6 0,-1-8 1,5-7-1698,3-7 1283,-6-4 1,7-6 0,-3 1 322,3 3 0,-5 4 1,-3 7-1,-3 4 1,-2 4 497,0 3 0,-5 9 1,1 2 131,1 4 983,-5 7 1,5-2-638,-6 5 1,6-5 0,-1 1-1,2-4-426,2 0 0,1-7 1,-1-4-1,0-2-1028,0-2 0,5-6 0,0-4 1,-1-3-4695,-3-1 5651,0 0 0,5-7 0,2-1 0</inkml:trace>
  <inkml:trace contextRef="#ctx0" brushRef="#br0" timeOffset="179">10920 7961 7943,'-7'-14'498,"-1"5"0,-6 1 0,0 0 0,0 1 77,0 1 1,-1 3 0,1 8 0,0 6-1,1 8 1,2 9 323,2 8 1,1 17 0,-3 5 0,3 7-400,2 7 0,1 4 0,5-35 0,1 0 0,4 38 1,5-1 931,2-4-1095,2-8 0,7-9 0,3-11-146,3-6 0,1-12 0,2-9-553,3-3 0,-1-8 1,6-7-1,1-7-91,2-8 0,-3-10 0,-1 0 0,-3-3-1358,-2-1 0,-2 0 0,-2 1 1,-1 1 1810,-3 3 0,-4-1 0,-5-4 0</inkml:trace>
  <inkml:trace contextRef="#ctx0" brushRef="#br0" timeOffset="180">11332 8331 7933,'-8'-8'8672,"-5"2"-7390,12 6 1,-5 1-309,6 4 0,1 3 1,4 8-1,3 3-403,0 4 0,4 6 0,-2 2 0,1 2-161,-2-1 1,2 3-1,-4-2 1,1-3-334,3-5 0,-5 1 0,0-9 0,-1-3-713,0-3 0,1-8-204,-1 2 0,-4-11 1,6-8-1,-3-9 97,1-3 1,0-4 0,-3-2 0,1-3 291,1-1 1,6 4 0,-5 1 380,-2 5 1,3 6 0,0 6 517,2-1 1,-3 8 0,5 2 391,1 3 0,0 9 1,0 2-1,-3 5-145,-2 5 1,5-1 0,-2 5 0,3 1-455,-3-2 1,4-1-1,-5-7 1,1 0-1253,1 0 1,-1-1-1907,5-4 1,-6-4-21,-3-10 0,-4-7 2937,-1-7 0,-12-13 0,-4 2 0</inkml:trace>
  <inkml:trace contextRef="#ctx0" brushRef="#br0" timeOffset="181">11104 7748 7951,'-9'-5'0,"1"-1"685,2-2 0,-1 3 0,4-4 1358,-1-2 1,-1 3-1104,5-2 0,1 7 0,3 0-303,0 6 0,7 11 1,-3 10-1,2 3-168,-1 1 0,-1 2 0,3 2 0,-3 1-24,-2-1 1,4 3-1,-4-2 1,1-2-367,-1-1 0,0-1 1,-3-2-1,2-4-98,-2-4 0,4 2-1584,-3-2 1218,7-7 1,-4-18 0,2-13 0,-4-6-11,-4-4 0,-1-1 0,2-3 0,1-3 114,2 0 0,1 1 0,-3 6 0,2 2 292,-2 4 1,-1 2 0,-1 9 585,4 2 0,-2 5-123,7 10 1,-7 8 0,3 6 0,-1 0 0,1 0 316,2 0 0,-3-2 1,5-8-916,1-4 1,1-3-116,2-2 0,1-8 0,-1-6 1,0-8-579,0-5 0,-1 3 0,-2 2-137,-2 1 0,1 4 1292,4 7 0,-1 6 1,-2 8-1,-3 6 617,-2 3 0,0-1 0,-2-1 0,2-1-121,2 1 1,-3-3 0,4 0-2000,2-2 1,-3-1-515,1-5 1,1 0 0,4 0-1,0 0-2117,1 0 3796,-1 0 0,6 6 0,2 2 0</inkml:trace>
  <inkml:trace contextRef="#ctx0" brushRef="#br0" timeOffset="182">12000 8160 7828,'-8'0'9329,"13"-1"-8913,9-4 0,8-1 0,-1-5 1,3 1-582,6-1 0,-2 3 0,5 0 1,-1 2-1473,1 3 0,-8 1 1637,4 2 0,-4 0 0,3 0 0</inkml:trace>
  <inkml:trace contextRef="#ctx0" brushRef="#br0" timeOffset="183">12157 8345 10801,'-8'2'4703,"3"2"-3763,3-2 0,2 3-443,0-10 1,13-1-1,6-5 1,8 1-1083,6-1 1,2-2-1,4-1 1,-1 0-1491,2 0 0,-1 4 2075,-1 1 0,3-1 0,-5-4 0</inkml:trace>
  <inkml:trace contextRef="#ctx0" brushRef="#br0" timeOffset="184">12853 7947 7828,'8'6'1588,"-2"4"0,-6 9 0,0 4 286,0 4 0,5 2 1,2 1-1,0 1-185,5 2 1,5 1 0,3-7-1023,3-4 0,0-7 1,6-8-1,-1-2-803,1-3 0,4-9 1,0-8-457,-2-8 0,0-13 0,-5-6 1,0-5-658,-3 0 0,-5-3 659,1 2 1,-5 0 0,-5 4 0,-4 0 324,-3 1 0,-2 5 1,-2 4-1,-4 3 523,-8 2 0,-2 12 0,-8 6 1,-1 7 407,-2 3 0,-1 7 0,-1 4 0,1 6-391,-1 7 0,2 3 0,4 1 0,2 2-2776,1 3 1,9-3 2500,-4 3 0,-2-3 0,-5-1 0</inkml:trace>
  <inkml:trace contextRef="#ctx0" brushRef="#br0" timeOffset="185">10806 9340 8916,'13'-9'-208,"6"1"0,6 1 1,3 3-1,2-3 363,3-2 1,4-4 0,7-1 0,2-2-1,3-1 95,1-2 0,-2 0 0,2 3 0,2-1 1,1-4-107,0-1 1,7 3-1,-4-4 1,5-3-91,4-1 0,1-6 1,4 0-1,-2 3-313,-2 5 1,-4-2 0,4 5-1,0 0 34,-1 3 1,-2 3-1,-6 3 1,0 4 313,0 4 1,0 4-1,0 1 1,0 0 271,-1 0 0,4 0 0,5 0 0,6-2-97,2-3 1,4-3 0,1-6 0,-1 0-244,1 0 1,-3-7 0,-2-3-1,1-2-83,-36 11 0,0 1 0,0 0 0,0 0 1,33-15-1,0 1-197,0-1 0,-6 1 0,-3 1 0,-2 2-296,1 1 0,-2 0 0,1-6 555,-6-3 0,1 3 0,-5-4 0</inkml:trace>
  <inkml:trace contextRef="#ctx0" brushRef="#br0" timeOffset="186">8673 13193 8107,'-20'0'1073,"10"1"-660,1 4 0,7 5 0,7 10 1,6 7-1,5 8 0,4 4 1,2 7-39,4 3 1,-1 2 0,0 2 0,-3-1 0,0 1-1,-1-1-222,0 0 0,-2-6 0,-5-1 0,-2-5 0,-1-7-106,-1-3 1,-5-8 0,3-3-352,-2-3 1,-1-10 150,-5-6 0,0-12 0,0-12 0,0-4 0,0-6 12,0-4 1,-5-4 0,0-4 194,2-1 1,1 4 0,2 7 146,0 1 0,5 2 1,1 6 113,2 3 1,2 5-1,4 10 1,0 6 180,0 6 1,2 6 0,2 10-1,1 5-15,-2 3 0,-1 7 0,-2 3 0,0 1-440,0 0 0,-1-7 0,-2 1 1,-1-5-659,1-4 0,1-5 0,3 1 0,-1-5-1644,0-5 1,0-2 2260,0-7 0,7 0 0,1 0 0</inkml:trace>
  <inkml:trace contextRef="#ctx0" brushRef="#br0" timeOffset="187">11304 12510 7960,'-15'-7'119,"1"-6"1,0 3 0,1-2 0,4-2 1503,4-1-1194,3 7 0,4 4 0,3 10 0,4 8-186,4 8 1,6 16 0,0 7-1,-2 3-49,-1 6 1,0 1 0,1 2 0,2 0-16,-2 0 1,-2-5 0,-4-1 0,-2-2-61,2-3 0,-3-9 0,0-5 1,0-7-49,0-6-206,-5-3 1,3-10-1,-6-7 1,0-12 40,0-9 1,0-17-1,0-9 1,0-6 33,0-2 1,0 0 0,0 3 0,0 2 83,0 2 0,2 8 0,1 8 248,2 3 0,6 9 0,-2 7 43,4 8 1,1 15-1,0 7 1,1 5-30,-1 4 1,-1 0 0,-2-1 0,-2-5-245,2-3 0,2-9 0,1-2 0,0-5-471,0-5 1,4-4-1,-2-10 1,-4-3 56,1 0 0,0-3 0,1 6 0,0 3 508,0 5 0,0 4 1,1 7-1,-1 0 307,0 0 1,0 11 0,0 4 0,1 2-68,-1 4 1,0-6 0,0 4-1,1-4-559,-1-6 0,2-3 0,1-6 0,2 0-923,-2 0 1,-1-6-1,-3-3 1106,-4-4 0,4-8 0,-5-1 0</inkml:trace>
  <inkml:trace contextRef="#ctx0" brushRef="#br0" timeOffset="188">8631 14344 8131,'-27'0'-128,"3"-4"0,-8-3 0,6-1 0,2-3 0,-3-3 298,-5-5 0,2 0 0,-3-8 1,3-3-7,2 0 0,1-8 0,2-3 0,3-4 14,1-1 0,0-5 1,6-1-1,-1-3 1,3-2-1,2 0 72,3 0 1,2 0-1,6 0 1,0 1-137,0-1 0,3 0 1,7 0-1,9 0-17,6 0 0,5 2 1,1 3-1,6 3-90,4 0 0,5 11 1,11 0-1,1 8-98,4 6 1,2 5 0,9 10-32,3 4 1,-2 5 0,5 5 0,-1 6 0,-4 6-5,-2 7 1,0 5 0,-3 4 81,-3 5 1,-4 3 0,-10 4 100,-4 8 1,-6-1-1,-4 11 1,-5-1 216,-3-1 1,-8 2 0,-4-1 0,-7 4 167,-6 4 1,-4 1-1,-2-2 1,-4-2-13,-5-6 0,-9 2 0,-6-1 0,-5-2-143,-3-1 0,-3-3 1,-1 1-1,-5-1-79,-3-4 1,-4-3-465,2-7 0,-2-10 0,3-4 0,-1-2-633,1-4 1,3-2 0,5-7 0,5-2-1631,3-2 2519,2-5 0,6 2 0,1-6 0</inkml:trace>
  <inkml:trace contextRef="#ctx0" brushRef="#br0" timeOffset="189">8432 15212 8192,'-21'-8'298,"5"-3"0,-3 4 1,3-1 3903,2-3-3435,0 5 0,12 1 0,9 10 1,7 8-382,5 9 1,6 3-1,-1 13 1,3 5-31,1 7 0,-4-1 0,-2 11 0,-1 0-81,-4-1 1,0-3 0,1-2 0,1-3-116,-2-2 1,-1-7 0,-4-5-1,0-4-52,-3-6 1,-1-5 0,3-10 0,-3 0-141,-2-3 1,4-7 0,-4-2-342,2-8 1,-5-11 135,2-5 0,-4-9 0,-1-5 0,0-3-233,0-2 1,0-1-1,0-2 1,0-1 163,0 1 1,0 2 0,0 3 283,0 3 0,0 5 1,0 9 81,0 5 1,0 3 0,2 4 629,3 2 1,-2 4-1,5 7 233,-2 4 0,4 3 1,-4 6-1,2 2-248,3 3 1,1-2-1,3 7-626,-1 1 0,0-3 0,-1 0 0,-2-1-390,-2-4 1,1 4 0,4-2-321,0-2 1,0-6 0,1-1 0,0-1-1771,4-1 0,-3-2 0,3-6 2431,-3 0 0,-2 7 0,0 1 0</inkml:trace>
  <inkml:trace contextRef="#ctx0" brushRef="#br0" timeOffset="190">9185 15482 8185,'-19'12'1245,"0"-2"304,7-4 0,5-12 1,9-4-1,3-2-1166,4-3 0,10-3 1,5-3-1,3-1-985,1-3 0,0 2 1,1 1-615,-1 2 0,1-1 0,-1 5 1216,1 2 0,-1-9 0,0 7 0</inkml:trace>
  <inkml:trace contextRef="#ctx0" brushRef="#br0" timeOffset="191">9583 14899 7981,'-22'-8'469,"3"-5"1,10 4 1087,4-4 0,3 4 84,2-1 0,2 2-1116,3-1 1,4 10 0,8 14 0,2 7-183,-1 5 1,2 7-1,-1 4 1,-1 3 10,-2 2 0,2 1 0,1 2 1,-1 1-125,-2-1 0,3 3 0,0-1-116,-2-3 1,-6-7-1,-2-5-273,2-3 1,1-3 0,-1-3-1117,-2-5 990,-6-3 1,4-10-1,-7-7 1,0-12 108,0-9 0,0-11 0,-2-5 0,-1-5 36,-2-4 1,-4 1 0,4-5 0,2 1-44,1-1 1,2 1 149,0-2 1,0-1-1,0 11 1,2 7 12,2 8 0,0 3 0,3 9 0,1 4 309,0 3 0,2 5 0,4 9 0,0 8 484,0 8 1,1 5 0,-3 1-1,-1 1-363,-1-1 0,-2-6 0,3-4 0,-2-7-632,2-6 0,2-5 0,1-7-93,0-7 0,-4-8 0,-2-11 0,-2-5-238,-3-3 1,4 3 0,-1 2-174,2 1 1,-3 6 703,4 6 1,0 7-1,6 0 1,-1 7 435,0 2 1,2 9 0,1 7 0,2 4 250,-1 1 0,4 7 0,0 2 0,2 4 23,-1 2 1,-4-1-634,5 1 1,-5-1-1,3-1 1,0-2-1091,0-1 1,-4-8 0,1-1 0,-4-5-3685,0-4 4719,-1-1 0,0 1 0,0 2 0</inkml:trace>
  <inkml:trace contextRef="#ctx0" brushRef="#br0" timeOffset="192">11801 13761 8097,'-14'0'279,"1"-1"1,2-2 0,2-2 2581,-2 2-2496,4 1 1,3 9 0,8 4 0,7 8-82,7 9 1,-1 7-1,5 9 1,-1 2-1,-2 3 1,0 0-61,0 0 1,0 0 0,-7-5-1,-1-1-147,-1-7 1,-1-4 0,4-6 0,-2-2-172,-1-5 1,-6-10-1,6-4-78,1-3 1,-3-15 0,0-7 0,-2-12-278,-3-11 0,3-6 1,-1-7 190,-2-1 1,-1 0-1,-2 0 165,0 0 1,5 5 0,1 3 0,2 5 102,3 7 1,-3 14-1,1 7 1,2 6 362,2 4 0,3 12 1,1 10 220,2 5 1,0 2-1,-5 4-13,0-3 0,2 1 0,2-7-420,1-6 0,4-4 0,-4-9 0,-1-6-312,-3-7 1,-2-13-1,-2-11 1,-1-1-109,1 1 1,0 0 0,0 10 160,-2 5 1,1 6 0,4 4 180,0 4 0,0 4 0,2 12 0,2 5 264,1 6 0,1 5 0,-3-2 0,4 1-20,1 3 0,-5 0 1,4 1-451,0-3 1,-6-5-1,4 1-1020,-3-3 1,-2-4 0,1-1-2254,-1-1 3396,0-7 0,-6-3 0,-2-8 0</inkml:trace>
  <inkml:trace contextRef="#ctx0" brushRef="#br0" timeOffset="193">11289 15723 8147,'-28'-4'171,"-1"-1"0,1-5 0,1 6 1,2 1-1,3 1 0,1 4 691,4 2 0,-4 4 1,2 8-1,2 3-464,1 5 1,4 10 0,0 9 0,5 9-1,0 10 1,4 9-200,2 8 1,3-35-1,2 0 1,0 2-1,1 0 1,1 0-1,1 1 1,1 1 0,0 0-1,1 1 1,1 0 63,1 2 1,1-2 0,-1-5-1,1-1 1,0-3 0,1-1-1,15 30-99,4-7 1,3-10 0,-2-6 0,3-8-190,0-10 1,6-7-542,-5-12 0,3-3 1,-1-9-1,-1-6-353,2-10 0,-5-6 0,-2-5 0,-3-4 18,-2-4 1,1 4 0,-3-1 20,-2 0 1,1 5-1,-6-3 880,-1 3 0,-2-5 0,-2-1 0</inkml:trace>
  <inkml:trace contextRef="#ctx0" brushRef="#br0" timeOffset="194">11716 16463 8709,'-8'-8'2204,"2"1"0,6 9-1170,0 3 1,0-2-553,0 6 0,1 6 0,4 5 0,3 2 136,0 3 1,4 4 0,-2 4-1,3 3-151,1 1 0,0 4 0,0-5 0,0 2-211,1 0 0,-6-6 0,1 1 0,-1-5-196,-1-4 0,5 1 0,-6-6-230,1-2 0,3-5-612,-6-3 1,0-7 0,-5-2 422,0-8 0,0-11 0,-2-5 0,-1-3 227,-2-1 1,1-1 0,4-1 0,0 0 73,0 2 1,0-2 111,0 11 1,1 0-1,2 5 255,2 0 0,6 6 257,-1 3 0,1 5 0,0 5 1,-2 6 164,2 6 0,-3 0 0,2 7 0,-1 0-274,-1-2 0,5 3 0,-5-6-817,0-1 0,3-3 1,-5 0-326,2-1 1,0-5 0,3-1-879,-2-2 0,-4-1 0,3-6-3336,-2-4 4899,-1-3 0,1-13 0,2-1 0</inkml:trace>
  <inkml:trace contextRef="#ctx0" brushRef="#br0" timeOffset="195">12128 16676 8147,'0'-8'4332,"0"2"0,6 4-4331,4-3 0,3 2-101,1-6 0,6 4 0,2-3 0,2 0-584,0 0 0,-5 0 0,3-3 0,-2 3 684,-2 2 0,-2-5 0,-2 3 0</inkml:trace>
  <inkml:trace contextRef="#ctx0" brushRef="#br0" timeOffset="196">12455 16264 8098,'-14'0'2930,"4"0"-894,1 0 0,6 1-1643,-2 4 0,8-2 0,4 8 0,0 3 0,5 5 1,0 3 0,-2 2 0,-1 5 0,2-1 0,2 0 55,1 1 1,0 4-1,-1 0 1,-2-1-233,-2-2 1,-1-7 0,3 0-45,-1-3 0,-5-1-811,4-5 169,1 1 1,-3-9 0,-2-6-1,-3-10 144,-2-7 0,-5-5 1,-1-8-1,-1-2 33,1-1 1,-3-6-1,4 2 1,2-1 121,1 0 0,2 8 1,0 0-1,0 7 308,0 2 279,0 2 0,2 11 0,2 5 0,4 6 706,0 7 0,5 2 1,-4 3-840,4-1 0,1-1 0,0-4 1,1-4-305,-1-4 1,-5-2 0,-1-6 0,0-5-304,0-6 0,-3-5 0,3 4 0,0 1-205,-1 3 0,-2 2 0,5 3 762,1 6 1,1 2 0,1 4 0,-2 4 399,-1 8 1,-3 2-1,5 6-224,-3-1 1,-4-2 0,3-5 0,0-1-384,-1-4 0,-2 2 0,5-6-1374,1-2 0,-3-3 0,0-5 0,-2-4-1106,-3-4 1,5-1 0,0 0 2452,0-1 0,4 1 0,-4 0 0</inkml:trace>
  <inkml:trace contextRef="#ctx0" brushRef="#br0" timeOffset="197">13138 16121 8022,'-10'0'2186,"1"0"-1458,6 0 0,-2 0 0,10 0-587,4 0 0,4-1 0,1-2 0,2-4-706,3-1 0,-2 1 1,7-4-1,-1 3 565,-1 1 0,5-4 0,-5 3 0</inkml:trace>
  <inkml:trace contextRef="#ctx0" brushRef="#br0" timeOffset="198">13394 15794 8022,'-8'15'3104,"3"-1"1,5 5-2376,5 0 1,-2 8-681,6 1 0,6 2 0,5 8 0,1 1-681,-1 3 0,1-5 0,-4 0 632,2-2 0,6 4 0,-3-3 0</inkml:trace>
  <inkml:trace contextRef="#ctx0" brushRef="#br0" timeOffset="199">11545 15226 7825,'-4'-10'3905,"-1"1"-3491,0 6 0,7-2 0,1 10 115,2 4 0,6 5 1,-2 5-1,5 5 1,4 4 31,1 6 1,1 0-1,-2 6 1,0-2-337,0 1 0,-7 1 0,-2-2 0,1-5-210,-2-3 0,3-8 1,-6-3-1254,-2-3 740,-2-2 1,-1-14 0,0-10 0,0-12 98,0-9 0,-1-6 0,-2-4 1,-2 2 151,2 1 0,1 2 0,2-2 1,2 5 185,2 3 1,0 7-1,5 4 397,2 4 0,2 7 64,1 3 1,0 11 0,-1 7 0,-2 4 113,-2 1 1,-1-2-1,3-2 1,-1-2-301,1-2 0,-3-2 1,1-5-849,2 2 1,-3-2 315,2-8 1,-1-3-52,5-6 0,-4 6 1,-1 3 480,2 4 1,-3 1 0,0 1 243,-2 4 0,4 3 0,-4 5-660,2-4 0,-3-1 0,4-5-630,2 2 1,-3 0-2252,2-5 3185,-1 0 0,6 0 0,-1 0 0</inkml:trace>
  <inkml:trace contextRef="#ctx0" brushRef="#br0" timeOffset="200">12142 15425 8257,'0'-14'697,"2"1"1,1 2-110,2 1 0,1 1 0,-1-4 0,4 2-660,4 2 0,1 4 0,0-3 0,1 2-809,-1 3 0,2 0 881,3-2 0,-4 3 0,6-4 0</inkml:trace>
  <inkml:trace contextRef="#ctx0" brushRef="#br0" timeOffset="201">12455 15055 9384,'-12'2'1176,"2"3"1,4 2-479,6 8 1,0-1 0,0 2 0,1 1-166,4 2 0,5 6 1,7-3-1,2 2-1151,-2 0 0,4-2 0,-2 3-396,-2-1 1,4-5 1013,-2 4 0,0 1 0,-5 5 0</inkml:trace>
  <inkml:trace contextRef="#ctx0" brushRef="#br0" timeOffset="202">13507 14117 8073,'0'-8'4766,"2"14"-4292,3 13 1,3 8 0,6 6-53,0 5 0,0 10 0,0 4 0,1 5 0,-1 4 0,-2 4 106,-2 0 1,3 4 0,-6-4 0,1 0 0,-1-5-518,-1-7 1,-4-4-1,2-6 1,-1-2 0,1-3-924,0-5 0,1-9 1,-5-5-1,2-5-1511,2-4 1,-2-6 2422,3-8 0,3-11 0,0-7 0</inkml:trace>
  <inkml:trace contextRef="#ctx0" brushRef="#br0" timeOffset="203">13777 14686 8067,'0'-29'0,"0"12"0,0 3 0,0 1 0,-1 7 0,-4 2 1505,-4 8 0,1 8 0,0 9 291,2 1 1,-4 3-1,4 7 1,-1 1-1250,1-2 1,1-5 0,5-4-708,0-2 0,2-2-56,3-9 0,3-2 1,6-7-1,2-2-154,3-3 0,-4-3 0,4-6 1,-1 0-124,1 0 0,-4 4 1,4 2-1,-3 0-484,-2 1 0,1 3 0,-3-2-1172,-2 0 2149,2 4 0,-4-10 0,6 4 0</inkml:trace>
  <inkml:trace contextRef="#ctx0" brushRef="#br0" timeOffset="204">11986 17444 7972,'-14'0'2190,"6"-7"0,2 7-1661,6 0 0,6 7-237,3 7 1,6 2 0,2 3 0,2 4-36,-2 4 1,4 6 0,-2 2 0,-2 1 0,-1 4 0,-2-1 54,0-1 0,-4 3 0,-1-4 1,1-1-141,-2-3 0,3-3 0,-6-3 1,-1-3-67,3-5 1,-6-4-1,4 0-127,-4-1-330,-1-6 0,0-10 0,0-12 0,0-8 67,0-5 0,-4-3 0,-1-2 0,2-2 175,1-3 1,2 1 0,0-4-1,0 4 126,0 1 0,2 7 1,3 6 176,4 1 1,-1 4 0,1 7 256,2 6 1,-3 4-1,2 6 1,-1 7 112,-1 4 1,5 8-1,-4-1 1,4 3-128,1 1 1,-4 1-1,-1-2 1,1-2-322,-2-1 0,3-7 0,-5 2 0,0-3-492,1-2 0,2-5 1,-3-1-1616,2-1 1,2-3-464,4-4 1,0-1 2453,0-4 0,7-9 0,1-8 0</inkml:trace>
  <inkml:trace contextRef="#ctx0" brushRef="#br0" timeOffset="205">12597 17643 8027,'-22'0'2214,"6"0"-313,7 0 0,6-2-1438,-2-3 0,10 2 1,4-6-1,6-2-1064,3-2 1,5 3-1,5 1 1,-1-1-2687,-3 3 3287,9-6 0,-16 5 0,10-6 0</inkml:trace>
  <inkml:trace contextRef="#ctx0" brushRef="#br0" timeOffset="206">13081 17117 8060,'-8'14'240,"2"5"1,6 1-1,0 2 1,0 4-1,0 1 562,0 1 0,0 5 1,0 2-1,1 0 1,4 1-420,4 0 1,-1-4-1,2 1 1,-1-3-1,1-3-267,-1-3 1,1-5-1,4-8 1,0-3-403,0-2 0,1-3 0,0-6 0,3-5-622,1-5 0,0 2 0,-5-9 0,0-1-2043,0-3 2951,0 4 0,1-7 0,-1 5 0</inkml:trace>
  <inkml:trace contextRef="#ctx0" brushRef="#br0" timeOffset="207">13280 17088 8060,'-7'-8'1423,"0"2"-206,-8 6 1,7 1-1,4 4-706,2 5 1,4 4-1,2 5 1,6 5-129,3 2 1,-1 3 0,-1 1-1,-1 3-137,1 5 0,1-3 0,3-1 0,-1 0-620,0-1 1,-4-2 0,-3-5-1,1-4-1256,0-2 0,-3-1 0,3-5-1024,-2 1 2654,-1-1 0,1-6 0,2-2 0</inkml:trace>
  <inkml:trace contextRef="#ctx0" brushRef="#br0" timeOffset="208">13450 17316 8060,'8'-19'713,"-3"0"1,-3 0 1211,-2 5 0,-7 1-211,-2 3 1,-2 6 0,0 10-839,1 8 1,7 5 0,-2 6-1,4-2-686,1-3 0,-5 4 0,0-5 1,2-2 12,2-1 1,2-3-732,4-4 1,3-3 116,6-6 1,0 0 0,0 0 0,1 0-619,-1 0 1,2-6 0,1-3-1,2-4-264,-2-1 0,-1-1 0,-2 1 0,-1 0-1978,-4 0 3271,4-7 0,-5-1 0,6-6 0</inkml:trace>
  <inkml:trace contextRef="#ctx0" brushRef="#br0" timeOffset="209">13635 17131 8060,'0'-10'5304,"0"1"-4534,0 6 0,2-4 1,3 7-636,4 0 0,4 0 0,1 0 0,2 0 1,1 0-1,4 0-1496,1 0 1,-3 0-1,3 0 1361,-2 0 0,6 0 0,-4 0 0</inkml:trace>
  <inkml:trace contextRef="#ctx0" brushRef="#br0" timeOffset="210">13920 16861 8060,'-8'6'921,"-3"-3"1,4 7 0,1 1 39,0 1 0,1-2 0,5-1 0,2 2-952,2 2 0,4 0 0,6-2 0,1-2-911,-1 2 0,0 2 0,0-1 0,-1 0 902,-4-3 0,4 0 0,-5 6 0</inkml:trace>
  <inkml:trace contextRef="#ctx0" brushRef="#br0" timeOffset="211">13991 16647 8060,'1'-7'3517,"4"2"-3017,-3 3 0,9 4 1,-3 3-94,4 4 0,-1 4 0,10 2 1,-2 4-1,1 5 40,2 3 0,1 3 0,0 2 39,-4 1 1,-3 6-1,-2-1 1,0 3-239,1 2 1,-7-5 0,-2-2 0,-1 0-602,-1 1 0,1-7 1,-5 0-1,0-7-1262,0-2 0,-5-2 0,-1-6 1615,-2-4 0,-8 4 0,-6-5 0</inkml:trace>
  <inkml:trace contextRef="#ctx0" brushRef="#br0" timeOffset="212">14332 16775 7927,'0'-9'1511,"0"-1"130,0 7-907,0-3 1,0 4 0,2-1-34,2-2 1,-1 2-1,5 8-334,-1 5 1,-1 2-1,-3 2 1,3 2-49,2 3 1,-5-1 0,4 4 0,-2 0-91,-1 0 0,3-3 1,-4 3-1,1 0-100,0 0 0,2-3 0,-1 3-170,-2-1 1,0-4 0,0-6-693,2-1 404,0-1 1,-5-3-1,0-6-114,0-7 1,0-12 0,0-5-21,0-3 1,0-3-1,0-2 1,0-1-97,0 2 1,0-2-1,1 3 389,4 3 0,-3 8 721,2 0 1,-1 9-1,1 7 54,0 6 0,3 4 0,-3 4-272,6-2 1,-2-6 0,1 0-640,2-6 1,-3-5 0,2-6 0,-1 0-287,-1 0 1,5 0-1,-4 1 355,4 3 0,1 6 0,0 10 1131,0 8 0,-4 2 0,-2 6-100,-2-1 0,4-2 1,-4-5-464,2 0 0,1-1-1679,6-4 0,-6-3-2218,1-6 3566,-1-6 0,5-2 0,0-6 0</inkml:trace>
  <inkml:trace contextRef="#ctx0" brushRef="#br0" timeOffset="213">14858 16605 7918,'-14'5'4306,"0"-1"-3684,6 1 1,1-3-1,9 1-1110,3 1 1,-2 1 0,6-5-1,2 0 488,2 0 0,8 7 0,1 0 0</inkml:trace>
  <inkml:trace contextRef="#ctx0" brushRef="#br0" timeOffset="214">14943 16647 7870,'-9'2'1512,"-1"3"-556,7-4 0,-3-1 1,7-8-1,4-1-897,5-1 0,2 3 0,3-4 1,-1 3-1,0 1 0,0 3-504,0-3 1,1 6 0,-1-4 0,0 3-2781,0 2 3225,0 0 0,1 0 0,-1 0 0</inkml:trace>
  <inkml:trace contextRef="#ctx0" brushRef="#br0" timeOffset="215">15085 16306 7875,'-7'2'387,"2"3"0,3-2 0,4 6 0,3 2 0,4 3 0,5 5 98,5 5 1,-1 5-1,4 4 1,0 5 0,-2 3-1,1 1-1249,-4 1 1,1-5 0,-1 0 763,2 1 0,0-4 0,-5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39.78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3165BB"/>
    </inkml:brush>
  </inkml:definitions>
  <inkml:trace contextRef="#ctx0" brushRef="#br0">31223 4094 24575,'0'0'0</inkml:trace>
  <inkml:trace contextRef="#ctx0" brushRef="#br0" timeOffset="1">17261 640 8130,'-5'-14'128,"0"-1"1,1 3 0,-1 1 0,0 1 0,2-1 1593,1-2 0,2 4-618,0-1 1,2 3-664,3-3 1,-4 10-1,6 11 1,-3 7-124,1 5 0,1 15 1,-2 6-1,0 7 1,-1 6-4,-1 3 0,-2 12 1,0 0-1,-2 0-162,-2 1 0,2-5 1,-3-5-1,4-6-110,1-2 1,0-7 0,0-4 0,0-8-280,0-6 1,0 0-134,0-11 0,6-2 1,2-9 51,0-8 1,5-8 0,-6-11-1,3-4 54,-1-4 1,-4-13-1,3-2 1,0-4 187,0-3 1,-3 5 0,2-4 0,1 4 188,0 2 1,-3 5 0,3 6 0,-2 5 520,-3 7 0,5 5-99,2 5 1,-4 6-1,-1 10 1,-2 9 48,2 5 1,-4 4-1,4 8 1,-3 4-267,-2-1 1,4 5 0,1-5-1,-2 2-429,-1 0 0,3-6 1,1 1-1,0-5-366,1-4 0,2-3 1,-3-9-1,2-1-762,3-1 0,2-7 0,1 2 0,0-4-2920,1-1 4158,-8-6 0,6-8 0,-5-8 0</inkml:trace>
  <inkml:trace contextRef="#ctx0" brushRef="#br0" timeOffset="2">18043 853 7984,'-5'-9'227,"0"-1"1,-6 7 0,2-2 236,-4 4 0,0 7 0,2 5 0,2 6-82,-2 7 1,-2 9-1,-1 5 1,1 5-1,2 4-146,2 5 0,4 4 0,-3-1 0,2-3 1,3-5-31,1-2 0,7-4 0,1-3 0,2-5-214,3-3 0,2-8 1,1-3-1,0-5-621,0-5 0,2-2 0,2-7 0,2 0-584,2 0 1,-4-8 0,2-5 1212,1-4 0,-5-8 0,4 3 0</inkml:trace>
  <inkml:trace contextRef="#ctx0" brushRef="#br0" timeOffset="3">18284 995 7984,'0'-14'1995,"2"0"-812,3-1 1,3 8-440,6 2 0,-5 10 0,-1 6 0,-1 6-187,-4 7 0,-2 3 1,-1 3-1,0 1-413,0 2 1,0 5-1,-1-5 1,-2-1-223,-2-2 0,-5-3 0,6-2 1,-1-3-51,-1-1 0,4-7 0,-4-6 0,1 0-856,0 0 737,0-5 1,5 2 0,0-10 0,0-5 185,0-2 0,5 2 1,2 1-1,0-1 70,4 2 1,4-4 0,2 4 0,4-2-97,1 1 0,0 4 1,3-3-1,-3 0-384,-1 1 1,2 3-1,-4-2 1,0 1-298,2 1 1,-5-6 0,1 4 0,-4-2 767,-4-3 0,1-2 0,4-1 0</inkml:trace>
  <inkml:trace contextRef="#ctx0" brushRef="#br0" timeOffset="4">18711 796 7964,'-8'0'3764,"2"0"-3211,12 6 1,2-2-1,6 5 1,0 4 91,1 4 1,-6 0-1,1 7 1,-1 1-337,-1 2 1,3 6 0,-6 2 0,-2 0-387,-1 0 1,-2-1-1,0-2 1,0 1-544,0-1 0,-2 3 1,-1-2-219,-2-2 1,-4-1 0,2-3-1892,-1-3 2729,5 3 0,-9-11 0,4 4 0</inkml:trace>
  <inkml:trace contextRef="#ctx0" brushRef="#br0" timeOffset="5">19337 896 7919,'-23'0'4708,"9"0"-4376,14-7 1,3 6 0,7-4 0,1 3-22,2 2 1,2-1-1,4-2 1,5-2 0,1 2-583,-1 1 1,3 2 0,-5 0-1,0 2 1,-3 3 0,-3 2-1793,-2 1 0,-6 7 2063,-3-1 0,-4 6 0,-1 9 0</inkml:trace>
  <inkml:trace contextRef="#ctx0" brushRef="#br0" timeOffset="6">19393 1265 7936,'-11'5'3971,"7"0"-3905,-1-1 0,18-4 0,-2 0 101,6 0 0,0 0 0,7 0 0,1 0-505,2 0 1,2 0 337,-1 0 0,0 7 0,1 1 0</inkml:trace>
  <inkml:trace contextRef="#ctx0" brushRef="#br0" timeOffset="7">20346 398 7984,'-6'-14'338,"-1"0"0,-4 1 670,2 4 1,6 4 0,-2 10-677,3 4 1,2 12-1,0 5 1,0 9 0,0 5 12,0 4 0,0 8 0,0 0 0,0 3 0,2 4-27,3 2 1,-4-2 0,4 1 0,-3-5-163,-2-3 1,0-6 0,0 2 0,1-6-181,4-4 1,-4 0 0,4-8 0,-3-5-103,-2-3 1,0-7 0,1-7-717,4-2 0,-3-3 505,2-8 0,0-7 0,-1-9 0,2-1 214,-2-3 1,3-4 0,0-2 0,1-3 128,-1 3 1,5 1-1,-2 1 1,4 3 41,1 2 1,-4-1 0,-1 6 242,2 1 1,2 4-1,1 5 33,0 4 0,-4 6-27,-1 9 0,-5 1 0,0 13 0,-2 1-23,-2 2 1,0 6 0,0 2-1,0-1-129,0 1 1,0 0-1,0-3 1,1 1-327,4-2 1,-2-2 0,5-4 0,0-3-787,0-1 1,-3-7 0,4-6 217,2-2 0,-3 4 0,2-6 40,1-1 1,-3-7 0,1-6 0,2-4 708,2-5 0,1-3 0,0-6 0</inkml:trace>
  <inkml:trace contextRef="#ctx0" brushRef="#br0" timeOffset="8">20872 867 9793,'0'21'916,"0"2"231,0 4-818,-6 2 0,4 1 1,-4 1-1,1 4 76,0 1 1,1-4 0,4 1 0,0-4 0,0-6-370,0-4 0,0-3 0,1-3 0,4-4-688,4-4 0,4-4 1,1-2-1,2-4 652,3-4 0,3-10 0,7-3 0</inkml:trace>
  <inkml:trace contextRef="#ctx0" brushRef="#br0" timeOffset="9">21156 924 7984,'0'21'327,"-4"-4"0,-1 5 563,2-1 0,1 2 1,2-4-1,2-1-83,3-3 1,4 0 0,8-3-1,4-2-557,1-5 1,2-5 0,3-5 0,-2-5-447,-1-2 0,-7-9 0,2-3 0,-5-1-404,-4 1 1,-4-1-1,-6 5 1,-3-1 149,-7 1 0,1-1 0,-12 5 0,1 0 249,-4 4 1,0 7 0,-1 0 0,-2 4 59,2 1 1,4 0-1,-1 1-635,2 4 0,2-2 776,9 7 0,3-1 0,6 5 0</inkml:trace>
  <inkml:trace contextRef="#ctx0" brushRef="#br0" timeOffset="10">21498 611 7984,'9'0'2154,"1"0"-1600,-1 0 1,1 0-1,-3 2 1,1 3 146,0 4 0,2 5 0,4 5 0,0 5-287,0 3 0,-1 3 1,-2 1-1,-3 4-107,-2 2 0,-1 0 0,-5 4 0,0-1-175,0-2 0,-2-2 0,-1 4 0,-3-4-579,-2-1 0,-1-2 0,-6-5 1,1-1-490,0-3 0,4-4 0,3-5 936,0-1 0,-10-6 0,1-2 0</inkml:trace>
  <inkml:trace contextRef="#ctx0" brushRef="#br0" timeOffset="11">21782 867 7966,'0'-8'3189,"6"2"-2486,-4 6 0,6 0-790,-3 0 1,-2 2 0,6 1 86,2 1 0,2 8 0,1-5 0</inkml:trace>
  <inkml:trace contextRef="#ctx0" brushRef="#br0" timeOffset="12">22123 270 7956,'-14'-6'641,"6"3"722,3-7 1,4 9-1,2 2-564,4 12 1,-2 9 0,5 13 0,0 6 0,-2 8-420,1 6 0,-3 3 0,-2 12 0,1-1-299,2 4 0,0-5 0,-5-6 0,0-6-188,0-3 1,0-6 0,0-11 0,0-7-164,0-9 0,0-4-17,0-2 0,0-7 0,0-9-40,0-11 1,4-7 0,1-10 0,0-2 0,0-2-124,-1-3 0,7 4 0,-3-3 372,0 1 0,3 7 1,-4 5-1,1 4 340,3 7 0,-4-1 10,3 8 139,-1 7 0,1 7 0,-1 10 244,2 5 0,-4 3 0,-1 3 0,-1 2-379,0 1 1,1-5 0,-3-4 0,3 0-912,2-2 1,-5 3 0,4-8-1,-3-2-936,1-4 0,6-8 1,-1 2 47,2-4 0,1-7 1523,-3-4 0,8-9 0,-2-3 0</inkml:trace>
  <inkml:trace contextRef="#ctx0" brushRef="#br0" timeOffset="13">22578 697 7927,'7'-8'2482,"-6"-5"-2062,5 11 0,-6 2 1,0 12-1,-1 5 729,-4 7 1,4 2-1,-4 3 1,3-1-224,2 1 0,0 2 0,2-1-858,3-3 1,-2-6-1,6 1 1,2-3-586,2-7 1,6 1-1,0-8 1,-2-2-238,-1-1 0,3-4 1,0-3-1,0-4-3875,1-4 4629,-4-7 0,11 4 0,-5-5 0</inkml:trace>
  <inkml:trace contextRef="#ctx0" brushRef="#br0" timeOffset="14">22934 725 9912,'-8'14'1933,"3"0"-974,3 1 1,4 4 0,1 1 0,2 2-490,-2 4 0,5-4 0,0 1 0,1 1-860,1-2 0,-5 3 0,4-6 0,1-1-530,-3-2 1,6-9 0,-3-2 919,2-3 0,2-2 0,1 0 0</inkml:trace>
  <inkml:trace contextRef="#ctx0" brushRef="#br0" timeOffset="15">23204 554 7890,'14'7'6498,"0"2"-5669,-6 10 0,5-1 0,-4 5 0,4 3-493,1 0 1,-1 4 0,-2 2 0,-3 3-397,-2 1 1,-1 2 0,-5 5 0,0-1-10,0 1 0,-2 0 1,-3-2-1073,-4-3 0,-5 6 0,-4-5 1141,-1 1 0,-12-7 0,1 2 0</inkml:trace>
  <inkml:trace contextRef="#ctx0" brushRef="#br0" timeOffset="16">23815 938 8064,'-5'-9'3070,"1"-1"-2691,5 7 0,9-5 1,10 5-1,7-2 68,5 2 1,7 2-1,-2 1 1,0 1-1073,1 4 380,-6-3 0,1 10 0,-8-4 0,-2 0-613,-3-3 0,4 3 858,-5 1 0,0-3 0,-5 1 0</inkml:trace>
  <inkml:trace contextRef="#ctx0" brushRef="#br0" timeOffset="17">24071 697 8043,'-14'-5'2331,"0"0"-1896,6 0 1,-3 12 0,4 2 0,1 5 214,0 5 0,1 5 0,5 9 1,0 5-1,0 3-386,0 2 1,0-1-1,2 0 1,2-3-885,6-1 1,2 0 0,3 3 0,-1-2 619,0-1 0,7 0 0,1 5 0</inkml:trace>
  <inkml:trace contextRef="#ctx0" brushRef="#br0" timeOffset="18">24597 384 7902,'-8'-8'2069,"2"2"1,7 7-1463,4 4 0,-3 8 1,4 9-156,0 5 1,1 6 0,4 14 0,-3 5-1,-2 4-234,-3 0 0,4 12 0,-3 2 1,-1-1-1,-1-2-134,-2-4 0,-2-2 0,-1-5 0,-3-4-69,-2-5 0,5-9 1,-2-6-581,4-7 0,1-8 144,0-12 0,0-14 0,1-18 0,4-6 107,4-4 0,4 1 0,0-4 0,-2 4 279,-2 1 1,1 5 0,4 7 0,0-1 390,0 3 1,1 12 0,-1-4 0,0 5 192,0 5 0,0 8 0,-1 6 0,-2 6-172,-1 7 1,-3 3-1,5 3 1,-5 2-417,0 1 1,-1 0 0,-3-5 0,2 2-545,-2 4 1,3-11 0,-1 1 0,0-8-1363,1-7 1,-3 2 128,7-6 1,-7-2 1815,2-8 0,3-9 0,0-8 0</inkml:trace>
  <inkml:trace contextRef="#ctx0" brushRef="#br0" timeOffset="19">25251 782 6547,'-12'9'2128,"0"1"-931,3 1 0,1 6 0,-1 4 0,2 1 1313,1 3-2052,4 2 0,-4 2 1,8-1-1,1 0-196,2 1 1,6-2 0,-2-2 0,4-3-801,1-1 0,0-4 0,0-6 0,2-3-171,3-2 1,-3-1 0,4-5 0,-1-2-1712,0-2 0,0-4 2420,-4-6 0,5-7 0,2-1 0</inkml:trace>
  <inkml:trace contextRef="#ctx0" brushRef="#br0" timeOffset="20">25578 839 7902,'6'-8'2995,"-4"-5"-2350,4 12 1,-6 1-1,2 9 1,1 5 20,2 5 0,0 0 0,-4 8 1,2 3-504,2 0 1,5 0 0,-6-1-1,1-1-193,1 0 0,1 1 1,4-2-1188,-2-4 0,1-2 0,4-8-530,0-4 0,-4-3 0,-3-7 1747,0-4 0,4-9 0,-3-8 0</inkml:trace>
  <inkml:trace contextRef="#ctx0" brushRef="#br0" timeOffset="21">25877 668 7902,'0'-9'-1897,"0"-1"3374,0 7 1,1-3 0,2 7-598,2 4 0,6 3 1,-3 8-1,2 1-446,-1 2 1,1 11 0,2-1 0,-1 2-297,-1 4 0,-2-4 0,3 7 0,-3 2-201,-2 1 1,0 2 0,-3-1 1,2 1 1,0-2-1,-7-2-220,-2-1 0,-4-1 1,-7 1-1,1-5-603,0-3 1,0-8 0,-2-3 0,-1-5-1727,-2-4 2610,-7-4 0,4-12 0,-6-2 0</inkml:trace>
  <inkml:trace contextRef="#ctx0" brushRef="#br0" timeOffset="22">26431 952 7909,'-20'8'3862,"4"-1"-3128,2-7 1,7-2-1652,7-3 0,2 4 917,3-4 0,3-3 0,6 0 0</inkml:trace>
  <inkml:trace contextRef="#ctx0" brushRef="#br0" timeOffset="23">26716 327 7909,'6'-8'2465,"3"3"0,-2 12-1964,-3 7 1,3 2 0,-3 9-81,0 5 0,-3 6 0,-1 10 0,0 3 0,0 2 238,0 2 0,-6 3 0,-2 0 0,-1 1-217,-1 0 0,1 0 0,-6-2 0,1-1 0,0-5-167,0-5 0,4 0 0,2-12 0,2-5-38,3-7-561,-5-4 0,6-11 0,-1-10 1,6-12-509,7-8 0,7-10 1,2-3-1,0-3-491,2-2 1,-4 2-1,5 3 987,-1 5 1,-2 5 0,-5 4 0,0 5 392,0 3 1,1 8 0,-1 4-1,-2 4 299,-2 4 0,1 4 0,-6 8 0,-1 3 493,3 5 0,-6 3 1,4 3-1,-3 1-270,-2 2 1,1 0 0,2-6 0,2-1-785,-2-3 1,0-1 0,1 2-1,2-7-908,2-5 1,-3-1 0,4-7 39,2-1 1,2-1 0,1-4 0,-1-2 1072,-4-6 0,10-9 0,-3-3 0</inkml:trace>
  <inkml:trace contextRef="#ctx0" brushRef="#br0" timeOffset="24">27327 725 7909,'-14'0'570,"1"6"0,4 4 876,4 2 0,-1 4 0,-1 5 0,1 4 0,-2 4-360,0-3 1,5 0 0,-2 2-1,4 1-1048,1-1 1,0-4 0,0-1-1,1 1-960,4-2 1,-2-1 0,7-9 0,1-2-2254,1-5 0,3-4 3175,-1-1 0,0-13 0,0-2 0</inkml:trace>
  <inkml:trace contextRef="#ctx0" brushRef="#br0" timeOffset="25">27512 867 7909,'8'7'0,"-4"2"1144,-2 4 1,-2 2 0,0 3 0,2 1 166,2-2 1,-1-1-1,7-3 1,1-2-813,2-2 0,6-6 0,1 2 0,2-5-592,4-5 1,-4-3 0,0-7 0,-2-3-656,-2-1 0,-3-4 0,-2 4 1,-3 1-297,-6 2 1,-2 2 0,-4 2 900,-2 2 0,-4 4 0,-7 6 0,0 1 263,-4 4 1,3-3 0,-3 4 0,3-1-107,2-1 0,0 1-1674,0-5 1,6-1 1659,3-4 0,10-9 0,3-8 0</inkml:trace>
  <inkml:trace contextRef="#ctx0" brushRef="#br0" timeOffset="26">27953 569 7909,'14'0'246,"2"0"1,1 1 359,2 4 1,0 1-1,-5 5 1,2-1-1,1 2 117,2 6 1,0-2-1,-5 4 1,1 1-350,-1 2 0,0 0 0,0 0 0,-1 1-158,-4-2 1,2 5 0,-6-3 0,-2 2-43,-1 3 0,-2 4 0,0 0-147,0-1 1,-8-2 0,-5 0 0,-6 1-389,-3 3 0,-3-1 0,-8-6 0,-4-2-1845,1-1 1,-10-7 2205,4 2 0,-17-3 0,1-2 0</inkml:trace>
  <inkml:trace contextRef="#ctx0" brushRef="#br0" timeOffset="27">17602 1692 8075,'-2'-10'368,"-2"1"0,2 7 0,-3 2 1,4 10 1903,1 7-1918,0 12 0,0 7 0,1 8 0,3 5-50,0 8 1,6 1 0,-4 7 0,0 1-166,1 4 1,-1-1-1,-3 10 1,2-1-1,0-6 1,-1-4-58,1-6 1,0-5 0,-5-5 0,1-6-208,4-7 1,-3-4 0,3-8-288,-4-3 288,5-4 1,1-25 0,4-10 0,-3-14 68,-2-9 0,3-3 0,-2-3 1,1-2 105,3-1 1,-3 1 0,0 6 0,-1 4 134,1 1 1,0 9-1,3 7 1,-3 3 162,-1 2 1,4 6 0,-4 5 39,1 6 1,3 11-1,-6 10-151,-2 2 0,-1 9 1,-2 2-1,0 0-88,0 1 0,0-1 0,0 1-291,0-5 1,5-3 0,-1-3 0,1-4-527,1-4 0,-2-3 1,5-3-1,2-4-612,2-4 1,3-5 0,1-5 1278,2-4 0,6-17 0,-3-4 0</inkml:trace>
  <inkml:trace contextRef="#ctx0" brushRef="#br0" timeOffset="28">18299 2303 8066,'-7'14'1003,"-1"2"1,-6 3-489,0 5 1,0 7-1,1 4 1,2 0-1,3 1 204,2 0 1,1-4-1,5 1 1,0-3-479,0-1 1,6-2 0,4-4 0,4-4-410,5-3 0,-1-3 0,5-4 1,2-4-667,2-4 0,2-7 0,-1-3 0,-1-4 834,-3-1 0,3-7 0,-5-1 0</inkml:trace>
  <inkml:trace contextRef="#ctx0" brushRef="#br0" timeOffset="29">18597 2189 8051,'0'-8'3682,"0"-4"-2969,7 10 1,-6 2 0,4 11-182,-4 7 1,4 4 0,0 6 0,-2 1 0,-1 1-384,-2 3 1,4-3 0,1 3 0,-2-3 0,-1-2-835,-2 1 1,0-5-1,0-2-562,0-2 0,0-1 790,0-5 1,1-6 0,4-1 437,5-1 1,2-3-1,3 7 1,0 1 194,4 1 0,-3 2 1,3-1-1,-3 0 419,-2 1 1,-1-3 0,-2 8 0,-3-3 425,-2-2 1,-1 5 0,-5 0-234,0-2 1,-2-1-622,-3-2 0,2-4 0,-6-2 0,-2-2-239,-2-3 1,-1-1 0,0-2-1,-1 0-1370,1 0 0,0-2 0,0-3 1442,0-4 0,-1-10 0,1-3 0</inkml:trace>
  <inkml:trace contextRef="#ctx0" brushRef="#br0" timeOffset="30">19109 2204 10131,'14'14'1848,"-1"5"0,-4 1-1060,-4 2 0,1 4 0,1 5 1,-1 4-1,0 1-118,-2 4 0,-3 2 1,-1 4-1,0 2-956,0-3 1,0 4 0,0-1-1,-1-2-894,-4-2 1,2-3-1,-5-2 1180,1-1 0,-4-6 0,4 3 0</inkml:trace>
  <inkml:trace contextRef="#ctx0" brushRef="#br0" timeOffset="31">19834 2431 9382,'-22'0'3341,"9"-2"-3408,13-2 0,7 1 0,7-7 1,0 1-1,2 1 582,3 3 0,-2-1 0,7 1 1,0 2-924,-2 1 0,3 4 0,-6 2 408,-2 6 0,6 9 0,-1 3 0</inkml:trace>
  <inkml:trace contextRef="#ctx0" brushRef="#br0" timeOffset="32">19934 2758 7830,'20'0'498,"2"0"0,8 0-88,4 0-410,2 0 0,7 0 0,-1 0 0</inkml:trace>
  <inkml:trace contextRef="#ctx0" brushRef="#br0" timeOffset="33">20744 1891 8189,'0'-21'1,"0"5"0,0-3 1,0 4 861,0 0 0,2 9 0,1 8 1,3 10-210,2 10 0,2 20 0,4 10 0,-2 12 1,-1 11-481,-5-35 1,-2 0-1,-2 3 1,-1 0-1,2 0 1,-1 0-1,-1 2 1,-1-1 23,1 1 1,-2-2-1,1 33 1,0 3 0,0-9-52,0-7 1,0-2 0,0-18 0,0-7-239,0-4 1,2-10-881,3-3 818,3-16 1,4-7 0,-1-20-182,-1-9 1,-1-8 0,6-7 0,-3-2 71,-2-1 1,2-3 0,-2 7 0,2 3 366,3 4 1,-6 6 0,-1 7 0,0 3 837,0 5 1,-3 10-408,4 4 1,-1 16 0,1 8 0,-4 6-84,-3 4 1,-2 4 0,1 0-1,2-2-445,2-1 0,1-1 0,-2-1 0,2-1-749,2-3 1,1 1 0,6-7-1,-3-4-876,-2-3 1,2-8 0,-2 2 0,2-5 1616,3-5 0,5-9 0,2-8 0</inkml:trace>
  <inkml:trace contextRef="#ctx0" brushRef="#br0" timeOffset="34">21355 2403 8056,'8'-15'1797,"-1"7"-1266,-7 2 0,-2 9 0,-1 7 129,-2 9 0,-4 11 0,2 4 0,1 1-24,0 0 1,-4 8 0,6-5 0,0-2 0,3-1-598,1-2 1,1-5 0,4-6-583,5-1 1,2-8 0,4-9 0,1-2-804,2-2 0,7-8 0,-3-8 1346,4-11 0,2-7 0,-1-9 0</inkml:trace>
  <inkml:trace contextRef="#ctx0" brushRef="#br0" timeOffset="35">21668 2445 8005,'0'-8'1363,"-1"4"-564,-4 8 0,2 7 1,-5 5-1,2-3 138,2-1 1,3-4 0,2 0 0,4-1-532,5-4 0,2-2 0,2-1 0,1 0-594,-1 0 1,0-1-1,0-4-306,1-4 0,-8 1 1,-3-2 18,-8-1 0,-3 3 1,-8 0-1,0 2-46,-4 3 0,3-4 0,-3 3 0,3-1-582,2-1 0,0 4 1103,-1-3 0,1-3 0,0 1 0</inkml:trace>
  <inkml:trace contextRef="#ctx0" brushRef="#br0" timeOffset="36">21867 2175 7992,'15'0'0,"-1"0"499,0 0 0,0 0 0,0 2 1351,1 2-1268,-1 4 0,0 7 0,0 0 0,2 4 21,3 5 1,-3 3-1,1 3 1,-4 3-176,-4 5 1,-6 3 0,2 2 0,-3-2 19,-2-3 0,0 1 1,-2-6-1,-1-1-496,-2-2 1,-10-3-1,0-4 1,0-4-838,-1-3 0,2-3 1,-1-4-2777,1-4 3661,0-10 0,0-3 0,-1-6 0</inkml:trace>
  <inkml:trace contextRef="#ctx0" brushRef="#br0" timeOffset="37">22209 2303 7992,'14'-8'527,"-5"2"508,1 6 0,-7 1 0,2 4-747,-4 5 1,-1 2 0,2 2 0,3 1-1927,4-1 1638,-3-6 0,13 11 0,-3-3 0</inkml:trace>
  <inkml:trace contextRef="#ctx0" brushRef="#br0" timeOffset="38">22735 1720 7937,'-8'-14'3597,"-5"0"-3184,11 0 1,-4 7-1,8 7 1,1 10 157,2 7 1,6 12 0,-3 12 0,1 8-1,-1 7-173,-2 3 0,4 10 1,-5 2-1,-2 4 1,-2 0-147,-1 1 1,5-1 0,0-9 0,-2-4-107,-2-4 1,-1-9 0,0-8 0,0-11-184,0-9 0,0-9-514,0-7 1,2-15 0,1-18 228,2-8 0,4-12 0,-2-2 0,-1-2 70,0-1 1,4 8 0,-4-3-1,2 6 390,3 4 0,-3 5 0,0 9 0,0 5 412,0 3 0,-4 8 0,6 7-77,1 9 0,2 7 1,-1 15-1,-1 4-299,-1 3 0,-5 0 0,4 1 1,1 1-517,-3 2 1,6-4 0,-5-4-1,1-3-1085,1-2 0,-5-1 0,4-3-2291,2-5 3718,2-10 0,1-3 0,0-6 0</inkml:trace>
  <inkml:trace contextRef="#ctx0" brushRef="#br0" timeOffset="39">23374 2132 7930,'-1'-7'0,"-4"2"1117,-4 3 1,-4 10-1,-1 6 1,0 8 235,-1 5 0,6 5 0,1 3 0,2 4-481,2 1 1,3-2 0,1-1 0,0-3-854,0-4 0,6-3 1,4-4-790,2-4 1,4-3 0,1-3-1,2-4-975,-1-4 1,-1-4-1,1-4 1745,1-6 0,-1-7 0,-3-12 0</inkml:trace>
  <inkml:trace contextRef="#ctx0" brushRef="#br0" timeOffset="40">23517 2232 7894,'0'-8'6638,"12"2"-5080,-2 12-992,10 2 0,-4 6 0,1 2-17,2 3 0,0 1 1,-6 6-1,-4-3-474,-4 3 0,-5 1 1,-5 1-1,-4-1 184,-4-3 0,-1-4 1,0-6 616,0 1 0,-1-8-938,1-2 1,13-5 0,5-5 0,9-2-504,6-1 0,-2-3 0,7 4 0,0 1-649,-2 0 0,3-4 0,-4 4-1871,1-2 2202,-5 5 0,5-10 1,-6 4-2234,-2-4 3116,4-1 0,-10 0 0,6-1 0</inkml:trace>
  <inkml:trace contextRef="#ctx0" brushRef="#br0" timeOffset="41">23972 2132 7889,'6'-7'663,"-5"-1"250,4 3 1,-3 5-1,-2 0 1,0 8 180,0 4 0,5 9 1,-1 3-1,1 4-547,1 5 0,-4 2 1,3 6-1,-4 0-690,-1 3 0,0 7 0,0-2 1,0 0-905,0 0 1,-6 3 0,-5-5 0,-7 1 1046,-5 1 0,-17-5 0,-4 5 0</inkml:trace>
  <inkml:trace contextRef="#ctx0" brushRef="#br0" timeOffset="42">21697 2573 8162,'-10'-5'1059,"1"1"-556,-2 1 1,3 1 0,0 4-1,0 2-140,0 6 0,5 4 0,-3 5 0,1 6 0,0 5-95,2 3 1,1 1 0,4-8-1,3 0-136,4-3 1,1-5-1,2-1 1,4-6 0,1-6-150,4-3 1,1-10 0,7-7-236,-1-7 14,-6-5 1,3-3-1,-6-1-100,-1-2 0,-2-5 1,-4 6-1,-2 4 94,-6 2 0,-4 7 1,-6-1-1,-7 3 413,-4 4 0,-8 8 0,1 0 0,-3 4 97,-1 1 1,1 6 0,2 4 0,3 1-393,1-2 1,2 4-812,5-4 937,6-2 0,2-7 0,6-8 0</inkml:trace>
  <inkml:trace contextRef="#ctx0" brushRef="#br0" timeOffset="43">24441 2488 7945,'-8'-10'640,"3"1"0,5-1 1,5 3-26,4 2 1,6-2 0,5 3 0,9 1 0,5 1-279,3 2 1,4 0 0,-3 0 0,1 2-442,-1 2 0,1-2 1,-7 4-1,-3-1 1,-6 0-1080,-2-2 1,-2 3-1,-5-1-2207,0-2 3390,-6-1 0,-14-9 0,-10-1 0</inkml:trace>
  <inkml:trace contextRef="#ctx0" brushRef="#br0" timeOffset="44">24739 2232 7945,'-6'-19'805,"-3"0"347,2 0-607,1 11 0,6 8 0,0 11 0,0 7-11,0 5 1,0 6-1,0 4 1,0 5-296,0 3 1,1 2-1,4 1 1,3 2-361,0 1 1,3-1-1,-5-8 1,2-5-922,3-3 1,2-6-1,1-4 1,0-2 1041,1-6 0,-1-1 0,0 3 0</inkml:trace>
  <inkml:trace contextRef="#ctx0" brushRef="#br0" timeOffset="45">25123 1749 7952,'0'-21'914,"0"5"337,0-3 0,2 13-567,3 11 0,-2 11 0,5 17 0,-2 8 1,-1 9-291,1 12 0,-4 3 0,2 4 0,-2 5-223,-2 4 0,0 2 0,0-38 0,0 0-11,0 39 0,0-5 1,0-10-1,0-6-12,0-6 1,0-7 0,1-9 0,3-7-265,0-5 0,3-12-25,-3-9 1,0-12-1,5-8 4,2-12 1,2-3 0,1-8 0,0-3-46,0-5 0,1 6 0,-1-1 0,0 3 269,0 2 1,0 6-1,1 2 1,-3 7 357,-2 5 0,2 8 1,-2 5 23,3 6 0,-4 12 1,1 8-1,-1 6-181,-1 4 0,3 2 0,-6 4 0,-1-1-584,3 2 1,-4-4-1,5 0 1,0-1-648,0-3 0,-4-7 1,6-3-1,1-3-616,2-6 0,-4-5 1,0-8 1558,3 0 0,0-7 0,2-1 0</inkml:trace>
  <inkml:trace contextRef="#ctx0" brushRef="#br0" timeOffset="46">25905 2246 7952,'-14'-8'0,"0"4"757,0 2 1,-1 8 0,1 5-1,0 7 1,1 5 288,4 4 0,1 8 0,5 3 0,-2 3-500,2 2 0,3-5 0,3-1 0,3 1-392,2-1 0,2-4 0,4-8 1,0-3-360,0-1 0,1-4 0,-1-7 0,0-6-628,0-2 1,5-4 0,0-4-1,-2-8-620,-1-8 0,3-5 0,0-2 0,-3 1 840,-5 0 0,2-6 1,-5 0-1,1-1 613,1 0 0,-7 2 0,1 3 0,0-2 46,0-1 0,-2 5 0,3 6 2571,-4 1-1397,-1 2 1,0 14 0,0 9 0,2 11-488,3 11 1,-4 5-1,5 10-520,1-3 1,-4 8 0,5-3 0,-2 3-266,-3 2 0,4-8 0,-1 3 0,0-4-936,1-3 1,4 4-1,-3-8 1,1-6-3578,0-5 4565,-5-5 0,8-8 0,-4-2 0</inkml:trace>
  <inkml:trace contextRef="#ctx0" brushRef="#br0" timeOffset="47">26346 2289 7952,'0'-35'-773,"0"7"0,0-2 2703,0 4 1,0 9-1024,0-2 0,1 11 0,3 8 0,0 10 494,0 7-1185,3 5 1,-3 8 0,4 2-185,-2 1 1,5 5 0,-3-3 0,1-1-454,1 1 0,-6-3 1,4-7-1,0-3-461,0-1 1,-3-2-1,3-5-654,-2 0 0,0-6 733,-1-3 0,-3-2 579,3 1 1,-4 0 368,-1 5 0,0-4 1,0 4 230,0 2 1,0 2-1,0 3 1,0 1 236,0 2 1,0 6 0,0-1-1,-1 3-106,-4 1 0,-2-1 1,-5-1-1,-1-3-604,-3 3 1,-3-1 0,0-2 0,-3-2-974,0 0 1,-6-10 1069,-1 3 0,-5-3 0,-9 3 0</inkml:trace>
  <inkml:trace contextRef="#ctx0" brushRef="#br0" timeOffset="48">26872 2403 7904,'-8'0'2635,"2"0"-2757,6 0 0,0 1-1103,0 4 1225,6-4 0,2-1 0,6-7 0</inkml:trace>
  <inkml:trace contextRef="#ctx0" brushRef="#br0" timeOffset="49">27199 1663 7904,'-14'-14'3749,"6"6"-3241,2 2 1,6 9 0,0 7 0,0 8 254,0 8 0,0 15 1,0 8-1,0 9 0,0 9-426,0 2 0,0 2 1,0 2-1,-2 1 1,-3 3-231,-4 2 0,1-11 0,0-3 0,0-8-53,0-5 1,5-12-1,-2-2 1,4-8-1098,1-7 584,0-2 0,0-16 1,1-9-1,4-11-34,4-11 1,6-1 0,4-10 0,3-1 194,0 1 1,3-2 0,-4 6 0,-1 1 222,1 2 0,-1 8 0,-4 3 0,0 5 330,-3 4 1,-4 6 0,2 8 0,-3 7 372,-2 7 1,-1 4 0,-3 6 0,1 1 89,2-1 0,-1 4 1,-4-2-619,0-3 0,0-2 0,0 2 0,2-4 0,3-5-1252,4-7 1,-1 0 0,1-6 0,2-2-731,2-2 0,1-2 0,1-6 1882,-1-7 0,0-13 0,0-9 0</inkml:trace>
  <inkml:trace contextRef="#ctx0" brushRef="#br0" timeOffset="50">27753 2204 7904,'-1'-8'0,"-4"3"792,-4 3 0,-4 2 0,-1 2 0,0 4 283,-1 8 0,3 7 0,1 7 0,1 1-395,-1-1 0,5 1 1,1-1-1,4-1-391,1-3 1,1 1-1,4-6 1,4-2-964,4-1 0,6-2 1,0-1-1,-2-4-605,-1-4 0,0-3 1,1-2 98,2 0 0,0-2 0,-5-3 0,-1-4 1180,-4-4 0,10-7 0,-3-2 0</inkml:trace>
  <inkml:trace contextRef="#ctx0" brushRef="#br0" timeOffset="51">27981 2246 7904,'0'-14'-476,"6"6"1253,-4 2 1,4 7 0,-6 4 268,0 5 1,0 4 0,0 5 0,0 3 514,0 0-1418,0 11 1,0-9 0,0 9 0,0-3-173,0-2 1,0-1 0,2-1-427,2-3 0,0-5 1,4 1-1,-1-5-475,1-5 0,-3 2 0,5-6-445,1-2 0,-5-3 0,-1-6 1375,-4-8 0,6-7 0,0-7 0</inkml:trace>
  <inkml:trace contextRef="#ctx0" brushRef="#br0" timeOffset="52">28237 2005 7904,'13'14'1527,"-2"0"-865,-2 0 0,1 5 0,4 2 0,0 1 0,0 3-66,0 2 0,-4 6 1,-1 2-1,1 1-306,-2 4 1,3 1 0,-6 1 0,-2 1-43,-2 0 0,-1-4 0,-1 2-303,-4 3 0,-3 1 1,-8-6-1,-3-1-852,-4 2 1,-6-4 0,-4 2 0,-8 0-3928,-10-2 4834,-7-1 0,20-20 0,-1-2 0,-1 1 0,1 1 0</inkml:trace>
  <inkml:trace contextRef="#ctx0" brushRef="#br0" timeOffset="53">24270 3611 7904,'-13'2'3899,"4"2"-3499,9-2 1,9 9 0,10-5-1,7 1-144,5-1 0,6 0 0,4-3 0,0 2 0,-2-2-704,1-1 0,2 3 0,-8-1 0,-3 1-142,-1 1 1,-8-4 0,-3 3 0,-3-4-2752,-2-1 2475,-6 0 866,-1 0 0,-7-6 0,0-2 0</inkml:trace>
  <inkml:trace contextRef="#ctx0" brushRef="#br0" timeOffset="54">24640 3497 7904,'-14'-14'1187,"-1"0"-607,7 0 1,-4 6 182,2 3 0,4 5 0,1 5 0,4 6-144,1 6 0,0 2 1,0 8-1,1 5-443,4 2 0,1 4 0,5 5 1,-1-1-399,1 1 1,2 5 0,1-1 0,2 0-764,3 2 0,-4-9 0,4 1 0,-3-6-2842,-2-9 3827,1 3 0,5-7 0,2 6 0</inkml:trace>
  <inkml:trace contextRef="#ctx0" brushRef="#br0" timeOffset="55">25009 3213 7904,'0'-14'0,"0"-1"0,0 1 1686,0 0 0,0 5-1020,0-1 1,2 7-1,1 1 1,4 10 0,-1 13-327,0 9 0,4 12 0,-6 12 0,0 6-108,-3 7 0,4 7 1,0 3-1,-2 2-192,-2-38 1,-1 0 0,0 37 0,0-4 0,0-6 2,0-7 1,2-4 0,1-6 0,2-8-125,-2-9 0,-1-5 0,-2-6-193,0-4 0,4-12 1,3-12 27,0-12 0,-2-15 1,3-6-1,0-3-74,0-2 1,1-1 0,6-2 0,-3-1 136,-2 1 1,2 3-1,-2 6 1,1 3 314,-2 4 0,4 8 0,-3 5 408,2 6 1,-2 4-1,-2 11 1,-2 5 10,-3 10 0,3 6 0,-1 5 0,0 4-79,1 3 0,-4 5 1,4-1-1,-1-2-681,0-1 0,4-5 0,-3 3 0,1-2-740,-1-7 0,5-1 1,-2-7-1,4-3-1488,1-5 0,1-5 2437,-1-6 0,0-6 0,0-2 0</inkml:trace>
  <inkml:trace contextRef="#ctx0" brushRef="#br0" timeOffset="56">25692 3739 8870,'-8'14'1523,"-5"2"0,5 3-559,1 5 1,-4 2-1,6 3 1,2 1-1,1 1-139,2 3 0,0 4 1,0-4-1,2 1-493,2 0 0,4-4 1,6-7-1,1-5-446,-1-3 1,0-2 0,0-1-690,1-4 1,0-3-1,3-6 1,1-1-1106,-2-4 1,4-7 0,-2-7 1907,-2 1 0,-1-10 0,-2-2 0</inkml:trace>
  <inkml:trace contextRef="#ctx0" brushRef="#br0" timeOffset="57">25948 3782 7904,'0'-15'0,"0"1"473,0 0 0,6 4 1105,4 1 0,2 6 0,2 0 0,1 6-642,-1 6 0,0 5 0,0 4 0,-1 2-435,-4 3 0,-2 5 0,-7 5-343,0-1 1,-2-1-1,-4 1 1,-7 1 24,-4-1 0,-2-4 1,5-3-14,-1-1 1,1-8-1,2 0 1,1-7 536,1-3-655,7-1 1,3-6 0,9-3 0,4-2-122,1-2 1,7 4-1,1-4 1,2 1-439,-1 4 0,-4-3 1,5 1-1,0 2-498,-2 1 1,3-2 0,-6-1 0,-2 0-724,-1-1 0,-2 3 0,1-7 447,-1-1 0,-6-2 1281,-4-1 0,-2-6 0,-2-2 0</inkml:trace>
  <inkml:trace contextRef="#ctx0" brushRef="#br0" timeOffset="58">26374 3583 7894,'7'-8'2407,"2"3"-1593,4 3 1,-1 9 0,-1 2 35,-1 4 0,-1 3 1,6 3-1,-1 4 1,0 4 136,0 1 1,1 6 0,-1-1-691,0-2 1,-5 4 0,-1 0 0,-1 1-129,-4 4 0,-2-4 1,-2 0-1,-2 1-451,-2-1 0,-6-4 0,1 1 0,-2-3-928,-2-2 0,4-4 0,1-2 0,-2-1-2475,-2-4 0,-1-3 3685,-1-4 0,1-4 0,0-6 0</inkml:trace>
  <inkml:trace contextRef="#ctx0" brushRef="#br0" timeOffset="59">26858 3910 15000,'-8'1'1501,"3"4"-5469,4 3 3968,1 0 0,-7 4 0,-1-4 0</inkml:trace>
  <inkml:trace contextRef="#ctx0" brushRef="#br0" timeOffset="60">27398 3241 7809,'0'-9'755,"0"3"245,0 4 0,0 5 0,0 13 1,0 4-1,0 9-210,0 7 1,2 5 0,1 4 0,2 2-545,-2 5 0,-2 8 0,-1 3 0,0 0 0,0 1-130,0-4 1,0 3 0,0-2 0,0-2-12,0-5 0,0-2 1,0-10-1,0-5-313,0-6 1,0-9 0,0-3 21,0-3 1,0-10 0,0-7 0,0-12-126,0-9 1,7-6 0,0-5 156,1-5 0,10-3 0,-4-2 0,2 0 90,0 1 1,-1 1 0,3 3 0,1 4 60,-2 4 1,-1 7 0,-2 2 216,0 5 1,1 5 0,-3 15 344,-2 5 0,1 2 1,-7 14-1,0 4 89,-3 2 1,-1 7 0,0-3 0,0 0-345,0 0 0,2 2 1,1-3-1,2-3-308,-2-1 0,3-3 1,0-2-1,1-3-1456,-1-1 1,5-7-1,-1-6-227,2-2 0,2-1 1,1-6-1,-1-4-2005,0-5 3692,0-2 0,7-9 0,1-1 0</inkml:trace>
  <inkml:trace contextRef="#ctx0" brushRef="#br0" timeOffset="61">28038 3696 7809,'0'14'1104,"-2"5"1,-2 4-227,-6 3 1,-3 1 0,1 10 0,1-1 0,3-1-49,1-1 0,3 4 1,4-4-1,0-3-1051,0-1 1,6-8 0,4-3 0,4-5-1231,5-4 1,-2-4 0,5-7-2542,-1-4 2500,-2-3 1492,1-13 0,-4-1 0,5-6 0</inkml:trace>
  <inkml:trace contextRef="#ctx0" brushRef="#br0" timeOffset="62">28294 3824 7809,'-5'14'878,"-1"1"247,-2-1 1,5 5-1,-2 0 1,3 0-126,2 1 1,2-9-1,3 4 1,6-4-727,6-4 0,5 0 0,5-9 1,-2-3-525,-1-4 1,-2-4 0,2-1 0,-5 0-229,-3 0 1,-4 0-1,-2-1 1,-6 1 18,-2 0 1,-4 0-1,-4 1 436,-8 4 0,0 2 0,-7 7 1,2 0 359,0 0 0,5 0 0,5 0-478,-3 0 0,5-1-2328,-3-4 1,7 2 2468,-2-7 0,10 1 0,3-5 0</inkml:trace>
  <inkml:trace contextRef="#ctx0" brushRef="#br0" timeOffset="63">28663 3583 7809,'15'-15'0,"-1"1"624,0 0 0,0 4 0,0 3 0,1-1 66,-1 0 1,0 5 0,0-2 0,1 5-175,-1 5 1,0-2 0,0 8 0,0 3-75,1 3 1,-3 7 0,-1-3-1,-3-1-6,-1 1 1,-3 6 0,-4-1 0,0 6 100,0 0 0,0 4 0,-1 0-108,-4 1 0,-1-1 1,-7-5-1,0 3-156,-2-3 1,-3-1 0,2-1-1,-1-1-925,-2 1 1,-1-7-1,2-3 1,-2-4-1688,-2 0 1,4-7-1,-2-2-2450,-1 0 4789,-1-4 0,-6 4 0,-1-6 0</inkml:trace>
  <inkml:trace contextRef="#ctx0" brushRef="#br0" timeOffset="64">28962 3910 7696,'-22'9'1471,"4"0"-1011,7 3 1,0-5-1,5 1 1,0 0-1683,-1 0 1222,3-5 0,-3 10 0,-1-5 0</inkml:trace>
  <inkml:trace contextRef="#ctx0" brushRef="#br0" timeOffset="65">20659 4364 8672,'-38'10'-324,"0"-1"1,8-4-197,2 5 0,-1-1 0,5 5 518,-2 1 0,-9-1 0,-2 0 0</inkml:trace>
  <inkml:trace contextRef="#ctx0" brushRef="#br0" timeOffset="66">20403 4535 8501,'35'24'0,"1"-1"0,3 4-386,4 5 1,-3 6-1,9 8 1,1 1 473,7-1 0,3-4 0,10-4 0,2-8-133,1-9 1,0-4 0,-2-14 0,3-6 0,5-9 17,-37 1 1,1 0 0,1-3 0,1 1 0,-3-1 0,1-1 0,-1 1 0,0 0-36,-2 0 1,0-1-1,2-1 1,0-1-1,-2 1 1,1 1-1,0 0 1,1 3-7,1 1 0,0 1 0,36-4 0,-4 5 0,-2 4 84,-2 3 1,-6 15-1,-3 6 1,-6 8 25,-3 6 0,0 2 1,-5 2 115,-3-3 0,1-6 0,0-6 0,1-8 52,-1-7 0,3-6 0,0-4 0,2-6 1,3-10 50,1-7 1,3-2 0,4 0-144,4-1 0,-1-2 0,1 1 0,4 4-131,4 4 0,-1 5 0,3 6 0,-2 3-118,2 2 1,-8 1-1,3 6 1,-2 3-43,1 0 1,-2 7 0,0-3 0,3 0 115,1-3 1,-2-4 0,6-1 0,-4 0 37,-1 0 1,5 0-1,2 0-115,1 0 0,0 0 1,-38 0-1,0 0 107,39 0 0,-1 0 0,2 0 0,-4 0 15,1 0 0,-4 7 0,5 2 1,-2 4 54,-2 1 1,-3 2 0,-1 1 0,0 4 90,1 1 0,-1-5 1,0 4-1,0-2-24,0 0 1,0-5 0,-2-6-32,-2-2 0,7 4 0,-3-4 0,2 0-56,0 1 0,-2-3 1,1-4-1,3 0-79,0 0 1,6 0-1,-4-1 1,-37-1-1,1-1-17,2-1 0,1-1 0,-4-2 0,0-1 0,3 0 0,0-1 0,-1-1 0,-1-1-103,1 1 0,0-2 1,-1 0-1,0-1 0,1-3 1,0-1 175,1-2 0,1 0 0,0 0 0,0 0 0,-1-2 0,0-1 0,-1-2 0,1-1 0,0-1 0,-1-1 0</inkml:trace>
  <inkml:trace contextRef="#ctx0" brushRef="#br0" timeOffset="67">2417 11700 8492,'-15'0'-52,"-3"0"1,-1 0 0,2 0 171,1 0 1,2 0-1,0 0 1,-1 0 0,1 0 440,0 0 0,3-1 1,6-3-1,10-2 1,6-2-1,5-1-45,3 1 0,1-3 1,6 6-1,-1 2 1,3 1-211,4 2 0,3 0 0,-2 2 1,3 1-1,4 3-63,2 2 1,-2 2 0,7 2 0,-3-1-74,-1-1 1,-3-5-1,1 4 1,3 1-123,0-3 1,5 5 0,-1-8 0,-1 1-98,2 1 1,1-4-1,6 3-31,-4-4 0,3-1 0,-3 0 131,4 0 1,-4 0 0,-2 0 0,1 0-81,-1 0 1,2-1 0,4-3 0,-3 0 29,0 1 1,-6-4-1,4 1 1,-1 0 21,1-1 0,-4 1 1,4 1-1,-2-3 54,-4 0 1,0-3 0,-3 5 0,1-2 32,0-3 0,-1 3 0,1 0 1,0 0 49,-1 1 0,-1 2 1,-1-3-1,-2 2 77,1 2 0,-2 3 1,0 1-90,3 0 1,1 0-1,2 0-70,-1 0 0,1 0 1,0-2-1,-2-1-21,-3-2 1,3 1 0,-3 4 0,3 0-12,1 0 1,1 0-1,0 0 1,-1-2-26,1-3 1,4 4-1,1-6 1,-1 3-147,2-1 1,-5-5-1,5 4 1,-1 0-21,-1-1 0,2-2 1,-3 4-1,1 2 138,-1 2 1,0-4 0,0 0-1,3 2 28,1 1 1,-4 2 0,3 0 0,-2 0 76,1 0 0,5 5 0,-2 0 0,0 0-105,-4 1 1,4-5 0,-1 4 0,2-3-44,0-2 1,-6 4 0,3 1-1,-1 0-22,-1 1 1,2-3 0,-3 5 0,0 0 29,-5 0 0,4 0 0,-5 3 1,-1-1 3,2 1 1,-1 0 0,-1 0 0,-2-2 1,-2 2 0,2-3 0,-2 2 0,0-1 16,0-1 0,3 3 1,-5-5-1,-2 2 28,-1 3 1,4-3 0,-1 2 0,-2-1-1,-1-1 0,0 5 0,2-4 0,1 4 47,-1 1 0,3-1 0,-2-2 1,-2-2-98,-1 2 0,3-4 0,1-1 0,-1-1-54,2-1 1,-4 1 0,6-3-1,-1 1 6,0 2 1,-3-1-1,4-4 1,-1 0-46,0 0 1,-2 0 0,3 0-1,3 0 5,1 0 0,-3 0 0,0 0 0,1 0 41,2 0 0,0 0 0,-1 0 0,-2 0 12,1 0 1,-4-1-1,0-2 1,-2-2 25,0 2 0,0 1 0,-6 2 1,-1-1 20,-3-4 1,-4 3-1,3-2 1,-1 2-123,-4 2 1,-1-5-104,-2 0 353,0-6 1,-6 8 805,-3-6-730,-3 6 1,-2-5-151,0 3 1,-2 3 10,-3-2 0,4-4-102,-4-2 0,3 2 0,2-1 81,0-2 0,2 0 1,1 0-33,2 1 0,1 1 1,-3-5-1,4-1-15,1 1 0,-4 0 0,6-2 0,-1-1-12,-1-2 1,5-5-1,-5 4 1,1-1 40,1 0 1,-6-2 0,4 4 0,-1 0 28,-4-2 1,3 1 0,-1-5 0,-2 2-4,-1 3 0,2-5 0,1 2 1,-2 0-14,-1-1 1,-2 5 0,0-5-1,0 1 15,0 1 1,0 1 0,0 5 0,0-1 17,0-2 0,0 0 0,0 5 0,0 0-36,0-1 0,0 1 0,0 0 1,0 0 3,0 0 1,0-1-1,0 1 1,0 0-26,0 0 1,-2-1-1,-1 1 1,-2 0 15,2 0 0,0 0 0,0-1 0,-3 1 80,-2 0 0,3 0 1,-3-1-1,0 1 50,0 0 0,3 5 0,-2-1 1,-1 1 16,0 1 0,3-3 0,-3 4 0,0 1 33,0 0 0,0-5 0,-3 3 0,2 0 100,-2 3 1,3-3 0,-2 0 0,-1-1-114,-1-1 1,-2 1 0,-1-4 0,1 2-2,0 2 0,-5-1 0,-2-2 0,-1 1-48,-3 1 0,0 5 1,-1-3-1,3 2-22,-2 3 1,-2-3-1,-2 1 1,1 2-94,-1 1 1,1 2 0,-1 0 0,1 0 19,0 0 1,-1 2 0,-1 1 2,-3 2 1,3 4 0,-5-4 0,2 0 40,0 1 0,-7-3 0,4 5 16,0-2 1,-5 1 0,3-4 0,-3 1 65,-2 0 1,5 2 0,0 0 0,-1 2-26,-2 3 1,-2-3 0,0 2 0,1 1-52,-1 1 1,0 3 0,1-1 0,-1 0-45,0 0 1,1 0-1,-3 1 1,1-3 87,2-2 1,-9 2 0,10-2 0,0 1-5,1-2 0,2 4 0,-4-5 0,-1 1-99,1 1 1,4-7-1,0 2 1,0-4-29,1-1 1,-7 0-1,5 0 1,1 0-49,1 0 0,3 0 1,1 0-1,-4 0-5,1 0 1,0 0-1,4 2 1,-3 1-5,-1 2 1,4 0 0,-2-5 0,0 0 87,1 0 1,0 4 0,5 1 167,-1-2 1,-4-1 0,0-2-37,1 0 1,7 0-1,1 0 1,-1 1-89,-2 4 1,-1-3 0,-1 2 0,1-2-17,-1-2 1,1 5 0,-1-1 0,1 0-69,0-3 0,-1 4 1,-1 0-1,-1-2-9,-3-2 0,1 1 1,5 1-1,-2 2-56,-3-2 1,3-1 0,-4-2-1,4 0-96,2 0 1,-1 0 38,1 0 30,0 0 1,-1-5 0,1-1-43,-1-2 1,-4 5 0,0-4 0,1 2 73,2 1 0,2-1 1,-2 5-1,-2 0 22,-1 0 0,-2 0 1,4 0-1,-2 0 20,1 0 0,-3 0 1,1 0-1,-1 0-12,0 0 1,-3 0-1,3 0 1,1 0 30,-1 0 0,-3 0 1,3 0-1,0 0 73,1 0 0,-4 0 0,5 0 0,-1 0-79,0 0 0,4 5 1,-5-1-1,2 0-68,0-3 1,-2-1 0,3 0 0,-1 0 10,1 0 1,-2 0 0,0 0-1,3 0-32,1 0 1,0 0-1,-2 0 1,-1 0 4,1 0 0,1 0 1,-1 0-1,-2 0 5,-3 0 1,4 0 43,-5 0 0,5 2 1,-5 1-1,0 2-28,2-2 1,-4-2-1,6-1 1,-1 0-40,0 0 1,2 0 0,3-1-1,-2-2-24,-1-2 1,-2 0 0,4 4-1,-2-3 7,1 0 1,2-3 0,1 3 0,1-4-13,0 0 0,-6-3 0,1 5 0,2-2 73,1-3 0,1 3 0,-1-2 1,0-1-1,2-2 0,-4 4 1,8 0 65,-2-3 0,-3 5 1,1-1-1,-1 1 0,2 4-89,4 2 1,-4-1 0,5-1 30,0-2 1,-4 0 0,6 5 0,-1 0 0,1 0-50,2 0 0,1 0 101,-2 0 1,3 0-1,-3 0 1,4 0 0,0 0 96,1 0 0,5 0-95,-1 0 0,5 5 0,-3 1 1,1 1-12,-1-1 0,3 5 1,-3-1-1,2 2 0,3 2-35,1 1 0,0 5 1,-1 4 52,-2 3 1,-4 1-1,4 2 1,1 3-1,-1 5-39,0 3 1,-1 2-1,3 0 1,-2-1-123,2 1 1,-4 0 0,1-1 0,0-1-673,-1-3 1,-2 0 0,3-6 386,-2-1 0,3-9 0,-3 5 0,2-5 0,1-4 462,-1-2 0,-2-2 0,-6 0 0</inkml:trace>
  <inkml:trace contextRef="#ctx0" brushRef="#br0" timeOffset="68">12043 10421 8062,'-14'-15'5,"6"8"1,-3-6 0,4 5 0,1-1 607,0-1 0,-4 1 0,4-6 0,0 1 665,-1 0 1,3 0-608,4-1 1,1 8 0,2 3-71,2 8 1,6 11 0,-3 14 0,1 7-167,1 5 1,-2 8 0,3 3 0,-2 5-176,2 5 0,-3 3 0,0 6 0,0 0-41,0 0 1,-5-5 0,2 0-1,-2 1-83,2-2 1,-4-2 0,4-8-1,-3-1-36,-2-2 0,4-8 1,1-1-1,-2-8-131,-1-5 1,3-8-380,-1-3 276,1-4 0,0-5-396,0-1 0,4-7 0,-3-2 0,1-8 100,-1-5 0,-1-12 0,-4-5 0,3-5 54,0-4 0,1-7 1,-5-3-1,0 0 124,0 0 1,5-3 302,0 5 1,4 1 0,-4 8 238,-2 5 0,0 6 0,0 6 0,2 7 569,-2 1-339,5 7 0,-5 6 1,5 11-1,0 7 56,0 5 0,-3 9 0,3 3 0,-1 1-298,1 3 0,-3 3 1,5-1-1,1-2-547,1-1 0,2-6 0,-1 1 0,-2-5-363,-1-4 0,-1-4 0,5-5 0,1-3-226,-1-2 0,0-4 1,0-6-1,0-1-333,1-4 0,-1-5 0,-2-7 0,0-4-232,-3-1 1,0-6 1422,6-5 0,-1-7 0,0 4 0</inkml:trace>
  <inkml:trace contextRef="#ctx0" brushRef="#br0" timeOffset="69">12697 10904 8056,'0'-14'1141,"0"0"1797,0-1-1801,0 7 1,-5 10 0,-1 12 0,0 8-97,-1 5 0,2 8 0,5 3-554,0 3 1,0 2 0,0-1 0,0-1-297,0-3 1,5 2-1,2-9 1,0-4-405,4-6 0,2-7 0,1-5 0,1-4-1054,-1-3 0,0-2 0,0 0 0,2-3-43,3-7 0,-3-1 0,3-13 1,-4-1 602,0-2 0,-1-1 0,0-1 0,-1 1-1154,-4-1 1861,4 1 0,-5-7 0,6-1 0</inkml:trace>
  <inkml:trace contextRef="#ctx0" brushRef="#br0" timeOffset="70">12981 10918 8056,'2'-23'0,"1"0"474,2 3 0,-1-4 0,-4 5 1023,0 2 1,0 6-686,0 1 1,0 9-1,0 1 554,0 8 0,2 6 893,3 5-1722,-4 3 0,7 16 0,-5 3 131,2 3 0,0 4 0,-4 7 0,3-1-308,0-2 1,6-11-1,-5 0 1,-1-5-492,3-4 0,-4-4 0,5-4 1,0-7-589,-1-6 1,-2-4-1,5-7-209,1 0 0,-3-8 0,0-8 0,-1-9 412,1-7 0,-3-3 0,3 4 0,0-3 328,0 3 0,0-4 1,3 4-1,-2 4 100,2 6 1,-3 1 338,2 1 0,-7 4 1,3 8 936,0 0 1,-2 3 0,4 5 0,-1 4-86,1 4 0,-3 10 0,3 5 0,0 3-638,0 1 0,-3 1 1,2 1-1,1 0-572,0-2 1,-3 2-1,3-9-927,-2 1 0,5-5 0,-3 2-295,0-3 1,5-7 0,-4-1-999,4-1 1,-4-3 0,1-5 2326,1-4 0,-5-16 0,0-9 0</inkml:trace>
  <inkml:trace contextRef="#ctx0" brushRef="#br0" timeOffset="71">13465 10620 8032,'0'-15'1912,"6"1"1,3 0-318,4 0 1,-3 6-1,-1 3 1,4 4-416,4 1 1,0 0 0,7 1 0,1 5-616,2 9 1,5 5 0,-2 10-1,-3 5-122,0 8 1,-7 6 0,-1 7 0,-3 1-355,-2 0 0,-6 0 0,-3 0 0,-4 0-879,-1 0 1,-6 0 0,-3-1 0,-6 1-1441,-4 0 1,2-2 0,-7-2 0,-1-8 2229,-2-5 0,-8 1 0,-1-5 0</inkml:trace>
  <inkml:trace contextRef="#ctx0" brushRef="#br0" timeOffset="72">11432 11117 7960,'-10'-4'757,"1"-1"1,-3 2 0,0 1-1,-4 2 292,-3 0 0,2 2 1,-9 2-1,-4 6-707,-6 2 1,-5 3 0,-3-1-1,-4 2 1,-4 1 0,-5 4-39,-4 1 1,2 0-1,-2 3 1,2-3-113,2-1 1,2-2 0,1-5-1,4 0-489,1 0 0,3-4 0,7-2 0,2 0-536,2 0 0,4-4 0,7 4 0,5-2-3120,3-2 3953,2-3 0,13-1 0,2 0 0</inkml:trace>
  <inkml:trace contextRef="#ctx0" brushRef="#br0" timeOffset="73">10379 11131 8186,'-20'-7'706,"-4"2"138,-3 3 1,5 4 0,3 3 0,3 6 0,2 6 5,0 7 1,0-1 0,0 4 0,-1 5-304,1 3 1,1 2-1,2 5 1,4-3-455,0-1 1,2-6 0,5 1 0,0-3-181,0-2 1,0-6 0,2-3 0,3-3-128,4-2 1,4-1-1,1-2 1,0-3-13,1-2 0,5-1 1,4-5-1,3 0 50,1 0 1,1-6 0,1-4 0,1-3-370,2-1 0,5 0 0,-3 1 0,0 2-2073,-1 2 2618,6-1 0,-4-4 0,7 0 0</inkml:trace>
  <inkml:trace contextRef="#ctx0" brushRef="#br0" timeOffset="74">18384 7663 8067,'0'-15'-516,"0"6"0,0-1 1,0-1 555,0-1 0,0-2 0,0-1 1,0 1-1,0 0 1091,0 0 1,0-1 0,-2 1-109,-2 0 0,-4 6 1,-6 3-368,-1 4 1,1 2 0,0 6-401,0 7 1,-1 2-1,1 7 1,0 3-36,0 1 0,4 3 0,1 3-43,-2 5 0,0 3 0,1 1 0,6 1 0,2 0 86,2-1 1,0-1 0,0-3-116,0-5 1,6-4 0,4-4 0,2-3 8,3-1 1,4-4-1,1-6 1,2-3-59,3-2 1,2-2-1,2-8 1,1-3-18,3-6 0,-1-3 0,4-11 31,-1-1 0,-2 3 0,-5-9-42,1 4 1,-6-3 0,-1 0-1,-1 0-33,-4-2 1,-1 5 0,-3-3 0,-4 3 35,-4 2 0,1 4 0,-1 0 0,-3 0 96,-5 2 1,-5 2 0,-8 4 0,-2-1-9,0-2 1,-3 1 0,2 6 0,-3 1-109,0 0 1,-5-5-1,3 8 1,-3 0-258,-1 3 0,0-1 0,-1 1 1,1 2-506,-1 1 1,6 2 0,0 2 0,1 1-1039,0 2 1,6 6 1744,2-2 0,0 10 0,6 3 0</inkml:trace>
  <inkml:trace contextRef="#ctx0" brushRef="#br0" timeOffset="75">18128 8331 8019,'0'-14'-683,"2"-1"1,1 1-10,2 0 692,6 0 0,-4 0 0,8-1 0</inkml:trace>
  <inkml:trace contextRef="#ctx0" brushRef="#br0" timeOffset="76">18228 8118 8019,'0'-8'-102,"0"1"1695,0 7 550,0 0-1520,-7 0 1,-1 7 0,-6 2-334,0 4 1,0 7-1,-1 2 1,0 4 68,-4 2 1,1-1-1,-5 12 1,-3 4-7,0 3 0,-8 3 0,1-3 0,0 3-308,-2 1 0,4-1 0,-6 2-142,3-4 0,2-12 0,7 3 0,3-7-151,1-2 1,2-7 0,5-5-1,1-4-1484,4-4 1,1-5 410,3 0 0,5-8 0,0-6 1321,8-3 0,5-1 0,1 0 0</inkml:trace>
  <inkml:trace contextRef="#ctx0" brushRef="#br0" timeOffset="77">17645 8956 8099,'0'-8'-140,"0"-4"239,0 2 0,0-2 0,0-3 0,0 1 469,0 0 1,0 5 0,0-1 423,0-1 1,0 6-550,0 5 0,0 8 1,-2 11-1,-3 6-11,-4 7 0,-9 4 0,-2 9 0,-2 2-51,-3 5 0,-4 5 0,-2 5 1,-4 4-200,-2 3 1,0 2 0,15-34-1,1-1 1,-1 1 0,1 0-109,0 1 1,0 0 0,-1-2 0,1-1 0,-22 32-80,1 1 1,20-34 0,1 1 0,-1 1 0,0-1 0,0 1 0,-1-1-264,2 1 1,0-1 0,-2-1 0,0-1 0,-13 30 95,-1-5 1,3-4 0,7-13 0,1-3 81,3-5 1,7-8 0,0-2 0,5-5 83,0-5 190,5 1 1,-1-11-106,7 7 0,7-7 0,2 2 0,5-4 151,5-1 1,-1 0-1,7 0 1,3 0-8,4 0 0,9 0 0,0 0 0,8 0 37,6 0 1,1 0-1,10 0 1,2 0-99,2 0 0,7 0 1,2 0-1,2 0-234,-1 0 1,-4-1-1,3-4-186,-2-4 1,-2-1 0,-9-2 84,-4-4 0,-1-6 0,-4 1 0,-6-1 76,-6-3 1,-4-2-1,-3-3 1,-6-2 128,-7-1 0,-4-5 1,-9 3-1,-2-1 314,-5-3 1,-4-2 0,-2-2 0,-4-1 34,-5-4 0,-7 7 1,-4-5-1,-2 1-254,-7 0 1,0 3-1,-8 2 1,-2 2-64,-1-1 0,-6-2 1,-2 0-1,-2 1-161,-2 2 1,4 7 0,0-3-342,0 4 0,6 4 0,0 0-419,9 3 1,4 4 0,1-3 0,2-1-1324,4 1 0,7 3 2180,6-4 0,7-1 0,-3-4 0</inkml:trace>
  <inkml:trace contextRef="#ctx0" brushRef="#br0" timeOffset="78">18697 8118 7943,'-14'0'314,"6"1"1,4 4 0,8 6 0,7 6 277,6 7 0,7 4 0,9 7 0,5 8 0,3 7-41,2 6 0,4 1 0,2-1 0,2 0 0,2-3-613,3 0 1,0-8 0,1 4 0,-1-3 0,-4-2-433,-5-3 0,-3-7 1,-1-1-1,0-3-562,-1-2 1,-5-4-1,-6-2 1056,-6-1 0,2-2 0,-5-5 0</inkml:trace>
  <inkml:trace contextRef="#ctx0" brushRef="#br0" timeOffset="79">19792 8914 7886,'-21'0'236,"7"1"1,-2 2 448,5 2 1,1 6 0,-4-1-1,0 4-41,0 5 1,1 3 0,1 8 0,-1 3 0,-3 5-310,0 3 1,0 3 0,2 4 0,-2 4-205,-2 3 1,2 7-1,-5 1 1,2 0 8,0 0 0,-6 5 0,1-1-29,-3 2 0,4 1 0,-1-2-176,-1-2 0,-2-5 0,0 6 0,2-2 119,1-5 0,7 0 1,-2-13-1,3-3 116,2-4 0,0-5 0,1-7 0,2-1-35,1-4 1,7 3 0,-2-7-1,4-2-94,1-1 0,1-2 1,3 0-1,2-1-124,2-4 0,1 2 0,6-4 0,0-1 64,4 0 1,3-1-1,7-5 120,-1 0 1,7-1-1,3-4 63,3-5 1,8-2 0,3-2 0,5-1-97,5 1 1,2 0 0,7 0 0,2-1-113,3 1 1,1-5 0,-35 10 0,0-1-1,-1 1 1,0 1-103,0 0 0,0 0 0,3 0 0,-1 0 1,-3 0-1,-1-1-64,1 0 1,-1-1 0,39-9 0,-9 6-1,-4 2 96,-8 2 1,-7 1-1,-9-1 1,-3 2 511,-4 1 1,-11 4 0,-4-4 4,-3 0 1,-7 3 0,-1-9-1,-1-2 399,-4-3 0,-10-10 0,-5-1 0,-9-10-184,-6-8 1,1 0-1,-12-6-512,-2-2 0,-2-6 0,-7-3-191,20 31 1,1-1-1,-1 0 1,1 0-1,-3-2 1,0-1 0,2 0-1,0 1-326,0-1 0,1 1 0,-3-1 0,0 1 0,1-1 0,0 0 55,2 1 0,1-1 1,1 3-1,1 0 1,-16-32-1,3 2-662,5 3 0,3 3 1,3 4-796,4 0 0,-3 3 1813,7-2 0,-1 6 0,4 6 0,-1-2 0,-1-2 0,-1-4 0</inkml:trace>
  <inkml:trace contextRef="#ctx0" brushRef="#br0" timeOffset="80">19265 6440 8075,'2'-13'141,"3"4"1,-4-4 0,6 4 0,-3-4 0,1-1 1174,-2 0 1,4 4-14,-3 1 1,1 7-928,-5 2 0,-1 13 0,-3 11 0,-2 4 0,-2 5 5,-3 5 0,-2 0 1,-1 3-188,0 3 0,0 7 0,0-2 0,-1 0-77,1 0 0,0 3 0,0-5 0,0-1 0,1-2-247,3-1 0,-1-2 0,5-3 0,0-5-734,-1-3 1,-2-6-1,4-2-191,2-2 1,0-2 0,0-7-491,-2-2 0,-1-1 381,1 2 1,2-4 1163,-7-6 0,7 0 0,-10-13 0,6-2 0</inkml:trace>
  <inkml:trace contextRef="#ctx0" brushRef="#br0" timeOffset="81">18995 7208 8075,'-1'-21'61,"-4"-3"1,3-1 0,-4 0 0,1 3 1511,1 1-545,-7 2 0,7 13-562,-5 6 0,6 13 0,-2 12 0,3 5-165,2 3 0,0 5 0,2-5 1,1-1-100,2-2 1,6-8 0,-3-3 0,1-3-34,1-2 1,-1-6 0,7-3-1,2-4-145,0-1 0,3-6 0,-4-4-250,2-2 1,5-9 0,-3-1-289,1 0 1,-3-3 0,3 4 0,-2 1-174,-2-1 1,2 2 0,-1 3 0,0-1 686,2-2 0,-6-6 0,6 3 0</inkml:trace>
  <inkml:trace contextRef="#ctx0" brushRef="#br0" timeOffset="82">17161 8700 8177,'-11'-4'-19,"-1"-1"1,-4 0 0,0 0 0,0 1-1,2 1 73,0 1 0,-5 2 0,-2 0 0,1 0 0,-2 0 72,-1 0 0,0 0 1,-6 2-1,1 2 1,-2 4-27,-3 0 0,1 6 1,-4-1-1,-1 6-135,1 3 1,5 3-1,-4 7 1,2 3 5,-1 1 0,1 2 0,5 6 1,-1 4 50,1 4 1,-1 3 0,1 0 0,0 1 28,-1 0 0,1-2 0,1 9 0,3-1 12,5-1 0,-1 3 0,1-4 0,1 3-28,3 2 1,0-5-1,1 1 1,2-1-35,2 2 0,-1-4 0,6 6 1,2-3-16,1 1 1,2 1 0,0-3 0,2 3-61,3 2 1,3 0 0,6 3 0,0-4-1,0 0 0,7 2 0,3-5-13,2-1 0,3-6 1,1-2-16,3 2 1,3-5 0,7-2 0,0-2-3,-1-3 0,12 1 0,3-2 1,3-3 42,3-5 1,-3-3 0,7-3 0,0-3 36,3-5 0,-30-11 0,2-1 0,1 1 0,-1-1-47,2 0 0,-1 0 0,1-2 0,-1-1 1,1 0-1,-1 0 53,2 0 0,0-1 0,-1-1 0,-1 0 0,3-1 0,0-2 0,-1 1 1,0 0 0,0 1 0,0-2 0,2-1 1,1 0-1,-3-2 0,1 1 1,0 0-1,0 0 2,0 0 0,-1 0 1,3-2-1,-1 0 1,0 2-1,-1 1-16,3 1 1,0-1 0,-1-1 0,-1 0-1,4 0 1,-1 1 0,-2 0 0,-1 1 16,-1 0 0,0 0 0,0-1 0,-1 0 0,-1-1 0,-1-1 0,1 1 0,1 0 21,-1 0 0,0 0 0,35-8 0,-37 6 0,0 0 0,-2-1 0,0 0 35,39-9 0,-3 1 0,3 0 1,-1 0 73,-4-1 0,-2-4 1,0-1 33,-1-2 1,-2-2-1,-1-4 1,-2-1-32,2 1 1,0-5 0,0-2 0,-1 0-40,1 0 0,-5 1 1,-2 2-99,-2-1 1,-2-7-1,0 2 1,-2-3-87,-3-1 1,2-2-1,-5-4-20,1-4 0,-4-3 1,1-2-1,-2 0-49,-3 0 0,-1-6 0,-1-3 0,-4-4 89,-1-1 1,-2 2 0,-4 1 0,-1 1 39,0-1 0,-5 5 0,-5 2 0,-2 2 67,-2 2 0,-6 0 0,-3 1 1,-3-1 83,-2 0 1,0 5-1,-2 0 149,-3-2 1,-3 3 0,-7 1 0,-3 1-36,-1 3 1,-6 2-1,1 1 1,-4 2 32,-5 3 1,1-1 0,-6 4-235,-1-1 0,-9-1 0,-2-1 0,-2 4-44,0-1 1,-1 5-1,-5-5 1,-2 2 43,-2 0 0,-1-7 0,3 5 0,-3 1 28,-2 1 1,0 6-1,-3-5 1,4 5 77,1 4 1,-2 10 0,0-1 0,-5 1 23,3 0 1,-5 5 0,8 4 7,-1 2 0,-9 2 0,1 0-146,-4 0 0,1 0 1,-3 0-1,0 0-24,0 0 1,3 6 0,36-2 0,-1 0 0,0 1-1,0 0 6,-1 0 1,1-1-1,0 1 1,1 0 0,0 2-1,-1 0 1,0 1-1,0 0-12,-1 1 1,1 1-1,-2-2 1,0 1 0,1 2-1,0 0 1,1 0-1,-1 0 2,-1 0 1,0 1-1,5 0 1,-1 1-1,-4 2 1,1 1-1,1 1 1,1 0-58,3-2 0,0 1 1,-1-1-1,0 0 1,-28 14-191,-4-1 0,4 0 1,3-1-1,4-3-539,9-5 802,-2-10 0,7 4 0,-4-5 0</inkml:trace>
  <inkml:trace contextRef="#ctx0" brushRef="#br0" timeOffset="83">23829 8843 8071,'2'-8'951,"3"3"0,4 3 1,4 1 204,1-4 0,7 3 0,2-2 1,4 2-939,2 2 0,-3 0 0,0 0 0,-4 0 0,-2 0-1186,-2 0 1,-2 5-1,-2 1 1,0 2-966,0 3 1,-6 2 1932,-3 1 0,-16 0 0,-5 0 0</inkml:trace>
  <inkml:trace contextRef="#ctx0" brushRef="#br0" timeOffset="84">23929 8999 7947,'-29'14'411,"7"-6"0,3-2 1693,4 1 0,7-4-1342,3 6 1,5 1-1,6 2 1,8-2-626,9-5 0,10 1 1,5-1-1,1-2-897,-1-1 1,3-2-1,-4 0 760,-1 0 0,5 0 0,-5 0 0</inkml:trace>
  <inkml:trace contextRef="#ctx0" brushRef="#br0" timeOffset="85">24398 8686 7917,'8'-14'1544,"-3"0"1126,-4 6-1677,-1 2 1,5 7 0,0 4 0,0 6 47,1 6 1,-3 5 0,5 8-1,0 2-436,0 1 0,-4 5 0,4-3 0,-1 0-259,-4-1 0,-2 4 0,-1-6 1,0-4-109,0-2 0,0-9 0,0 2 227,0-3-518,0-8 0,2-5 0,1-11-337,2-6 0,4-10 1,-2 0 171,1-3 0,1-3 0,5-1 0,0-1-107,1 5 1,-6 5 0,1 8 0,1 1 286,1 4 0,3 3 0,-1 7 408,0 4 1,-1 8 0,-4 7 0,-3 2 385,1 3 1,-4 2-1,5 0 1,-2-3-524,-3-5 1,4 1 0,-1-1-1410,2-1 1,1-4 0,6-5-262,-1-4 1,-5-3 0,1-4 0,1-3-1977,1-4 1,3-8 3412,-1-2 0,0-13 0,0 2 0</inkml:trace>
  <inkml:trace contextRef="#ctx0" brushRef="#br0" timeOffset="86">24967 8786 7882,'6'-14'0,"4"-1"972,2 1 0,2 5 0,1 1 355,-1 1 1,0 3 0,2 4 0,3 0-377,5 0 0,-2 0 0,1 0-1102,3 0-523,0 0 1,1 0 0,-1 0-506,-3 0 0,-1 0 0,2 0 1179,-5 0 0,3 6 0,0 2 0</inkml:trace>
  <inkml:trace contextRef="#ctx0" brushRef="#br0" timeOffset="87">25493 8501 7846,'0'-14'2590,"0"0"-293,0 6 1,1 3-1390,4 10 1,-3 3 0,4 8-1,0 3 6,4 4 0,1 11 0,0 4 0,-3 3-941,-2 1 1,5 7 0,-3 3 0,2 4-1537,-1 0 0,-4 1 0,3-1 1563,-2-4 0,-8 3 0,-5-4 0</inkml:trace>
  <inkml:trace contextRef="#ctx0" brushRef="#br0" timeOffset="88">17218 11999 8003,'-14'14'282,"1"6"0,4 4 0,2 3 0,3 5 0,-1 4 332,2 7 1,1 2 0,4 0 0,3-1-355,4-2 0,4-2 0,2-13 1,3-4-1,2-5-145,3-7 1,0-5-1,6-6 1,-1-3 0,1-6-113,-1-10 0,0-7 0,-1-4 0,-1-1-90,-3-2 1,-5-2 0,-1 3 0,-6-1 187,-6 1 1,-4 2 0,-1 4 0,-1 2 189,-4 5 1,-4 3 0,-9 2 0,-2 1-88,-2 4 0,3 3 0,-5 6 0,0 0-234,2 0 1,-3 0 0,4 1 0,1 4-1093,-1 4 0,2 4 1122,5 1 0,-7 0 0,-1 1 0</inkml:trace>
  <inkml:trace contextRef="#ctx0" brushRef="#br0" timeOffset="89">10664 2630 8096,'-14'-9'3143,"-1"-1"-2859,7 20 1,2-1 0,6 19 0,0 4 158,0 6 1,6 8 0,4 15 0,3 7-1,1 7-341,-7-36 0,0 2 0,-2 3 1,-1 1-1,1 0 0,0 1 1,0 0-1,-1 0 0,1 0 1,0-1 30,0 0 1,-1-1 0,-2-3-1,0-2 1,4 36 0,-1-7-1,-1-10 136,-1-9 1,-1-5 0,-2-14-38,0-3-263,0-8 1,5-13 0,0-15 0,-1-13-107,3-10 0,-4-15 1,5-12-1,0-2-20,-1-2 1,3 1 0,4 5-1,0 2 46,1 3 1,0 0-1,3 9 1,-1 8 28,-4 8 0,1 8 1,-5 10 176,4 4 1,0 5 0,-2 6 0,-3 10 165,-2 11 1,-1 5 0,-4 9 0,2 5 75,2 3 0,0-4 0,-5 3-307,0-4 1,0-6 0,2-3 0,1-4 0,3-4-484,2 0 0,-3-8 0,3-3 0,-1-5-1041,1 0 0,3-5 0,7-1-1291,1-4 2785,0-7 0,1-8 0,2-8 0</inkml:trace>
  <inkml:trace contextRef="#ctx0" brushRef="#br0" timeOffset="90">11360 3284 8096,'0'-8'2574,"-6"21"1,3 4-2185,-7 16 1,7 4 0,-1 1 171,2 3 0,2 1 0,0-1 0,0-1 0,0-4-594,0-1 1,6-8-1,4-8 1,4-5-935,5-5 0,-2-2 0,7-9 1,1-4-870,2-8 0,0-7 0,-2-9 1835,-1-3 0,-7 3 0,4-5 0</inkml:trace>
  <inkml:trace contextRef="#ctx0" brushRef="#br0" timeOffset="91">11673 3412 8096,'8'6'2448,"-3"4"-1368,-4 2 0,4-2 1,1-2-675,2-2 0,2-1 1,6-5-1,1 0 1,2-2-276,-2-3 0,-6 2 1,-1-6 65,1-2-328,-5-2 0,-1 1 0,-10 2 0,-4 4-622,-4-1 1,-3 6-1,-3-5 1,-4-1-394,-4-2 0,-2-4 1,1-3-1120,0-3 2265,5-3 0,-3-6 0,3-1 0</inkml:trace>
  <inkml:trace contextRef="#ctx0" brushRef="#br0" timeOffset="92">11986 3000 8093,'14'14'940,"0"2"0,1 3 12,-1 4 1,0 4 0,0 2-1,1-3-194,-1-2 1,0 3 0,0-3-1,-1 4 1,-2 4 0,-3 1-135,-2-2 1,4 0 0,-6-3 0,-1 2-471,-1 3 0,-4-8 0,-1 4-652,-1-2 1,-6-2-1,4 0-1036,-2-1 1,3-7-1,-3 2-3148,2-3 4682,1-8 0,-1 5 0,-2-6 0</inkml:trace>
  <inkml:trace contextRef="#ctx0" brushRef="#br0" timeOffset="93">12583 3113 7902,'-22'0'762,"5"-1"1,6-4 0,6-4 416,3-4 0,9 0 0,2 2 0,5 2-1067,5-2 0,3 0 0,7 1 0,-1 5-935,1 4 1,-6 1 0,1 0 0,0 1 822,-2 4 0,-2 3 0,-5 6 0</inkml:trace>
  <inkml:trace contextRef="#ctx0" brushRef="#br0" timeOffset="94">12711 3199 7902,'-22'8'2977,"1"3"-1493,7-7 0,5 1-543,-1-5 1,9 0 0,2 0-959,12 0 1,9-6 0,11-2 0,5-2-2207,3 1 1,2 1 2222,-1-1 0,1-4 0,0 5 0</inkml:trace>
  <inkml:trace contextRef="#ctx0" brushRef="#br0" timeOffset="95">13308 2701 7909,'-20'29'267,"10"1"0,1 3 282,6 5 1,3 3 0,0 3 0,0 2 0,0 3 29,0 1 0,0 6 0,0 2 0,0-3-2387,0 1 1,4-7 1807,1-2 0,0-3 0,-5-1 0</inkml:trace>
  <inkml:trace contextRef="#ctx0" brushRef="#br0" timeOffset="96">11773 3469 7450,'-7'-8'419,"4"0"0,-6 5 1,-2-2 108,-2 2 0,0 8 0,2 4 0,3 5 0,2 5 586,3 5-920,1 9 0,2 4 1,0 5-1,0 1 87,0-1 1,8-4-1,5-1 1,6-3-76,3-2 0,-3-8 1,6-5-1,4-5-94,2-5 0,2-4 0,-4-11 0,-1-7-333,1-4 0,-1-10 0,1 0-38,-1-4 1,-6-7-1,-4 3 1,-7 0 14,-7 0 1,-2-3 0,-2 5 0,-3 2 184,-7 1 0,-1 1 0,-12 2 0,-3 4 291,-1 4 1,-1 5 0,0 4-1,-1 5-241,1 4 1,4 1 0,2 0 0,0 1-1159,0 4 0,4 3 1167,-1 6 0,4 0 0,0 1 0</inkml:trace>
  <inkml:trace contextRef="#ctx0" brushRef="#br0" timeOffset="97">16251 11657 7907,'-12'-14'1448,"2"0"0,-1 5-889,6-1 1,1 15-1,4 6 1,0 14-1,1 13 171,4 8 0,1 8 1,5 12-1,-3 10-526,-5-35 0,1 0 0,0 1 0,1 1 1,-2 0-1,-1-1 0,0 0 0,1 0 1,-1-1-1,0 0 0,3 38 46,-2-1 1,0-9 0,0-9-1,4-8-208,1-9 0,-4-8 0,4-12 0,0-5-503,0-7 0,-3-5 0,3-9 0,0-6-111,0-10 0,-4-13 1,4-6-1,0-3 339,0-2 1,-3-4-1,4 1 1,1 4 284,-2 2 1,4 10 0,-4 0 0,2 8 358,-1 6 0,1 0 97,4 12 1,0 7 0,-1 11 237,-4 8 0,2 7 1,-4 2-566,0 2 0,-2 5 1,3-5-1,0-1-749,0-2 1,-3-8 0,4-3 0,2-3-608,2-2 1,1-6-1,0-3 1,0-4-1407,1-1 2581,-1-6 0,0-15 0,0-9 0</inkml:trace>
  <inkml:trace contextRef="#ctx0" brushRef="#br0" timeOffset="98">16820 12240 7907,'0'-20'150,"-5"4"455,1-3 1,-8 10 0,5 7 986,-1 10 1,-3 8 0,6 14 0,2 3-866,1 5 1,2 8 0,2 1 0,2-1-747,6-2 0,3-1 0,2-1 0,4-1-799,5-3 0,3-5 0,1-7 1,2-6-1794,4-4 2611,2 1 0,0-15 0,-1 4 0</inkml:trace>
  <inkml:trace contextRef="#ctx0" brushRef="#br0" timeOffset="99">17730 11828 7941,'-8'0'2682,"3"-5"1,10 1-1537,5 0 0,2 4 1,4 7-1,3 7-570,5 8 0,-2 7 0,1 5 1,3 9-427,1 7 1,-5 10-1,-3 4 1,-5 0-537,-5 4 1,-2 2 0,-9 1-1,-3 0-1905,-4 0 0,-10-1 1942,-5-4 0,-9-3 0,-3-6 1</inkml:trace>
  <inkml:trace contextRef="#ctx0" brushRef="#br0" timeOffset="100">22280 9710 7910,'-15'-7'539,"6"6"0,1-5 3085,2-1-2930,1 6 1,5 2-1,2 13 1,1 10-239,1 8 0,3 1 1,-4 10-1,2 6 1,-2 3-128,-2 0 0,-1 2 1,0-7-1,0-1 0,0-4-65,0-4 0,0-5 0,2-9 0,1-5-5,2-3-415,0-8 1,-4-5-1,2-13 1,2-8-66,-2-8 0,4-2 1,-1-1-1,0 1 56,1 0 1,2 1 0,-3 3 0,2 5 38,3 3 1,-3 4 0,2 2 0,1 5 353,1 4 0,3 2 0,-3 4 1,-1 5 572,-1 2 0,-2 7 1,1 0-392,-4-1 0,1 2 0,-1-1 0,0-2-169,1-1 0,-4-2 1,4-1-1,-1-2-710,-1-1 0,7-7 1,-1 1-2191,3-2 0,-4-4 0,1-2-236,1-6 1,0-7 2894,-2-2 0,4 0 0,-5 5 0</inkml:trace>
  <inkml:trace contextRef="#ctx0" brushRef="#br0" timeOffset="101">22678 9994 7910,'8'-22'325,"3"1"0,-5 7 1065,2 0 0,-3 0 0,4 0-453,2-1 1,2 6 0,1 1 0,2 2-721,3 3 1,1 1-1,6 2 1,-3 0-977,3 0 1,-4 0-1,0 2 86,-2 2 0,4-2 1,-5 3 672,-2-4 0,-1 6 0,-2 0 0</inkml:trace>
  <inkml:trace contextRef="#ctx0" brushRef="#br0" timeOffset="102">23118 9724 7910,'0'-8'3190,"0"2"0,0 7-2221,0 4 1,0 3-302,0 6 1,0 7 0,2 2 0,1 6-660,2 4 0,6 5 0,-3 9 0,1 4-1525,1-1 0,-5 6 1516,4-4 0,1 3 0,4 2 0</inkml:trace>
  <inkml:trace contextRef="#ctx0" brushRef="#br0" timeOffset="103">19664 8373 6598,'-10'0'97,"1"0"1,-2 0 145,-2 0 1,-1 0-1,-1 0 1,3 2-178,2 3 0,-2-4 1,4 6-1,-2-1 0,1 3-9,-2 4 0,-2 1 1,-3 2-1,-1 3 1,-2 5 18,2 3 1,-5 3 0,-2 1 0,-3 4-46,-1 1 1,1 1-1,0 2 1,0-1-7,-3 2 1,-2 1-1,4 1 1,0 1-46,-1 0 1,1-1 0,-1 1 0,1 0-20,-1-1 0,1 2 0,-1 2 1,3 2 1,2-3 0,-1 6 0,4-1 0,1 3-13,-1-1 1,2-5 0,5 4-1,0-2 18,-1-4 1,1 4 0,0 0 0,0 0 1,0 0 0,-1 5 0,1-2 48,0 3 0,1-2 0,2-1 0,2 0 21,-2-2 1,3 6 0,0-4-1,2 5 9,2 4 0,3-2 0,2 2 0,4-4 20,5-5 1,2 2 0,2-7-1,2-1 52,3-2 0,3-3 1,7-3-33,-1-4 1,5-4 0,2-4 0,1 0-62,4-3 1,6-5 0,3 1 0,1-3 7,4-2 0,1-5 0,2-1 0,2-2-5,2-2 1,-2-3 0,4-1-1,-2 0 64,1 0 1,1 0 0,-1 0 0,3-1 25,-1-4 1,11-5 0,-4-7 0,3-2-208,3 2 1,-2-4-1,-36 11 1,1 1-1,37-8-49,-3 1 0,-6 2 0,-1-2 0,-1-1 70,-1-2 0,3-2 1,-8 2-1,-3-5-52,-4-2 1,-7-3 0,1 1 24,-2-1 1,-4 1 0,-2-2 0,-2-2-29,-3-1 0,0-6 0,-8 1 16,-2-3 1,3-2 0,-5 0 0,0 1-4,-3-1 0,2-4 0,-1-2 1,1 0 79,-1 0 0,1-5 0,-4 4 0,2-3 36,-1 1 1,-4 0-1,-3-5 1,-2 2 84,2 3 0,-4-3 0,-3 2 0,-2-2 22,-2-2 0,-6 0 0,-4 1 0,-2 0 3,-3 4 1,0-3 0,-4 3 0,-5-2-92,-3 2 1,2-3-1,-2 4 1,-3-1-6,0 0 0,-2 0 0,1-5 57,-3 0 0,-3 5 1,2 1-1,-2 1 21,-2-1 1,-2 4-1,-3-4 1,-2 4 61,-2 6 0,-4-2 1,3 7-1,-1-1-41,-4 4 0,4 3 0,-3 2 0,0 1-92,-3 3 1,0-1-1,-1 8 1,0 2-61,0 4 1,0 8 0,2-1-1,1 2-110,2 2 1,5 2-1,-4 2 1,4 6-773,6 2 0,-1 3 913,9-1 0,-6 0 0,2 0 0</inkml:trace>
  <inkml:trace contextRef="#ctx0" brushRef="#br0" timeOffset="104">19720 11785 8057,'-14'-9'2815,"0"-1"-2136,6 7 0,2 5 0,6 11 0,1 7 0,3 5-121,0 5 1,10 13-1,-1 0 1,1 4-296,4 7 1,-2-1-1,-5 14 1,-2 1-1,1 3 85,-3 5 1,1-4 0,-5 1-1,2-7-159,-2-4 1,-1-18-1,0 2 1,1-8-117,1-7 1,1-7 0,-5-5-180,0-3 0,0-10-154,0-6 0,5-8 0,0-12 0,-2-7-57,-2-5 0,-1-7 0,2 1 0,1-2 313,2 2 0,4-3 0,-2 5 1,1 0 79,3 3 0,1 9 1,2 5 3,1 3 0,-1 8 0,0 4 0,0 4 185,1 4 0,-6 6 0,1 7 0,-1 4 187,-1 1 1,-2 3 0,-6 7-67,0 1 0,5 0 0,0-5-523,-2 1 1,0-2 0,0-4-1,4-4-916,0-3 0,-2-3 0,5-4-97,1-4 0,1-3 0,3-2 0,-1-2-2674,0-3 3824,0-3 0,0-12 0,1-2 0</inkml:trace>
  <inkml:trace contextRef="#ctx0" brushRef="#br0" timeOffset="105">20488 12183 8038,'-14'-7'-9,"0"2"1940,-7 16 0,9 2 0,-6 13-588,1 4 1,1 8 0,5 0 0,3 3-6,2 2 0,1 0 0,7-2-1117,2-3 1,1 1-1,8-7 1,3-6-810,-1-5 1,7-5-1,2-4 1,3-2-978,1-5 1,1-4 0,-1-2 0,1-6 1564,-1-7 0,-6-6 0,-1-9 0</inkml:trace>
  <inkml:trace contextRef="#ctx0" brushRef="#br0" timeOffset="106">20758 12240 8009,'0'-22'994,"0"2"0,0 5 1256,0 1 0,-1 6-274,-4 4 1,3 4-1,-2 6-1159,2 8 0,4 7 0,2 9 0,6 3-296,3 5 0,-4 8 0,1 3 0,1 0-213,1-1 0,2 5 1,1-8-1,-1-2-415,0-3 1,-4-14 0,-3 1-390,0-5 1,2-11 0,-4-12-224,-2-12 0,-1-14 0,-1-11 214,4-3 1,-3-1 0,2-1 0,-2 2 258,-2 3 0,0 3 1,2 9-1,1 2 1053,1 5 0,3 9 0,-3 9 630,6 9 1,-2 3 0,1 12-966,2 3 0,2 5 0,1 2 0,0 1-472,1 0 0,-1-5 0,0 1-65,0-5 1,1-7 0,-3 0 0,-1-2-2573,-1-2 1,-1-4 0,5-2-956,1-2 0,-7-7 3592,-4-9 0,4-9 0,0-3 0</inkml:trace>
  <inkml:trace contextRef="#ctx0" brushRef="#br0" timeOffset="107">21256 12326 7948,'8'-15'1896,"5"6"0,-6-1-850,1-1 1,5 5 0,-4 1 0,4 2-181,1-2 1,7 4 0,3-4 0,2 4-1195,3 1 0,-1 0 1,1 1-1,-1 2-2347,1 2 1,-6 1 2674,1-1 0,0-3 0,4 4 0</inkml:trace>
  <inkml:trace contextRef="#ctx0" brushRef="#br0" timeOffset="108">21768 11984 7890,'-10'-4'5249,"1"-1"-3892,6 0 1,-2 7-1,11 3-336,8 4 0,2 8 1,6 4-1,1 1-737,-1 3 0,0 2 0,3 2 1,-3-1-972,-1 0 0,-1-5 0,-2-4 0,1-4-1183,-2 0 1,-6-8-1,-2-2 1870,3-3 0,-6-2 0,0 0 0</inkml:trace>
  <inkml:trace contextRef="#ctx0" brushRef="#br0" timeOffset="109">22095 11814 7890,'0'-14'0,"1"-1"1760,4 1 1,3 0 0,6 1-613,0 4 0,5 3 1,2 6-1,1 1-590,3 4 0,-3 9 0,2 10 0,0 4-81,-2 5 1,3 4 0,-6 7 0,-1 3-117,-3 5 1,0-1-1,-3 1 1,-2 2-676,-6 1 0,-4 2 0,-4 0 0,-6 0-581,-2 0 1,-11-5 0,-3-2 894,-6-1 0,-14 5 0,2-4 0</inkml:trace>
  <inkml:trace contextRef="#ctx0" brushRef="#br0" timeOffset="110">18356 12582 8060,'-21'6'389,"12"-5"1,-4 4 45,13-10 0,0 2 0,3-8 1,5-3-1,9-5 0,7-5 1,8-6 154,2-6 1,9-5 0,4-2 0,2 1-444,5-1 1,-2 2 0,8 1-1,-6 6 1,-7 2-628,-2 5 0,0 8 0,-2 0 0,-7 5 0,-4 3-2943,-4 2 3423,-5 5 0,-3-8 0,-6 4 0</inkml:trace>
  <inkml:trace contextRef="#ctx0" brushRef="#br0" timeOffset="111">18782 11729 8025,'-20'-8'1070,"4"1"0,-3 7-109,3 0 1,3 8 0,4 5 0,4 7-230,4 7 1,2 2 0,4 13 0,6 9-494,6 7 0,7 9 1,-8-30-1,1 0 0,2 2 1,0-1-862,1 2 1,1-1-1,0 3 1,1 0 291,-1 0 0,0 1 0,1 2 0,-1-1 0,0-5 0,1 1 0</inkml:trace>
  <inkml:trace contextRef="#ctx0" brushRef="#br0" timeOffset="112">16322 13278 8081,'-12'-1'1390,"2"-4"-271,4 3-682,6-4 1,0 7-1,0 4 1,2 5-1,2 4 1,6 6 337,2 9 0,3 4 1,-1 8-1,0 0-388,0 3 0,0 10 0,-1 3 0,-2 8 0,-1 4 0,1 2-39,1 0 1,-2-4 0,-1-1 0,1-1-195,-2-5 1,3 2-1,-7-14 1,1 0-176,2-5 1,-6-12 0,5-2 0,-1-9-262,0-4 1,0-7 0,-4-1-52,4-1 0,-3-4 0,2-10 0,-2-7 102,-2-8 1,0-6-1,0-6 1,0-3 21,0-4 0,0-4 0,0-1 0,0-1-136,0 1 1,1 2-1,4 3 191,5 3 1,2-1 0,3 7-1,-1 4 1114,0 2 0,0 10 1,0 2-743,1 8 1,-1 0-1,0 2 1,-1 6-51,-4 6 1,2 11 0,-4 5 0,-1 4 124,0 5 0,4 4 0,-6 7-247,0 3 0,-1-4 1,0 1-1,3-4-322,2-1 0,-3-7 1,3-1-1,0-1-641,0-5 0,1-2 1,4-9-1,-2-2-513,-2-2 1,1-4-1,4-6 1,0 0-758,0 0 2187,1-12 0,-1-4 0,0-13 0</inkml:trace>
  <inkml:trace contextRef="#ctx0" brushRef="#br0" timeOffset="113">17204 13690 8081,'0'-15'1798,"0"-4"-1273,0 17 1,-6-3 0,-4 10 372,-3 5 1,4 9 0,1 6-1,0 6-153,0 7 1,5 3 0,-2 2 0,4 0-384,1-1 0,0 1 0,0-2 0,1-3-270,4-5 0,-2-9 1,8-5-1,4-3-460,2-2 0,3-6 1,-2-4-1,2-2-808,3-2 0,-1-3 0,3-5 0,-3-8-412,-1-4 1,-2 1 0,-4-5 1587,4-1 0,-3-8 0,5-4 0</inkml:trace>
  <inkml:trace contextRef="#ctx0" brushRef="#br0" timeOffset="114">17531 13634 8047,'0'-8'4202,"0"-5"-3333,0 11 1,0-2-220,0 8 1,1 6-1,4 9 1,5 5 54,2 2 0,3 9 0,-1 1 1,0 2-695,0 0 0,-3 0 0,2 3 1,3-3-780,0-5 1,-1-3-1,0-1 1,-1-2-729,0-4 0,2-4 0,0-8 1496,-2-1 0,9-1 0,-7 6 0</inkml:trace>
  <inkml:trace contextRef="#ctx0" brushRef="#br0" timeOffset="115">17957 13250 8017,'0'-10'1175,"2"2"1,3 0-445,4 1 0,4 3 1,1 0-1,0 2-119,1 2 1,5 2 0,4 4 0,1 7-138,-1 4 0,3 10 0,-4 1 1,3 9-146,-3 4 1,3 4-1,-8 6 1,0 7-117,-2 6 0,-8 4 1,-2 6-1,-1 3-669,-1 2 1,1-3 0,-6 5 0,-1-41 0,-1 0-4545,-7 39 4999,-2-1 0,-9-7 0,-1 0 0</inkml:trace>
  <inkml:trace contextRef="#ctx0" brushRef="#br0" timeOffset="116">18611 11956 8061,'-18'-8'-4,"-1"3"1,1 4-1,2 2 1,2 4 529,0 5 0,1 10 1,4 9-1,4 10 1,4 10-1,1 8 0,6 8 0,5-4 0,5-4 0,4-6-99,2-9 0,2-15 1,4-5-1,1-9-192,-1-8 1,6-13 0,0-10 0,1-10-139,0-7 1,-2-7-1,-5-6 1,-1 1-321,-3-2 0,-4 5 1,-7-2-1,-3 5-45,-6 3 0,-2 11 0,-4 0 0,-2 5 128,-6 5 1,-9 7 0,-5 5-1,-2 5 313,-3 5 0,-4 11 0,0 14 1,3 11 343,5 10 0,-1-1 1,7-1-1,2-3 42,1-5 1,8-8 0,3-1-1,4-7-562,1-6 0,1-10 0,4-4 0,5-3-286,2-2 1,4-13 0,2-7-1,2-10-573,2-8 1,-4 1 0,0-1-1,-3 0-623,-6 2 0,2 1 0,-4 9 1485,0 2 0,-3 3 0,2 7 0</inkml:trace>
  <inkml:trace contextRef="#ctx0" brushRef="#br0" timeOffset="117">18754 12084 8097,'-37'35'606,"4"1"1,9 7 50,5-1 0,8 1 1,4-4-1,0-5-182,4-11 0,3-7 0,6-6 0,7-9 1,8-9-507,5-11 1,0-12 0,7-7 0,-3-3-616,-2-2 1,-1-4 0,-3 1 0,-5 5-218,-3 6 0,-9 7 1,-2 4 448,-3 5 1,-4 10 0,-2 5 0,-6 9 473,-3 9 1,-6 7 0,0 7-66,2 1 0,1-1 0,4 1 0,2-3-105,5-2 0,4-3 0,1-7 110,0 0 0,6-6 0,2-2 0</inkml:trace>
  <inkml:trace contextRef="#ctx0" brushRef="#br0" timeOffset="118">19521 11871 8128,'-14'0'1930,"2"1"-1059,2 4 0,-1 0 0,5 7 0,-1 6 0,-1 2 290,1 6 0,2 5 1,-3 4-1,0 1-271,0 4 1,0 6-1,-3 3 1,3-1-750,2 1 0,-5-1 0,3-7 1,-1-2-635,-1-1 0,5-6 0,-4 0 0,-1-7-1526,2-6 1,-4-5-2178,2-5 2294,-2-2 1902,4-7 0,-11-19 0,3-5 0</inkml:trace>
  <inkml:trace contextRef="#ctx0" brushRef="#br0" timeOffset="119">19138 12112 8109,'0'-14'862,"1"6"44,4 4 0,3 2 1,6 4-1,0 2 246,0 6 0,2 7 1,3 4-1,3-1-405,0 1 0,5 2 0,-3-2 0,3-1-887,1 1 0,1-2 0,-1-5 0,-1 0-1008,-3 1 0,1 4 1,-6 0 1147,-2-2 0,5-1 0,0-2 0</inkml:trace>
  <inkml:trace contextRef="#ctx0" brushRef="#br0" timeOffset="120">19422 13392 8082,'0'-10'36,"0"1"2134,0-2-1480,0 5 0,0 6 0,0 9 0,0 5 1141,0 5-1491,0 3 1,0 8 0,0 3 0,0 5 73,0 3 1,0 2 0,0 0 0,-2-1 0,-1 1-442,-2 0 0,-1-2 0,3-2 0,-3-2-1002,-2-3 1,3-2 0,-3-7 0,0-4-1014,0-5 0,4-1 2042,-6-10 0,1-6 0,-6-7 0</inkml:trace>
  <inkml:trace contextRef="#ctx0" brushRef="#br0" timeOffset="121">19138 13520 8082,'-5'-14'1169,"0"-1"-717,7 7 1,6 10-1,7 12 162,4 8 1,5 5-1,8 3 1,2 2-176,3 1 0,5 2 0,6-4 0,-2 3-2782,-2-3 2343,5-1 0,1-1 0,7-1 0</inkml:trace>
  <inkml:trace contextRef="#ctx0" brushRef="#br0" timeOffset="122">20033 13164 8093,'-4'-14'41,"-3"2"1,-1 0-1,-1 3 1,-1-2 353,1-2 1,1-2-1,-3-3 1,1-1 0,1 2 214,1 1 0,2 7 0,4 1 0,-1 0 1194,-2 0-1327,0 5 1,7-4-245,3 7 0,-2 0 0,6 2-122,3 3 1,-5-4-1,1 6-91,-1-1 0,2-3-66,-4 7-87,6-7 508,-10 3-201,6 0 1,-7-2 0,0 5-37,0 2 1,5 2 0,1 2 0,0 6 48,1 7 1,-1 4 0,-1 9 0,2 6 105,1 7 1,5 5-1,-4 10 1,3 1-76,-3 2 0,-3-32 1,1 1-1,1 38 0,-4-39 1,1 0-84,0 1 1,0-1-1,-1 29 1,4-1-210,-2-8 1,4-1 0,-5-12 0,-2-3-46,-2-4 1,4-12 0,0-9-974,-2-3 934,-1-2 0,-4-9 1,-1-10-1,-2-14-89,2-11 1,-3-6 0,1-7 0,2 1 339,1-1 1,4-4 0,3-1 0,4 3 228,4 0 0,1 4 0,2 3-178,3 5 0,-2 8 1,5 3-1,0 1 101,0 4 0,-4 7 1,2 6-1,-1 2 133,0 2 1,0 3-1,-6 5 1,-2 8 124,-2 4 0,-1 6 1,3 5-360,-1 2 1,-7 1-1,3-4 1,-1 1-470,0 2 1,-1-4 0,-2-7-791,3-1 1,1-3 0,5-5 0,-1-3-1222,1-6 1,1-2-1,3-4 2336,-1-2 0,0-11 0,0-7 0</inkml:trace>
  <inkml:trace contextRef="#ctx0" brushRef="#br0" timeOffset="123">20943 13463 8005,'-28'14'1086,"6"0"1,3 2-199,3 3 1,2 2-1,-1 4 1,3-1-1,2 2-79,6 6 0,2 0 0,2 6 0,0 1 0,2 2-449,2 2 1,9-5 0,7-2 0,1-1-335,0-4 1,2-7 0,-2-5-1,1-5-861,3-4 1,0 1 0,1-6-591,-3-2 1,-4-3 0,4-5 0,-3-6-1896,-3-6 3320,-1 1 0,-2-11 0,1 5 0</inkml:trace>
  <inkml:trace contextRef="#ctx0" brushRef="#br0" timeOffset="124">21199 13577 8005,'0'-21'635,"0"5"2238,0-3-1356,0 4 0,2 7 0,1 5-618,2 6 0,6 11 1,-2 11-1,2 5 29,-1 3 1,1 12 0,-5-1-1,0 3-358,1 2 1,2 2 0,-4-7 0,0-3-330,1 0 0,-4-11 0,2-3 1,-1-6-1330,2-9 855,-3 2 1,4-14 0,-6 0 0,0-9-311,0-8 0,0-7 0,0-8 1,0-1 249,0 1 1,5 2 0,0 2 0,-1 1 397,3 3 0,-4 1 0,6 7 1,1 3 305,-2 1 0,4 5 0,-2 3 1,2 4 202,3 4 1,-1 6-1,0 7 1,0 4 276,0 1 1,1 2-1,-3 4-840,-2 0 1,2-1 0,-4-1 0,2-4-52,-1-2 0,-1-1 0,2-5 0,-4-1-3432,0-3 0,-3 1 757,7-7 0,-2-2 0,1-10 2675,-4-6 0,3-16 0,0 0 0</inkml:trace>
  <inkml:trace contextRef="#ctx0" brushRef="#br0" timeOffset="125">21739 13619 7965,'7'-8'0,"1"-4"1188,6 2 0,0 2 1,0 1-1,2 0-148,3 4 0,-2 1 1,7 2-1,1 0 0,1 2-1531,-3 3 1,4-4-1,-3 6-3574,3-1 4065,-5-4 0,5 10 0,-5-4 0</inkml:trace>
  <inkml:trace contextRef="#ctx0" brushRef="#br0" timeOffset="126">22123 13435 7965,'0'-23'1840,"7"1"0,0 5-937,1-2 0,5 0 1,-2 5-1,5 1 320,3 4 0,5 2 0,-4 7 1,2 2-64,3 3 0,2 4 1,2 10-1,-2 5-453,-4 3 1,-2 1 0,-7 2 0,-1 2-556,-4 1 1,-3 6 0,-6-1 0,-1 2-216,-4-2 1,-3 0 0,-6-8 0,0-5 0,0-3-114,-1-5 1,6-6 0,-1-3-351,-1-1 1,5-4 212,1-8 1,10-3 0,5-6 0,2 1-120,2 4 0,7-4 1,3 5-146,2 0 0,1-3 0,0 5 0,-2 0-261,1-1 0,4-2 0,-8 4 0,2 0-893,-1-1 1,-5 5 0,1-6 1730,-4 1 0,0-8 0,-1-8 0</inkml:trace>
  <inkml:trace contextRef="#ctx0" brushRef="#br0" timeOffset="127">22720 13051 7906,'2'-13'1081,"1"2"161,2 2 0,6 5 0,-2 0 1,4 2-1,3 2 519,3 0 1,1 2-1,6 4-1051,-3 8 0,1 7 1,4 9-1,1 3-369,-1 5 0,-1 8 1,-2 3-1,-4 1 0,-4 5-211,-4 5 0,-7 4 0,2 5-493,-1 2 1,-4-3-1,-8 9 1,-6-1-6315,-6 0 6383,7-35 0,-3 0 1,-21 32-1,15-34 0,1-1 1</inkml:trace>
  <inkml:trace contextRef="#ctx0" brushRef="#br0" timeOffset="128">11744 11984 9533,'-14'8'4,"8"-1"0,9-4 0,13 5 0,12 8-240,7 4 1,3-3 0,4 2 0,1-4-1,0-6 343,-1-4 0,1-5 0,0-7 0,1-7-129,3-8 1,4-11 0,6-5 0,-2-3-46,-3-2 0,3 5 0,-2 1 0,0-1 161,-1 1 0,2 9 0,-5 10 0,3 7 237,7 7 0,-1 2 0,7 5 0,-2 5 87,-3 6 1,8 10 0,0-2-296,0 0 1,0-3-1,1-8-214,-2-1 0,2-7 0,-4 0-258,0-6 1,-2-10 0,-6-7-728,0-2 717,0-2 0,-2-9 1,-1-2 358,-2-1 0,0-9 0,5-5 0</inkml:trace>
  <inkml:trace contextRef="#ctx0" brushRef="#br0" timeOffset="129">15057 14131 7913,'-36'0'122,"3"0"0,17 0 704,11 0 0,11-5 1,15-1-1,9-2-248,11-3 0,5-6 1,9-2-1,3 0-675,1-2 0,3 4 1,-4-5-1,-3 1 1,-1 4-949,-3 1 0,-4 2 1045,-9 0 0,-3-1 0,-7 1 0</inkml:trace>
  <inkml:trace contextRef="#ctx0" brushRef="#br0" timeOffset="130">15441 13562 7918,'-19'-12'1150,"0"2"1,5 4-562,4 6 0,7 6 0,-2 5 1,4 7 79,1 5 0,6 7 0,4 8-394,2 10 0,9 10 0,1 7 1,2 3-407,-1 5 1,-11-32-1,0 1 1,1-1 0,1 0-1,-1 0 1,-1-1 130,0 0 0,0-1 0,12 37 0,4-5 0</inkml:trace>
  <inkml:trace contextRef="#ctx0" brushRef="#br0" timeOffset="131">5304 7990 8059,'-29'8'937,"4"-2"0,4-1-17,7-1 1,22 1 0,8-5 0,12-2 0,12-2-41,6-6 0,6-4 0,11-3 0,8-4-694,-32 10 0,1 0 0,2 0 0,0 0 1,1-2-1,1 1 0,-1 0 0,1 2 1,-1-2-1,0 1-32,-1 0 1,0 0 0,-2 2 0,1 1-1,-1-1 1,0 1-191,36-4 1,-5 1-1,-4 7 1,-6 1-334,-2 1 1,-9-3-1,-4 0 1,-7 2-973,-5 2 1,-4 5 0,-3 3-2166,-4 1 3506,-9 1 0,-14 5 0,-7 1 0</inkml:trace>
  <inkml:trace contextRef="#ctx0" brushRef="#br0" timeOffset="132">18853 14885 8135,'-25'22'582,"-4"-3"1,-1-5 319,7-5 0,10-4 0,13-11-1175,8-8 0,6-2 1,5-8-1,6 0-498,7 2 1,0 0-1,4 6 771,-1 2 0,4-10 0,-2 9 0</inkml:trace>
  <inkml:trace contextRef="#ctx0" brushRef="#br0" timeOffset="133">19322 14757 8128,'22'0'-2,"-1"0"278,-7 0 1,0 0 0,1 0 0,-1 0-284,0 0 0,0 0 0,1-2 1,-1-3-477,0-4 0,5-2 0,1 0 0,3 3 206,2 2 0,0 1 1,0 5-1,-2 0 259,-3 0 0,4 0 0,-5 0 221,-2 0 1,4 0 0,-2 0 240,-2 0 1,-1-7-1,-2-2 1,0-2-81,0 1 0,1-2 0,-1 2-7,0-2 1,0-3-1,0 1-665,1 0 1,-1 5 0,2 1 0,1 0 275,2 0 1,0 5 0,-5-2 248,0 3 0,-4 2 1,-2 2-142,-2 3 0,0 3-76,-1 6 0,-3 0 0,4 0 0</inkml:trace>
  <inkml:trace contextRef="#ctx0" brushRef="#br0" timeOffset="134">16166 17045 8005,'-14'0'203,"0"0"0,9-1 1,10-4-1,14-4 609,11-4 1,7 4 0,9-1 0,3-1-383,2-2 1,7 1-1,7 1 1,0 3-632,-4 1 1,-4-2 0,-3 3-1,-3-1 1,-2-1-164,-4 1 0,-5 2 1,-5-3 363,-5 2 0,1 1 0,-9 5 0</inkml:trace>
  <inkml:trace contextRef="#ctx0" brushRef="#br0" timeOffset="135">16749 16619 8005,'-36'-8'453,"1"2"107,6 6 1,9 6-1,6 4 1,7 2 290,6 2 1,1 5 0,0 2 0,1 3-295,4 6 0,9 4 1,10 9-1,3 0-427,1-1 0,1 6 0,-1 1 0,1 0-1637,-1 0 0,0-2 832,1-4 1,-5-5 0,-2-1 0,0 1 674,0-1 0,-5 4 0,4-5 0</inkml:trace>
  <inkml:trace contextRef="#ctx0" brushRef="#br0" timeOffset="136">17275 16107 8005,'-14'-14'1082,"6"5"-312,3-1 1,5 8-1,5 2 1,6 10-133,6 7 0,1 13 0,4 13 0,0 8-119,0 4 0,-5 10 0,2 4 0,-3 7-160,-2 3 0,1 0 0,-9-38 0,0 0 0,5 38-21,-1-2 0,-5-6 1,2-6-1,0-3-397,-4-7 1,3-11-1,-1-12 1,0-7-136,1-6 1,-3-9 0,5-7-464,-2-6 0,1-12 0,-4-10 0,2-8 100,-2-10 1,-2 1 0,1-6 0,1 4 465,2 1 0,6 5 0,-2 4 0,4 2 120,1 5 1,0 13 124,1 0 0,5 11 0,1 4 478,-4 12 0,2 7 1,-9 9-247,2-1 0,2 5 0,1 2 0,-1 0-374,0 0 1,0 3-1,0-5 1,1-3-777,-1-5 1,0 0-1,0-6 1,2-1-1387,3-2-539,-3-9 2689,4 0 0,1-7 0,1 0 0</inkml:trace>
  <inkml:trace contextRef="#ctx0" brushRef="#br0" timeOffset="137">18128 16605 8005,'-14'-8'719,"4"2"0,1 6 236,-2 0 0,3 1 1,0 5-1,0 9-25,0 7 0,5 6 1,0 5-1,4 5-431,4 3 0,6 2 1,-1 0-1,2-2-291,3-3 0,4-2 0,1-6 0,1-2-356,-1-5 1,1-6 0,-4-4-557,2-4 1,0 2-1,-3-6 1,1-4-679,2-4 1,0-6 0,-5-9 0,1-2 1381,-1-2 0,-6-8 0,-2-7 0</inkml:trace>
  <inkml:trace contextRef="#ctx0" brushRef="#br0" timeOffset="138">18356 16519 8005,'0'-9'840,"0"0"0,1 5 1852,4 0-2013,-4 2 0,12 8 0,-3 4 0,2 4 102,2 5 0,1 5 0,-1 9 0,0 5-174,0 3 1,1 2 0,-3-1 0,-1-1-79,-1-3 1,-7 2 0,3-7-219,0-2 1,-4-2-727,3-5 1,-4-9-19,-1-5 1,0-15-1,0-4 1,0-12-152,0-6 0,2-6 0,1-2 0,2 1 294,-2-1 0,3 0 0,1 5 1,-1 0 490,0 3 1,5 8 0,-1 0 463,2 3 0,-2 9 0,-1 2-11,2 3 0,-3 10 0,2 5 123,1 4 1,-3 8 0,1-1 0,1 3-501,-2 1 1,3 1 0,-5-2 0,0-2-898,1-1 0,2-7 0,-3 2 0,1-3-3682,-1-2 0,0 0-1016,-1 0 5318,-3-6 0,10-1 0,-4-7 0</inkml:trace>
  <inkml:trace contextRef="#ctx0" brushRef="#br0" timeOffset="139">18853 16633 8005,'2'-9'1983,"2"-1"1,0 2-1047,5-1 1,-4-2-342,4 6 1,2-1-1,7 3 1,2-2-111,2 2 0,7 1 0,4 1 0,-1-3-1626,-2 0 0,3-1 0,0 5 0,-3 0 1140,-5 0 0,2 6 0,-5 2 0</inkml:trace>
  <inkml:trace contextRef="#ctx0" brushRef="#br0" timeOffset="140">19365 16306 7921,'-22'0'4194,"6"0"-2410,7 0 1,5 2-1,1 3-913,6 4 0,7 4 0,7 1 0,4 2-824,1 3 1,0-4-1,3 6 1,-1-2-893,1 0 0,-4 5 0,-2-4 1,-3 1-1054,-2-1 1,0 4-1,0-5 1898,0-2 0,-6-7 0,-1-4 0</inkml:trace>
  <inkml:trace contextRef="#ctx0" brushRef="#br0" timeOffset="141">19607 16079 7921,'9'-8'654,"1"3"178,1 4 1,1 1-1,3 0 1,0 1 308,4 4 0,5 4 0,8 10 0,1 5-8,-2 3 1,-1 8-602,-1 3 0,-2 7 0,-4 4 0,-4 2 141,-3 3 1,-2 1-1,-1 2-495,-4 0 0,-2-2 0,-7-1 0,0-4-778,0-1 1,-7-2 0,-2-5-1485,-4-5 0,-2 1 0,-3-9 2084,-1-7 0,-6 2 0,3-2 0</inkml:trace>
  <inkml:trace contextRef="#ctx0" brushRef="#br0" timeOffset="142">20730 16008 7921,'-8'22'893,"3"-2"1,4-1 278,1 0 0,0 7 0,0-3 1,0 4-1,0 1-510,0 1 0,-5 1 1,0 2-1,0 1 1,1 0-1501,-1 2 0,-6-5 0,3 3 0,-1-5-518,-1-4 0,1-4 0,-7-7 1356,-3-3 0,3 2 0,-4-4 0</inkml:trace>
  <inkml:trace contextRef="#ctx0" brushRef="#br0" timeOffset="143">20417 16335 7921,'0'-22'6733,"0"1"-5307,6 13-983,9 2 0,7 7 0,8 3 165,3 0 1,3 7 0,7-1 0,1 4-1092,4 5 1,-7-3 0,3 4 0,-1-1-1087,-4 0 0,-6-5 1569,0-4 0,-3 6 0,-1 6 0</inkml:trace>
  <inkml:trace contextRef="#ctx0" brushRef="#br0" timeOffset="144">21611 15197 8058,'-6'-8'223,"5"2"0,-12 8 0,5 2 0,-2 6 1,3 3 446,0 1 1,-2 3 0,2 5-295,0 7 1,2 9 0,-3 0 0,2 4 0,2 6-20,3 4 1,1 8 0,0 3 0,0 0 0,0 0-8,0-3 0,1 5 0,3 0 0,2 0-148,2-4 1,1-4 0,6-5 0,-1-4-386,0-4 0,0-8 0,2-3 0,3-4-886,5-6 0,-2-8 0,1-11-804,3-2 0,1-2 1873,1 0 0,0-13 0,1-2 0</inkml:trace>
  <inkml:trace contextRef="#ctx0" brushRef="#br0" timeOffset="145">22152 15709 8102,'-15'0'329,"6"2"1,1 2 0,2 6 0,3 4 542,1 5 1,2 3 0,0 7 0,2 1 0,2 1-271,6 2 0,4 1 1,3-6-1,2-1-374,-1-3 0,-1-4 1,1-7-1,0-4 1,1-4-109,2-3 1,-5-14-1,3-5 1,-5-7-114,-5-6 1,2-7-1,-6 0-245,-2 1 1,-1-4-1,-4 7 1,-2 2 0,-7 1-354,-7 1 0,2 5 0,-4 4-5,-1 4 436,6-1 0,-11 15 0,7-3-107,2 4 0,3 7 0,3 4 0,3 4-852,1 5 0,3-3 1119,4 3 0,6-4 0,2 0 0</inkml:trace>
  <inkml:trace contextRef="#ctx0" brushRef="#br0" timeOffset="146">22706 15140 7981,'21'0'2306,"2"0"-1317,4 0 0,2 7 0,-1 2 0,1 4-69,-1 1 0,2 7 0,2 4 1,1 7-263,-2 5 0,-1 6 1,-3 4-1,-3 7-172,-5 6 1,-10 5 0,-4 6-1,-3 0-536,-2 0 1,-7-1 0,-4-2-1,-6-2-1026,-7 2 0,-7-5 0,-3-3 0,1-8-2620,-1-9 3696,-3 0 0,-12-13 0,-1 4 0</inkml:trace>
  <inkml:trace contextRef="#ctx0" brushRef="#br0" timeOffset="147">20773 15098 8010,'1'24'110,"4"1"1,4 6 0,6 12 0,2 14 323,2 12 1,-7-28 0,0 2 0,-2 4-1,0 1 1,0 1 0,1 0-155,-1 0 0,0 1 0,1 2 0,-1 1 0,-1-2 0,-1 0 0,2-1 0,-1 0 0,0-3 0,-1-1-23,0-2 1,0-1 0,6 33 0,-1-16 0,-2-7 0,-1-8-135,1-11 0,-3-7 0,1-14-471,2-4 1,-3-5 0,0-16 0,-2-11-89,-3-12 0,4-14 0,-3-8 1,0-6 278,-3-2 0,1 4 0,1 7 116,2 2 0,4 12 1,-3 4-1,1 9 402,-1 8 0,5 10 307,-1 4 0,2 18 1,3 9-1,-3 9 124,-2 6 1,1 5 0,-5 6 0,0-3-423,1 0 0,2-3 1,-3-1-1,2-3-840,3-4 0,-3-6 0,2-3 1,-1-3-353,-1-1 0,3-7 0,-4-6 822,0-2 0,-3 5 0,2-3 0</inkml:trace>
  <inkml:trace contextRef="#ctx0" brushRef="#br0" timeOffset="148">14076 10278 8485,'-6'15'-26,"-4"-1"1,-2 2 0,-1 1 0,2 4 0,3 1 0,0 3 636,0 2 1,5 0 0,-2-2 0,4-3 0,2 0-272,4 0 1,3-6 0,8 0 0,1-7-149,2-2 1,5-4 0,-4-9-1,2-9 1,4-7 0,1-6 99,1-5 0,0-5 0,1-10 0,-1-5-174,1-7 0,-6-5 0,1-8 0,0-1-130,-2-2 1,-9 33 0,1-1-1,-2 2 1,-1-1 0,2 0-1,0-1-74,-1 1 0,-1-1 1,0 2-1,-1-1 1,-3 0-1,0 1 40,0-1 1,0 0 0,0 1 0,1 1 0,-1-1 0,0 1 28,0 1 0,0 0 0,3-36 0,-3-3 0,1 2 84,0 2 0,-5 3 0,2 2 0,-3 1 60,-2-2 0,0 7 0,0-5 0,0 3-58,0 1 0,0 3 0,0-3-48,0 2 0,0-3 0,0 4-72,0 2 1,-5-3 0,0 0 0,2 1-41,1 4 0,1-5 0,-2 9 1,-2 0-158,2-1 0,1 0 0,1-1 96,-4 4 1,2 2-1,-5 6 149,2 1 0,-1-1 0,4 11 0,-3 1 79,-2 2 1,5 3-1,-4 2 1,3 3-55,-1 1 0,-5 2 1,4 5-1,0 0 39,-1 0 0,1-1 0,3 1 0,-2 0-53,2 0 0,0-1 0,0 1-33,-2 0 1,0 0-99,5 0 1,0-1-1,0 1 36,0 0 0,0 0 316,0 0 599,0 6 177,0 1-551,0 7 1,0 2-1,0 3-72,0 4 0,-1 4 0,-4 1 0,-3 2-107,0 3 0,-4 3 0,1 8 0,-4 3-148,1 5 1,-8-2 0,8 1 0,-2-1-397,0 0 0,2-4 0,1 1 0,2-3-576,2-2 1,-1 1 0,-2-1 0,2-1-1457,5-3 1,4-4-457,1-5 2757,0-8 0,12 0 0,4-7 0</inkml:trace>
  <inkml:trace contextRef="#ctx0" brushRef="#br0" timeOffset="149">14531 6810 8485,'8'-15'1873,"-3"1"1458,-4 6-1990,-7-4 1,3 10-354,-7-3 0,9 4 0,1 1-601,8 0 0,4-2 0,4-1 1,1-2-911,2 2 0,2 3 1,-4 5-813,2 4 1,0 4-1,-3 3-434,3 3 1,-3 1 1768,3 4 0,-4 9 0,0-3 0</inkml:trace>
  <inkml:trace contextRef="#ctx0" brushRef="#br0" timeOffset="150">2773 9127 8312,'-10'0'-18,"3"-2"0,-1-1 134,0-2 0,3-1 1,-3 1-1,0-2 15,0-1 0,0-5 0,-3 3 0,2-2 1,-2-1-1,-2 2 138,-1 2 1,0 4-1,0-5 1,-1 1-112,1 1 1,0 2-1,0 6 1,-2 0-31,-3 0 1,1 1 0,-4 4 0,0 5-102,0 2 1,3 10-1,-5 5 1,1 6-28,1 4 1,0-1 0,4 4 0,-1-4 18,2-1 0,3 7 0,3-2 1,3-1-15,1 2 1,3 0 0,4 2 0,0 0 11,0-1 1,1 1 0,2-2 0,4-1-15,1-3 0,6-3-58,5 4 0,4-7 0,-2 2 0,0-3-37,-1-1 1,5 1-1,-1 1 1,3 1-49,1-5 1,5 4 0,2-5 0,0-1 57,0 2 0,3 0 0,-4 1 0,1 0 40,0 1 0,0-2 0,-4-2 43,2-1 1,5-5 0,-3 3 28,1-2 1,-2-1 0,4-4 0,1-1 30,2 0 1,3-5-1,2-1 1,3-1-26,2-4 1,-4-2 0,5-1-31,2 0 1,1 0-1,2 0 0,0 0 0,0 2 0,1 1 0,2 2-12,2-2 1,0-1 0,-6-2 0,3 0 25,2 0 1,-5 0-1,4 0 1,1 0 12,3 0 0,-3 0 1,4 0-1,0 0-22,0 0 1,-1 0-6,3 0 1,-3 0-1,-2 0 1,3 0-2,0 0 1,4 0 0,-4 0-1,1 0-8,1 0 0,-6 0 1,4 0-47,-2 0 1,0-5 0,-1 0-18,4 2 1,2 1-1,0 2 1,-3 0 0,-2 0 1,-1 0 0,-5 0 0,1 0 37,4 0 1,-4 0 0,4 0 0,-4 0-5,-1 0 1,-5 2 0,0 1 0,0 2-58,-1-2 1,-1-1 37,-2-2 1,-2 4 0,4 1-1,1-2-57,-1-1 1,-2-2-1,2 0 1,-1 0 51,-3 0 1,-2 0-1,-1 0 22,0 0 0,-5 0 0,-2 0 46,-1 0 1,4 0 0,-3 0-1,2 0-3,0 0 0,-5 0 0,4 0 0,-1-2-63,0-3 0,-4 4 1,3-4-1,-2 4-62,0 1 1,5 0-1,-5 0 74,-1 0 1,-1-2 0,1-1 2,1-2 0,0 0 0,-4 5 0,-1 0 27,1 0 0,-1 0 0,1 0 32,-1 0 1,0 0 0,1 0-1,-1 0-4,1 0 1,-1 5 0,1 1-12,-1 2 6,0-5 24,1 4 0,1-2-12,3-1 0,-3 1 6,3-5 0,-1 2-27,1 2 0,2-2 7,3 3 1,3-2-22,-3 2 1,1-4 16,-1 4 0,3-4-34,-3-1 0,3 0 0,0 0 1,0 0-38,2 0 1,-8-1 0,7-2 0,-1-4-4,1-1 1,0 1-1,1-4 1,-1 1-30,1-1 0,-2 3 1,-1-1 56,-2-2 0,-5 3 1,3-2 48,-1-1 0,0 3 0,-4-1 0,2-2 27,-1-2 1,-2 0-1,-2 2-115,1 2 0,-5-5 0,-1-7-6,3-1 0,-4 1 0,0-5 0,-2-6-98,-2-3 0,2-4 1,-1-7-1,-1-3 21,-3-2 0,0-1 0,-1-3 0,0 1 162,0 2 0,0 0 0,1-5 0</inkml:trace>
  <inkml:trace contextRef="#ctx0" brushRef="#br0" timeOffset="151">10024 9283 8038,'-35'-14'173,"-1"5"0,-7 1-36,1 1 0,0 1 0,3 3 1,1-3-145,-1-2 1,-1-2 0,2-4-1,3 0 87,1 0 0,-1-1 0,-5 0 0,2-3-107,-1-1 0,-2 0 1,-2 3-1,1-1-83,-1-2 0,-1 0 0,-4 7-238,-4 2 246,3-3 1,-8 12-4,0-4 1,-4-1 0,-7 1 0,2 2 30,-2 1 1,-2 2-1,-1 0 1,-2 0 25,-2 0 0,0 0 0,-4 0 78,2 0 1,-4 0-1,6 0 1,0 0 0,1 2 189,-2 3 1,2-2-1,34 1 1,-1 0-107,0-1 0,0 0 1,0 2-1,0 0 0,0-2 1,0 0-1,1 0 0,-1 2-5,0 0 1,0 1 0,1-2 0,0 0-1,-2 0 1,0 0-21,-1-1 0,-1 0 0,2 0 0,0 0 0,-37 0 1,0 2-112,0-2 1,0-1-1,38-3 1,0 0 0,1 0-1,0-1-98,-2 0 1,2-1 0,-38-6 0,1 3 0,1-1 46,0 1 0,-1 0 0,2 2 0,-2 0 57,-2 1 1,5 1-1,-4 4 1,3 2 47,-1 6 1,0-2 0,3 1 0,-1 2 92,-2 2 1,36-7 0,0 0-1,-38 6 1,1-3 34,-1 2 0,38-7 0,0 0 1,-38 4-1,1 0-37,0 0 1,36-6 0,1 0 0,-36 6 0,2-1-65,1-4 0,5 3 0,-1 0 1,-4 1-39,0-1 1,1-1 0,1-5 0,0-2-253,0-3 1,4 4 149,1-4 1,4 4 0,-3 2 0,2 2-4,3 2 0,0 1 1,0-2-1,-1 0-28,1-1 0,1-1 0,1-2 0,-4 0-74,-4 0 0,2 0 0,3 0-84,2 0 1,7 2 0,2 1 269,1 2 0,-5-1 0,3-4 0</inkml:trace>
  <inkml:trace contextRef="#ctx0" brushRef="#br0" timeOffset="152">11474 8715 8078,'-14'-21'241,"0"-3"0,1 4 0,4 1 0,2 2 192,1-2 1,3 3-1,-5-3 1,2 3-1,2 2 652,3 0 1,1 4-607,0 1 0,6 7 0,4 4 0,1 10 57,-2 10 1,4 12 0,-4 7 0,2 8-55,-1 8 1,1 10-1,-5 3 1,1 6-237,-1 3 0,0 0 0,-4-38 0,-1 0 1,2-1-1,-1 0 13,0 2 1,-1-1 0,6 38 0,-1 0 0,0-4-167,1-5 0,2-7 0,-3-12 0,1-7-103,-1-5 0,3-12 1,-2 0-303,1-5 93,1-3 142,-1-11 0,-2-3 0,-6-10-37,0-5 0,0-8 0,0-8 1,2-5-19,3-7 1,-4-3 0,4-2 45,-3 0 0,2 1 0,3 1 22,1 3 1,1 5 0,5 7 0,0 4 30,1 2 1,-1 2 0,0 7-1,0 3 47,1 2 1,-1 1 0,0 5 0,-1 2 403,-4 3 0,4 4 0,-4 10 0,2 6 167,-1 7 0,1 1 1,-5 8-258,2 3 1,0 2-1,1-5-297,-4-3 1,3 2 0,0-7 0,1-3-690,1-5 0,-5-4-167,4-7 1,-1-5-1,3-1 1,-1-1-666,1-4 1,-4-3 0,3-7-1,1-5-232,2-6 1,1-8 1721,0-3 0,0-6 0,1-7 0</inkml:trace>
  <inkml:trace contextRef="#ctx0" brushRef="#br0" timeOffset="153">12270 9226 8078,'8'-14'1946,"-1"0"1,-9 9-864,-3 10 1,-3 5 0,-4 15 212,2 5 0,-1 6 0,5 12-608,-2 4 0,5-2 0,-2 1 0,3-1 0,4-1-108,3 0 1,3-8 0,6-8-766,0-3 1,5-6 0,2-3-1,1-6-1032,3-7 0,-3-4 1,2-4-1,1-4-2129,2-5 0,0-2 3346,-3-13 0,9-12 0,-3-8 0</inkml:trace>
  <inkml:trace contextRef="#ctx0" brushRef="#br0" timeOffset="154">12654 9198 8033,'-6'-14'3261,"0"4"-2269,-4 1 0,-3 6 1,6 0 164,-1 6 1,1 6 0,7 10 0,2 5-296,3 3 0,-2 7 0,5 6 0,0 6-276,0 6 1,-1-2 0,4 1 0,-1-2-349,1-3 1,-3-4 0,0-4-1,0-6-226,0-7 1,-4-6-77,6-9 0,-2-6-596,1-8 1,2-11 0,-4-11-1,-1-9-274,0-8 1,4-1 0,-4 4 0,0 4 624,1 1 1,2-1-1,-3 8 1,2 5 478,3 6 0,-3 4 1,2 4 214,1 4 0,1 7 0,3 6 0,-1 7 356,0 6 0,-4 3 0,-1 6 0,2 1-286,2 2 1,1 1 0,0-6 0,-1-1-891,-4-3 0,4-4 0,-5-6 0,1 1-2379,1-1 0,-5-6 701,4-4 1,-6-5 2112,2-9 0,-3-5 0,-2-14 0</inkml:trace>
  <inkml:trace contextRef="#ctx0" brushRef="#br0" timeOffset="155">13209 8885 8009,'8'0'0,"4"7"0,-2 2 1609,2 4 1,3 7-1,0 4 1,3 4-246,1 6 0,6 2 0,-1 7 1,3 1-527,1 3 1,-4 1 0,-2 7 0,-2 5-670,-2 3 0,-4 3 1,-5 4-1,-4-1-998,-3 2 0,-4-9 0,-3 6 0,-6-5 829,-6-1 0,-11-1 0,-9-4 0</inkml:trace>
  <inkml:trace contextRef="#ctx0" brushRef="#br0" timeOffset="156">27753 5843 8031,'0'-22'68,"-1"-3"0,-2 6 0,-2 0 0,2 0 0,0 0 488,-2 1 0,2 7 1,-7 3-1,-1 2 1,-1 3 50,-3 1 0,1 6 0,0 3 0,-2 11 395,-3 7-781,3 0 1,-4 18 0,4 0 0,-1 7 0,-2 7 303,1 5 0,3 1 0,2 5 0,2-3-172,1-2 0,7 0 0,-2-5 0,4 1-453,1-4 1,0-3 0,3 0 0,5-4-223,6-4 1,11-8 0,2-3-1716,5-3 1,6-7 2036,-5-4 0,6-4 0,-2 0 0</inkml:trace>
  <inkml:trace contextRef="#ctx0" brushRef="#br0" timeOffset="157">27114 7037 8085,'-22'0'145,"4"2"359,7 2 0,11 3 1,10 4-1,2-3 1,2-2-279,1-3 1,5-1 0,4-4 0,4-3 0,4-4-197,1-4 0,2-6 0,-4 0 1,3 0-1,-3 1-62,-1-1 0,-1 4 0,-2 7 0,-4 2 100,-4 3 0,-3 3 0,-2 5 65,0 4 0,-1 9 0,-2 1 0,-3-2 0,0-3 97,0-4 1,1 1 0,6-7 0,0 0-153,4-3 0,3-2 1,7-4-1,-1-5-145,1-2 1,5-3 0,3 1 0,1 2-47,0 2 0,-7-1 0,4 6 0,-2 4 65,0 4 1,0 5 0,-4 6 52,-1 0 1,-1 0 0,-2 1 0,-1-1-75,1 0 0,2-6 1,2-3-1,-1-4-565,1-1 1,-6 0 0,1 0-1,0-1 634,-2-4 0,5-3 0,-5-6 0</inkml:trace>
  <inkml:trace contextRef="#ctx0" brushRef="#br0" timeOffset="158">27682 7179 8040,'-8'-1'272,"2"-2"58,0-2 1,4 2-1,-4 7 1,1 6-6,0 3 1,1 7 0,4 4 0,0 4 0,0 5 90,0 5 1,0 3 0,0 4 0,1 2-75,4 5 1,-3 5 0,2 5-1,-2 2-80,-2 1 0,0 5 1,0-6-1,2 3-79,2-1 1,-2-8 0,3 1 0,-4-5-71,-1-1 1,0 1-1,0-2-242,0-4 1,0-6 0,0-2 0,2-6-293,2-4 0,-2 0 1,3-11-564,-4-1 1,1-4 152,3-5 0,-4-4 0,4-11-526,-3-8 1357,-2-1 0,-7-18 0,-1 3 0</inkml:trace>
  <inkml:trace contextRef="#ctx0" brushRef="#br0" timeOffset="159">27640 7137 8220,'0'-15'1989,"-5"9"-1429,0 6 0,-4 8 0,2 11 1,0 5 51,-5 3 0,0 1 1,-2 0-1,-1 2 0,1 2-244,0 1 0,0 0 0,0-4 0,-1-1 0,3 1-780,2-1 1,-1-4-1,6-2 1,2-2-550,2-2 1,1-2-1,0-2 961,0 0 0,0-6 0,0-2 0</inkml:trace>
  <inkml:trace contextRef="#ctx0" brushRef="#br0" timeOffset="160">27668 7137 12065,'14'14'1129,"1"0"0,-1 0-627,0 1 1,2 5 0,1 4 0,2 3-433,-1 1 1,-3 0-1,0 1 1,-1-1-567,0 1 0,0-1 0,0-1 0,1-3 496,-1-5 0,0-4 0,0 0 0</inkml:trace>
  <inkml:trace contextRef="#ctx0" brushRef="#br0" timeOffset="161">31450 5687 8303,'-14'0'-69,"0"-2"0,-1-1 0,3-3 0,1-1 181,1 1 0,2-5 0,-3 1 1,3-2 676,2-3 0,1 1 175,5 0 0,0 5-215,0-1 0,2 7 1,3 0-29,4 6 1,-1 0 0,2 7-132,1 1 1,1 1 0,2 2-1,2 1-149,3-1 1,-3 2-1,5 1 1,-1 2-144,4-2 1,-4 4 0,1-1 0,-2 3-97,0 2 1,0 3 0,-5 4-1,0 1-89,0-1 0,1 2 0,-1 1 0,0 0 0,-1 1-156,-4 1 0,4-4 1,-5 3-192,0-1 1,3 0 0,-7-4 128,0 2 0,-3-3 0,-1-4 1,0 0 32,0 0 0,-1-3 0,-4 3 1,-3-4-265,0-2 1,-5-1-1,4-6-1245,-4-4 0,4 3-308,-1-8 1,2-5-1,-1-10 1889,4-7 0,4-4 0,1-6 0</inkml:trace>
  <inkml:trace contextRef="#ctx0" brushRef="#br0" timeOffset="162">31649 5701 8488,'-8'0'-1396,"2"0"748,6 0 648,0 0 0,-6 6 0,-2 2 0</inkml:trace>
  <inkml:trace contextRef="#ctx0" brushRef="#br0" timeOffset="163">31436 5729 8384,'-5'-9'-771,"-1"1"597,-2 2 0,5-6 0,-4 5 493,1-1 0,5 0 0,-4 3 288,3-4 1,2 1 721,0-2-929,0 7 1,5-2 0,1 10-1,2 3 107,3 0 1,2 4 0,1-2-58,0 3 0,2 2 0,1 3 0,4 1-60,1-2 0,-4 0 0,0 1 0,0 2-92,1 2 0,-2-3 0,5 5-108,-1 1 0,-2-2 0,-5 0-13,0 2 1,0 4-1,1 2 1,-3 4-3,-2 2 1,1-4-1,-6 5 1,-2 1 70,-2 2 1,-1 2 0,0 0-1,-1-1 43,-4 1 1,2 4 0,-7 1-1,-1-3 41,-1 0 0,-3-3 0,1 3 0,0-1-105,0-2 1,0 3 0,-2-11 0,-2 1-70,-1 0 0,0 1 1,5-6-1,0-3-615,0 0 0,4-7 0,1-2-327,-2-7 0,4-3 0,1-5-936,0 2 0,4-2 0,-2-8 1722,2-4 0,2-17 0,0-4 0</inkml:trace>
  <inkml:trace contextRef="#ctx0" brushRef="#br0" timeOffset="164">31393 5701 6356,'-8'-2'380,"4"-3"1,2-4-241,2-4 1,0 4-115,0-1 1,0 1 0,-2-4 202,-2 4 68,2 2 1,-4 6 543,6-4-23,0 4-469,0-6 1,5 9 0,1 1-28,2 2 1,1 6 0,5-2 117,1 4 1,4 0 0,0-2-40,-2-2 1,3 1-1,-1 2-190,-1-2 0,2 2 0,-1-4-62,-1 0 0,2 5 1,-1-4-1,-1 4-7,-3 1 0,-2 0 1,-2 1-1,-1-1-136,1 0 0,0 0 0,0 0-230,-2 1 1,-4-1-644,4 0 0,-5-4-943,0-1 1299,-2-6 0,-2 2 0,-2-8 1,-2-4-157,-6 0 0,-7-8 1,-4-4 269,-1 2 1,3-4 0,-3 1 0,1-1 396,4 1 0,-5-1 0,0 4 0,-2-4 0,0-1 0,7 5 0,-2-2 0,3 3-131,2 2 0,1 0 1,2 1 920,2 4-345,6-4 1,-2 11 0,10-2-1,4 4 190,4 4 1,7 4-1,4 8-165,3 3 0,-3 2 0,-1 4 0,1-1-192,-2 1 0,3 2 0,-6 0 0,-1-2-226,-2-2 0,-2-5 0,0 1 0,0-3-199,0-2 0,1-2-1711,-1-2 949,-6-4 0,-3-6 0,-10-3 56,-5-6 0,-9-1 0,-4-10 853,-4-1 0,-2 1 0,-1-6 0,-1 3 0,-2-3 0,-1 1 0,6 0 0,1 3 18,3 1 1,5 7 529,10 4 1,4 9-16,10 1 0,9 8 0,10 11 1,3 4 17,1 4 0,1 8 0,-1 1 1,0 2-320,1 0 0,-1-5 1,-1 4-1,-2-3-55,-1-2 1,-5-4 0,3-2-374,-1-3 0,-2-5 0,-5-1-2002,0-6 942,0 2 0,-7-13 802,-7 0 0,-11-8 0,-10-11 1,-1-5 453,-3-3 0,-8-1 0,3-7 0,-5-1 0</inkml:trace>
  <inkml:trace contextRef="#ctx0" brushRef="#br0" timeOffset="165">31606 5829 8141,'-12'-29'-168,"2"1"1,-1 6-116,7 3 1,-1 3 587,5 2 1,6 6 0,4 3 45,2 4 1,7 7 0,2 3 0,-1 6 55,1 4 1,4 3 0,-3 6-176,0 1 1,4 1 0,-7 3 0,-2 3 45,-1 0 1,-2 5 0,-1-4-1,-2 1-62,-2 0 1,-6-5-1,2 3-304,-3-1 1,-2-7 0,0-6 0,0-1-561,0-4 1,-2-1 0,-1-2 6,-2 1 1,-6-8 0,2-2-214,-4-3 854,-8-2 0,-1 0 0,-6 0 0</inkml:trace>
  <inkml:trace contextRef="#ctx0" brushRef="#br0" timeOffset="166">31720 6113 8248,'0'-14'-47,"0"0"0,2 1 1,1 2 386,2 1 0,-1 6 0,-4-6 307,0-1-516,7 5 1,-4-5 27,6 6 1,-5 2 0,0 8 178,-2 4 1,3 4 0,-1 3-1,1 1 2,1 2 1,-2 6 0,3-3-1,1 2-48,0 0 1,0-1 0,3 6 0,-1-1-34,1 1 1,0-1 0,0 1 0,-3 1 14,-2 3 0,4-2 0,-6 7 1,-1 0 136,-1-2 0,-2 10 0,0-3-134,0 1 1,0 5-1,-2-2 1,-1 1 28,-1 1 0,-7-3 0,1 4 1,-3-1-22,-1-3 1,0-2 0,0-1 0,0 0 0,-1-1 0,1-1 0,0-1-147,0-2 0,-2-7 0,-2 2 0,0-4-124,0-5 1,4 1-1,3-6 1,1-2-433,-1-1 0,0-7 0,0-1-136,2-1 1,4-3-1,-3-5 1,2-4-1220,3-4 0,1-4 0,2-1 1772,0-1 0,0 1 0,0 0 0</inkml:trace>
  <inkml:trace contextRef="#ctx0" brushRef="#br0" timeOffset="167">12498 7577 8040,'-13'-14'632,"8"1"1,-7 2 0,4 2 3801,5-2-3499,1 5 1,4 6-1,2 11 1,4 6-452,0 7 0,3 9 1,-6 6-1,0 7 1,0 6-1,-1 4-39,-1 0 1,-1 0 0,0-3 0,1-2-287,2-2 0,-1-6 0,-4-7 0,0-3-66,0-6 0,5 0-383,0-8 1,-1-5-484,-4-5 1,5-9 0,0-4 276,-2-14 1,3-7 0,1-5 0,1-3 234,3-5 0,0 3 0,0 0 0,-2 2 245,2 0 0,4 5 334,4 4 0,-4 7 1,3-2-1,-6 4 420,-2 6 1,-1 3 0,6 6 152,-1 0 0,-2 3 1,-2 5-1,-4 8-169,1 4 0,-4-1 0,5 5 1,-2 1-459,-3 2 0,0-3 0,0-2 0,2-2-385,-2-2 0,4 2-890,-3-1 0,6 0-2256,-5-5 0,6-1 0,-2-4 3267,4-4 0,-5-3 0,-2-2 0</inkml:trace>
  <inkml:trace contextRef="#ctx0" brushRef="#br0" timeOffset="168">13010 7762 10606,'0'-14'7257,"6"0"-6917,-4 0 1,5 6 0,-2 3-177,5 3 1,7 2-1,4 0 1,1-1-887,3-4 1,2 3 0,1-2 0,1 2-3467,-1 2 4188,-6 0 0,5 0 0,-5 0 0</inkml:trace>
  <inkml:trace contextRef="#ctx0" brushRef="#br0" timeOffset="169">13422 7435 8004,'0'-8'3894,"0"-4"0,0 12-2912,0 0 1,0 6-1,0 10 1,0 3-8,0 4 0,2 11 1,2 7-1,6 8-708,2 7 1,4 11 0,2-1-733,1 4 0,4 1 1,-2-2 25,1-2 1,2-4 0,4-6 0</inkml:trace>
  <inkml:trace contextRef="#ctx0" brushRef="#br0" timeOffset="170">29317 5672 8300,'-14'5'-344,"-2"0"1,-1-2 0,-2-1 0,2-2 0,1 0 187,2 0 0,-5 0 0,0 0 0,1-2 154,3-3 0,5-1 0,2-5 0,0 3-27,0 2 29,5-5 0,-3 3 0,6-7 0</inkml:trace>
  <inkml:trace contextRef="#ctx0" brushRef="#br0" timeOffset="171">29175 5573 9637,'-14'-2'-244,"0"-1"0,0-2 1,-1 1-1,3-3 294,2-2 1,-2 1-1,2 0 1,-2 2 0,-3 1-1,1 0-33,0 0 0,-5 1 0,0 2 1,0-1 43,-2-2 0,1 1 1,-7 4-1,2 0 1,-4 0-15,-1 0 1,3 1 0,-6 2-1,3 4-46,2 0 0,-1-2 0,1 3 0,0 0 27,-1 0 0,1-3 1,-1 4 2,1 2 0,-1-3 1,1 2-1,1 1 13,3 1 0,-2 2 0,3 1 0,0-1-4,-1 0 1,2 2-1,-3 1 1,2 4-7,3 1 0,-4 0 1,5 3 26,2-1 1,-4 0 0,4 4 0,3 1 73,3-1 0,1 2 1,-2 2-1,1 1 9,1-2 1,5 4 0,-3-2 0,2-1-23,3-2 0,1 3 0,2 0 0,0-1-115,0-2 1,0 0-1,2 1 1,1 3-52,2-3 1,4 4 0,-2-2 0,1 0 58,3 2 0,0-10 0,0 4 0,0-2 8,5 0 1,-2-1 0,5 0 20,-3-3 0,3-4 1,1 3-1,2 1 76,3-1 1,1-5 0,-1 2-37,-1-3 0,1 3 1,7 0-1,2-2 24,3-1 1,-4-2 0,3 0-30,-1 0 0,3 1 0,-2-1 0,2-1-36,2-4 0,4 4 0,-6-5 0,3-1-52,1-2 0,4 2 0,0-3 0,-2-1 61,2-1 1,0-2 0,-2 0 26,4 0 0,-3 0 0,8-2 0,-1-1-58,-2-1 0,5-6 0,-2 4 0,2-2-24,2-3 0,-5 3 0,-2 0 0,-1 0 13,-3 0 1,3 0-1,0-3 1,0 2 81,0-2 0,3 3 0,-3-2 1,0-1-12,0-1 1,3 2 0,-3 1 0,0-2-87,0-2 1,3-1 0,-3 0 9,2-1 1,-5 1 0,3 0-32,0 0 0,-10 4 0,4 1 0,-2-2-148,0-2 1,-3 4 0,-2-1-49,-1-1 0,-2-2 0,-4-1 0,-1 0 17,0 0 0,-1 0 0,-1-1 0,-4 1 138,-2 0 0,4 0 1,-5-1-1,0 0 112,1-4 0,-4 3 0,3-3 0,-3 3 154,-2 2 1,-4-5 0,-1-2-1,2 1 39,2-1 1,-4 1 0,-1 2-137,-2-1 0,4-4 1,-4 2-1,1 1-99,-1-1 0,-1-4 1,-5 3-1,0-2-33,0 0 0,0 7 0,-2-4 28,-3 1 1,2-1 0,-6-4-3,-2 1 1,-2 6-1,-1-6 1,-2 0-6,-3 2 0,3-3 1,-4 4-1,1-1 38,0-3 0,-6 4 0,2 1 0,0 1 110,-1 0 1,0-5 0,-4 5-83,-1 2 0,1 1 0,-2 2 0,-2 0 37,-1-1 0,-6 1 1,-1 0-77,-6 0 1,1-1 0,-6 3-21,2 2 1,-5-2 0,2 4 0,-3 0-34,-2 3 0,-1 2 0,-4 0 1,-4-2-8,-4 2 0,-3 3 0,1 3 1,-2 3-92,-1 2 0,6-3 1,-7 3-1,5 0-510,5 0 0,-2-5 0,6 3-296,2 1 0,9-6 1,9 4 938,7-4 0,-1-1 0,-1 0 0</inkml:trace>
  <inkml:trace contextRef="#ctx0" brushRef="#br0" timeOffset="172">32630 5928 8275,'-14'-8'-88,"4"-3"0,3 5 0,-1 0 0,1-2 0,-1 1 612,1 1 1,2-5 0,-5 3 0,1-1-1,-1 1 24,1 1 1,-1 3 0,-4 4 0,0 0 0,0 0-137,0 0 0,-1 0 1,1 0-1,-2 1-127,-3 4 0,4 3 0,-4 6 0,3 0-94,2 1 1,-1 4 0,1 1 0,0 2-173,0 3 1,-1 2-1,1 2 1,0-1-149,0 1 1,0-1 0,-1 0 0,1 1 171,0-1 0,4 1 0,1-1 0,0 1 96,1-1 0,-3 1 1,4-1-1,1 0 76,0 1 0,1-5 1,5-2-1,0 0-94,0 0 1,0 0-1,0 3 1,0-3 95,0-1 1,6 3-1,2-4 1,2 1 94,-1-1 0,1 5 0,4-2 0,0 0 7,0 1 0,0-7 0,2 4 0,2-2-219,1 0 1,4 0-1,-2-5 1,1 0-134,3 0 0,2-1 0,1-2 0,1-1-153,-1 1 0,1-3 1,-1-1-1,-1 1-61,-3 0 1,3-5-1,-5 2 1,1-3 159,1-2 1,-5 0 0,3 0 0,0 0 82,0 0 1,-3-2 0,4-1-1,-1-3 58,0-2 1,-3-2-1,3-4 1,-2 0 32,-2 0 0,-1-1 0,0 1-62,2 0 1,0-2 0,-4-1 0,-3-2-25,-2 1 1,2 3 0,-2 0-44,2 1 0,1 0 0,-2-2 12,-1-3 1,-1 2-1,4-5-3,-4 1 0,4-4 0,-4 1 1,2-3-123,-1-1 1,1 1 0,-5 2 0,1 1 35,-1-1 1,3-2 0,-4-1 0,-2-1 119,-1 1 0,-2 4 0,0 0 61,0-1 1,-2 0 0,-2 1 0,-6 4 329,-3-1 1,-1 4-1,0-5 1,0 1 9,0 4 1,-1 1 0,0 2 0,-3-1-138,-1 1 1,-4 0 0,4 0 0,0 1-222,-2 4 0,4-4 1,-5 4-1,1-4-70,4-1 0,-1 4 1,1 1-481,-2-2 0,0 0 0,5 0 0,0 1-648,-1-1 1,-4 3 0,0 0-1,2 2-3570,1 3 4724,2-5 0,0 6 0,0-4 0</inkml:trace>
  <inkml:trace contextRef="#ctx0" brushRef="#br0" timeOffset="173">26332 9553 8340,'-8'-14'214,"0"0"0,5 0 0,-4 0 847,0-1 0,-3 6 0,-4 3-510,0 4 0,6 7 0,1 14 0,3 4-259,-1 4 0,0 8 0,5 3 0,0 1 0,0 1 182,0-2 0,2-5 0,1 3 0,3-1-112,2-3 0,2-2 1,4-4-1,2-3-99,3-9 1,-2-2 0,5-7-132,-1-2 0,2-3 0,-2-6 0,-1-8-141,1-8 0,-2-5 0,-5-2 0,-1 1-570,-4 0 1,2-6 0,-6 1-1,-2 2 123,-1 1 1,-9 1-1,-2 1 1,-4-1 148,-1 1 0,0 1 1,0 3-1,-1 5 219,1 4 1,5 2 0,-1 3-1,-1 4-420,-1 0 0,2 6-195,1 0 1,5 6 0,0 8 702,2 1 0,8 5 0,2 2 0</inkml:trace>
  <inkml:trace contextRef="#ctx0" brushRef="#br0" timeOffset="174">26744 9482 8201,'-8'0'2317,"3"-1"-1393,10-4 0,-2 3 0,7-2-609,1 2 1,3-3-1,3 1 1,2-1 0,-1 0-492,-2 0 0,-2-1 0,0 3 0,0-2-327,0 2 0,-4-3 452,-1 1 314,-5 0 0,0 12 0,-7 2 120,-2 4 1,-4 1 0,3 2 0,-2 1 160,-3 2 0,3 6 0,-2-1 0,1 3-294,1 1 1,-3-1 0,4-2 0,1-1-567,0 1 0,-4-2 0,6-1 1,-1-2-1479,-1-2 0,2 2 1,-3-1 1793,0-2 0,-10-1 0,1-2 0</inkml:trace>
  <inkml:trace contextRef="#ctx0" brushRef="#br0" timeOffset="175">26730 9568 8201,'1'-10'3269,"4"1"-2341,3 6 1,6-2-283,0 10 1,2 1 0,2 5-1,1-2-502,-2 2 1,0 2 0,1 1 0,1-1-612,-2-4 0,-1 2 1,-2-4-1,0-1-2052,0 0 1,1-1 2518,-1-5 0,-6-6 0,-2-2 0</inkml:trace>
  <inkml:trace contextRef="#ctx0" brushRef="#br0" timeOffset="176">26971 9582 8201,'-6'-14'0,"5"-1"128,-4 1 0,-1 5 545,1-1 0,2 7 0,7-2-131,6 4 0,2 1 0,4 1 1,3 4-1,3 3-320,0 0 1,4 5 0,-6-6 0,1 3-844,-1-1 1,4-4-1,-5 3-447,-2-2 0,-1-1-2267,-2-5 3335,-6 0 0,-1-13 0,-7-2 0</inkml:trace>
  <inkml:trace contextRef="#ctx0" brushRef="#br0" timeOffset="177">27185 9425 8201,'-10'-26'-336,"1"2"1,4-1 0,-3 6-1,0 1 1737,0 3 1,5 5 213,-2 1 1,-1 7-880,1 2 1,1 13-1,4 10 1,1 4-113,4 2 0,-2-1 1,5 2-1,-2 3-120,-2 5 0,2 3 0,0 2 0,0 0-210,1-1 0,-1-4 1,-3 0-1,2 0-337,-2-2 1,4 4 0,-3-9 0,-1-2-1282,-1-4 0,-2-8 0,0 2 233,0-3 1,-6-8-1,-4-3 566,-2-4 1,-3-1 0,0-3 0,-3-5 325,-1-6 0,-4-3 1,4 2-1,1 1 401,2 0 0,2 0 375,0 0 0,8 1 0,6 4-59,8 4-881,4 3 0,9 1 1,1-3-1317,0 0 1679,5-1 0,1-1 0,9-2 0</inkml:trace>
  <inkml:trace contextRef="#ctx0" brushRef="#br0" timeOffset="178">28990 9184 8111,'-14'0'148,"0"0"1,0 0-1,0 0 1,-1 0 458,1 0 1,1 1 0,2 6 0,2 7-1,-1 8-85,3 5 1,-4 3-1,6 3 1,0 5 0,0 3-209,1 2 1,-1-1-1,6-1 1,3-1 0,2-4-215,2-1 0,1-2 0,5-6 1,1-3-758,-1-5 1,6-10 0,3-4-1352,-1-4 0,5-1 2008,-4 0 0,4-12 0,2-4 0</inkml:trace>
  <inkml:trace contextRef="#ctx0" brushRef="#br0" timeOffset="179">29232 9141 8816,'-8'-14'758,"3"6"1,9 2-181,0-1 1,3 6 0,-4-2 454,2 6 1,6 6 0,-3 10 0,1 5-378,1 3 0,-6 1 1,4 2-1,-2 2-348,-2 1 1,-3 2 0,-1-4 0,-1 3 0,-3-1-286,0 1 1,-7-4 0,1 4 0,-1-4-385,2-2 1,-4 1-592,4-1 1,-4-1-1,-1-4 1,1-4 951,4-3 0,-10 5 0,3 1 0</inkml:trace>
  <inkml:trace contextRef="#ctx0" brushRef="#br0" timeOffset="180">29573 9482 8065,'-14'0'1638,"6"0"-1752,2 0 1,7 0-1539,4 0 1652,3 0 0,6 0 0,1 0 0</inkml:trace>
  <inkml:trace contextRef="#ctx0" brushRef="#br0" timeOffset="181">29744 9511 8065,'0'8'209,"0"-2"1,0-8-590,0-2 1,5 1 379,-1-7 0,7 7 0,-3-3 0</inkml:trace>
  <inkml:trace contextRef="#ctx0" brushRef="#br0" timeOffset="182">29886 9468 8065,'6'8'-321,"2"-2"0,7-6 137,-1 0 0,0 0 1,0 0-1,0 0 180,1 0 1,-1 0 0,0 0 0,0 0-165,1 0 0,0 0 0,3 0 133,1 0 1,0 0 0,-5 0-1,0 0 342,0 0 1,-4 0 0,-1 0 255,2 0 0,2 0 0,1 0-116,0 0 1,1-4-448,-1-1 0,6-6 0,2 3 0</inkml:trace>
  <inkml:trace contextRef="#ctx0" brushRef="#br0" timeOffset="183">30512 9383 8065,'14'8'515,"0"-2"0,-4-6-594,-1 0 1,-4 0 78,4 0 0,1 0 0,4 0 0</inkml:trace>
  <inkml:trace contextRef="#ctx0" brushRef="#br0" timeOffset="184">30853 9411 8073,'6'8'0,"2"-2"0</inkml:trace>
  <inkml:trace contextRef="#ctx0" brushRef="#br0" timeOffset="185">26332 10620 7997,'-7'-15'4163,"6"8"-3699,-6 0 1,7 10 0,0 5 4,0 7 1,-1 10 0,-2 2-1,-2 6 1,0 3 36,-1 4 1,3 1-1,-5 1 1,0 1 0,2 0-426,-1-1 1,1-4-1,3 0 1,-2 0-868,2-2 1,1-1 0,2-6 0,2-3-1552,3-2 1,-2-2 2336,6-3 0,1-3 0,4 4 0</inkml:trace>
  <inkml:trace contextRef="#ctx0" brushRef="#br0" timeOffset="186">26531 10847 8189,'-13'-1'2433,"4"-4"-1701,2 3 1,9-6-1,3 5 35,4-2 0,4-1 1,1 3-1,0-2-409,0 2 1,5 0 0,2 0-1,-1-2-454,1 2 1,-2 1 498,-5 2-249,0 0 0,-1 2 1,-4 3-1,-4 4 198,-3 4 0,-7 2 0,-1 3 0,-1 2-6,1 3 1,-5-5 0,2 5 0,-4-1-369,-1 0 0,-1-3 1,3 3-1,1-2-712,1-2 1,1 2-1,-4-1 1,2-1-1852,2-3 0,-1-5 0,-4-2 2585,0-2 0,-7-1 0,-1-5 0</inkml:trace>
  <inkml:trace contextRef="#ctx0" brushRef="#br0" timeOffset="187">26488 10975 8524,'14'-8'1190,"1"2"0,-3 7-356,-2 4 0,2 1 1,-2 6-1,4-3 147,5 2 1,-2 2-1146,7 1 0,-5-1 1,3-2-1,0-3 0,-1-1-3529,-1 1 3693,6-5 0,-11 4 0,6-7 0</inkml:trace>
  <inkml:trace contextRef="#ctx0" brushRef="#br0" timeOffset="188">26872 10904 8744,'14'0'3583,"0"0"-3012,1 0 1,4 0-1,1 0-331,2 0 1,0 0 0,4 0-1,-4 0-1999,-2 0 1105,-1 0 1,-5-5 0,1 1 653,-1 0 0,-6-4 0,-2 1 0</inkml:trace>
  <inkml:trace contextRef="#ctx0" brushRef="#br0" timeOffset="189">27028 10677 8186,'-6'-15'1900,"-3"1"-280,2 6-938,1 2 1,6 14 0,0 6 0,2 7 273,2 1 1,3 9 0,4-1 0,-2 5 32,2 4 0,-3-2 0,2 1-271,1 1 1,-5-1 0,0 2 265,1-1-766,-6 5 0,5-9 1,-6 3-426,0-5 0,0 0 0,0-3 0,0-4-282,0-4 1,-1-3 0,-4-7-717,-4-2 0,-4-4 1,-1-6 312,0 0 1,-5-6 0,0-5 164,1-7 628,2 3 1,2-11 0,2 6 380,2-2 0,-1 4 0,6-1 1,2 4-65,2 0 0,2 1 1,4 1-101,4 4 1,6-4 0,2 5 16,2 1-3349,6-6 3214,-3 11 0,13-10 0,1 4 0</inkml:trace>
  <inkml:trace contextRef="#ctx0" brushRef="#br0" timeOffset="190">28678 10492 8209,'0'-10'-785,"0"1"1349,0-2 0,-2 4 0,-1 4 0,-3 6-130,-2 7 1,3 4-1,-3 3 1,0 4-1,2 1-66,-1 3 0,-2 2 0,4 2 0,2-1 0,2 2-106,1 3 0,0-3 1,0 3-1,0-3-379,0-1 1,1-1-1,2-1-462,2-3 0,6 1 1,-1-6-1,2-2 1,2-1-1804,1-1 2382,-1-8 0,6 6 0,2-5 0</inkml:trace>
  <inkml:trace contextRef="#ctx0" brushRef="#br0" timeOffset="191">29033 10549 8097,'-19'7'96,"0"6"0,3 4 1329,5 1-1035,-1 4 1,10 0 0,-4 7 0,1-1 1,0 0 1,1 4 0,4-2-1,1-5 1,2-3-541,2-4 1,6 1 0,-1-3 0,4-5 0,3-4-727,2-3 0,2-3 1,-4-1 873,2 0 0,6-6 0,-3-2 0</inkml:trace>
  <inkml:trace contextRef="#ctx0" brushRef="#br0" timeOffset="192">29332 10520 7219,'6'8'648,"-4"0"0,2-3-169,-2 4 0,3-1 1,1 2-1,0 1 1,1 1-109,-4 2 0,3 1 0,-1 0 1,-2 3-53,-1 1 1,-2 1 0,0-1 0,0 3-99,0 1 1,-2 3-1,-1-4 1,-4 2-448,0 0 1,2-7-1,-3 4 1,0-2-693,0 0 1,5-5 917,-2-5 0,-9 1 0,-2 4 0</inkml:trace>
  <inkml:trace contextRef="#ctx0" brushRef="#br0" timeOffset="193">29460 10506 8302,'9'0'0,"1"0"238,1 0 0,-3 2 0,1 2 0,2 6 1,0 2 164,-1 3 1,2 4 0,-4 1 0,2 2-171,-1 3 0,-6 2 0,2 2 0,-3 1 6,-2 3 0,-2-1 1,-1 4-1,-3 0-96,-2 1 0,-2-6 1,-4 2-710,0-3 1,4-8 0,1-3 565,-2-3 0,-2 5 0,-1 1 0</inkml:trace>
  <inkml:trace contextRef="#ctx0" brushRef="#br0" timeOffset="194">30099 10733 8159,'8'-8'0,"11"-4"0,-3 4 0</inkml:trace>
  <inkml:trace contextRef="#ctx0" brushRef="#br0" timeOffset="195">30355 10691 8159,'-8'0'2674,"2"0"-1738,0 0 0,6 0-969,0 0 1,6-2-1,8-3 1,1-2-907,-1-1 1,2-3 0,1 6 938,2 2 0,0-5 0,-5 0 0</inkml:trace>
  <inkml:trace contextRef="#ctx0" brushRef="#br0" timeOffset="196">30611 10634 8159,'8'9'2771,"-3"1"-2426,-4-7 0,1 3-496,3-6 0,4 0 0,9 0 1,1 0-363,-2 0 0,5 0 513,2 0 0,3 0 0,1 0 0</inkml:trace>
  <inkml:trace contextRef="#ctx0" brushRef="#br0" timeOffset="197">30995 10691 8159,'10'0'780,"-1"0"-622,1 0 1,-1-5-1,-1-1-29,-2-2 1,4 3 0,-4-3 0,2 2-699,3 3 0,2-4 1,1 3 44,0 0 0,0 3 0,1 1 539,-1 0 0,5 0 1,0 0-1,-2 0 676,-1 0 0,-2 0 0,0 0 84,0 0 1,1 0 0,-1-2-500,0-2 0,0 0 1,1-3-1,-1-1-276,0 0 0,0-2 0,0-4 0</inkml:trace>
  <inkml:trace contextRef="#ctx0" brushRef="#br0" timeOffset="198">26161 12056 8024,'2'-15'301,"2"3"0,6 2 1,4 5-1,3 4 702,2 1 0,5 0 1,-5 0-1,0 0-629,2 0 0,-6 6 1,4 5-1,-3 5 1,-3 5-242,-4 1 1,-2 0 0,-7 3 0,-2-1 0,-3 1-169,-4 2 1,-9 1 0,-2 1 0,-1-1-177,1 1 0,-4-3 1,5 0-1,2-4 49,1-2 0,2-1 1,1-4-1,2-3 187,2-2 1,7-4 171,2-6 0,8 0 1,11-3-1,5-5 62,2-6 1,3-5 0,1 1-1,1-2-526,3-2 0,0 3 0,-2-3 1,1 1-1235,-1 4 1,-7 1 0,-3 2 1500,-1 0 0,4-1 0,-3 1 0</inkml:trace>
  <inkml:trace contextRef="#ctx0" brushRef="#br0" timeOffset="199">26716 12041 8507,'6'-8'1676,"2"1"-1019,6 2 0,0 3 0,0-3 0,-1 2-288,-3-1 0,2 2 0,-2-3 0,1 2-138,-2-2 0,4 4 8,-4-4 1,-2 5 0,-3 5 175,-2 4 1,-7 5-1,-1 4 1,-2 2-22,-3 2 1,-2 2 0,1 3-1,1 0-359,1 1 1,1-7-1,-4 7 1,2-2-505,1-4 1,6 3 0,-6-5-776,-1 3 0,5-6 0,0 0 0,1-4 1244,0-4 0,-6-5 0,3 2 0</inkml:trace>
  <inkml:trace contextRef="#ctx0" brushRef="#br0" timeOffset="200">26659 12198 8044,'0'-15'427,"1"3"261,4 2 0,3 4 0,6 6 31,0 0 1,2 0 0,2 2 0,2 1-286,2 2 1,2 6 0,4-2 0,1 2-783,-1-1 0,-4 1 1,0-5-1108,1 2 1,-3-3 1454,2 4 0,-7 1 0,4 4 0</inkml:trace>
  <inkml:trace contextRef="#ctx0" brushRef="#br0" timeOffset="201">27000 12098 8044,'-5'-9'2624,"0"-1"-2043,1 7 0,5-3-21,4 6 0,9 0 0,10 0 1,3 0-250,1 0 0,1 0 0,-2 0 0,-2 0-636,-1 0 1,-1 0-1,4 0-654,-3 0 0,-4-5 0,-5 0 0,-3 1 979,-2-3 0,-4-1 0,-6-6 0</inkml:trace>
  <inkml:trace contextRef="#ctx0" brushRef="#br0" timeOffset="202">27199 11856 8044,'-14'-14'253,"0"0"1,1 0 747,3 0 1,-2 6-230,2 3 1,4 5-1,1 5 1,5 6-234,5 6 0,-2 5 0,7 8 0,1 3-18,1 5 0,3 3 0,-3 2 0,-1 0 145,-1-1 0,-2 6 0,3 1-505,-2 1 1,-4 1-1,3 1 1,-2-3-339,-3 0 1,4-6-1,-3 1 1,-1-6-95,-1-4 1,-2-7-1,-2-8 1,-1-3-805,-1-2 1,-7-6-1,1-3 231,-3-4 0,-6-7 0,1-5 0,-1-8 327,-2-9 1,5-1 0,-3-4 574,3 3 0,2 2 0,2-1 0,2 2 140,5 4 1,4-3 0,2 7 0,4 2-31,5 1 1,4 2 0,5 1-1251,4 4 1082,4-4 0,2-1 0,-1-8 0</inkml:trace>
  <inkml:trace contextRef="#ctx0" brushRef="#br0" timeOffset="203">28635 11629 8363,'0'-9'-860,"0"-1"0,0-1 1215,0-2 0,0 4 0,0-1 1208,0-1-1190,0-1 0,-2 5 0,-1 7 0,-3 8 0,0 7-109,-1 3 1,-4 6 0,3 9-1,-1 5-41,-1 3 1,7 2 0,-2 0 0,2-2-172,-1-3 0,2 1 0,-3-6 0,4-1-439,1-2 0,4-3 0,3-2-469,1-1 0,1-9 0,5 1 856,1-5 0,5-7 0,2 2 0</inkml:trace>
  <inkml:trace contextRef="#ctx0" brushRef="#br0" timeOffset="204">28934 11686 8234,'-7'-13'269,"-2"4"-54,2 2 1,-4 9-1,5 3 1,-2 6 91,-3 6 0,3 1 1,0 5-1,0 3 1,2 0 30,0 3 0,1-1 1,5 1-1,0-1-182,0 1 0,0-3 1,0 0-1,2-4-278,2-2 1,0-1 0,5-4 0,2-3-597,2-2 1,1-2-1,0-5 1,0 1 717,1 0 0,-1-3 0,0-1 0</inkml:trace>
  <inkml:trace contextRef="#ctx0" brushRef="#br0" timeOffset="205">29218 11729 8361,'-10'6'139,"1"3"0,-1 4 0,1 3 0,1 1 577,2 2 1,-4 6 0,6-3 0,0 2 0,3 0-536,1 1 1,0-3 0,0 0 0,1-1 0,4-4-379,5-1 0,-2-2 1,1 1-176,2-1 1,2-6-1,1-4 1,0-2-1751,0-2 2122,1 0 0,-1-6 0,0-2 0</inkml:trace>
  <inkml:trace contextRef="#ctx0" brushRef="#br0" timeOffset="206">29531 11757 8283,'0'-14'559,"6"6"-12,-4 2 0,5 12 0,-3 3-212,0 4 1,1 1 0,-3 2-1,1 3 1,3 3-80,2 0 0,-5 5 0,4-5 0,-3 2-113,1 0 1,0-6 0,-5 6-1,0 0-93,0-2 1,0 0-1,0-5 1,-2 2-384,-3-1 0,2-4 0,-5-3 0,1-1-444,-1 1 0,3-5 0,-5-1-68,-1-4 845,5-1 0,-7-6 0,5-2 0</inkml:trace>
  <inkml:trace contextRef="#ctx0" brushRef="#br0" timeOffset="207">29659 11743 8263,'0'-8'-27,"6"2"0,-3 6 858,7 0 0,-6 1 0,6 4-452,1 4 1,2 6-1,-1 4 1,-1 3-319,-1 0 1,-2 5-1,1-4 1,-3 3-164,1-3 0,-6 3 0,4-6 0,-3 1-274,-2-1 0,4-1 1,1-5-1,-2 1-1221,-1-1 1597,-2 0 0,-6 0 0,-2 0 0</inkml:trace>
  <inkml:trace contextRef="#ctx0" brushRef="#br0" timeOffset="208">29872 11657 9572,'9'0'989,"1"0"-672,1 0 1,0 7 0,0 2 0,-1 4 0,1 3 67,1 3 1,-2 3 0,-1 5-1,1-1-33,-2 3 1,3-4 0,-5 8 0,0-3 68,1-1 0,-3 4 0,-4 2 1,0-1-307,0 1 0,-6 3 1,-3-3-1,-4 0-872,-1-1 0,-1-5 0,1-7-350,0-2 0,0-1 1107,0-4 0,-7-1 0,-1 0 0</inkml:trace>
  <inkml:trace contextRef="#ctx0" brushRef="#br0" timeOffset="209">30497 11885 8303,'-15'-2'-863,"5"-2"1,9 2 706,5-3 1,4 4-1,6-1 156,1-3 0,-1 4 0,0-6 0</inkml:trace>
  <inkml:trace contextRef="#ctx0" brushRef="#br0" timeOffset="210">30839 11842 8243,'9'0'-882,"1"0"666,1 0 1,-3-1 0,1-2 215,2-2 0,2-6 0,1 3 0</inkml:trace>
  <inkml:trace contextRef="#ctx0" brushRef="#br0" timeOffset="211">31095 11842 8000,'6'14'-631,"2"1"27,6-1 1,0-6 603,1-3 0,-1 2 0,0 1 0</inkml:trace>
  <inkml:trace contextRef="#ctx0" brushRef="#br0" timeOffset="212">28607 12695 8408,'-2'13'-101,"-3"-2"1,-3-2 0,-1 2 0,1 2 0,0 3 779,0 3 1,0-2-1,-3 5 1,3 0-1,2 1-327,3 2 1,1 2 0,2 1-1,0 1 1,0-1-220,0 0 0,0 1 1,2-1-1,1 1-245,2-1 1,6-6-1,-3-3 1,1-5-725,1-4 1,-1 1 0,5-6 0,1-2 835,-1-2 0,0-7 0,0-2 0</inkml:trace>
  <inkml:trace contextRef="#ctx0" brushRef="#br0" timeOffset="213">29005 12823 8257,'-7'-8'0,"-2"4"412,3 2 0,-7 4 0,5 2 0,0 7 85,3 7 1,-1 4 0,1 6 0,2 1-148,2-1 0,1 1 1,0-3-1,0 0-335,0-3 1,6-5 0,2 1 0,3-3-399,3-2 1,-3-6 0,8-4 0,-2-2 382,2-2 0,4-6 0,5-2 0</inkml:trace>
  <inkml:trace contextRef="#ctx0" brushRef="#br0" timeOffset="214">29218 12795 8257,'0'-14'0,"1"6"0,3 1 603,0 1 0,3 4 1,-3-2-143,6 2 0,3 4 0,1 2 0,2 8-173,3 5 1,-4 0 0,4 7-1,-4 0-38,-6-2 0,4 5 1,-5-4-46,-1 4 1,0 2 0,-7-1 0,0 0-389,0 1 0,-2-5 1,-3-2-375,-4-2 0,-4-1 0,-1-5 0,0 1 557,0-1 0,-13 0 0,-3 0 0</inkml:trace>
  <inkml:trace contextRef="#ctx0" brushRef="#br0" timeOffset="215">29687 12852 8057,'-14'0'44,"0"6"1,1 3 273,4 4 1,-4 1-1,3 1 1,-2 0 0,-1 3 316,4 1 0,2 1 0,7-2 0,0 1-473,0-2 0,0 0 0,2-1 0,3 0-693,4-4 1,5-2-1,4 1 1,1-3-778,-2-2 0,4-1 1308,-2-5 0,6-6 0,-3-2 0</inkml:trace>
  <inkml:trace contextRef="#ctx0" brushRef="#br0" timeOffset="216">29943 12823 8060,'0'-8'966,"0"2"-249,0 6 0,5 2 1,-1 2-275,0 6 1,4 2-1,-1 4 1,3 2-104,-1 1 1,-4 4 0,5-4-1,-1 0-280,-1 2 0,3-1 0,-6 6-105,-2-3 0,3-5 0,-1 2 0,-2-1-1422,-1 0 0,-2 0 1467,0-5 0,0 0 0,0 1 0</inkml:trace>
  <inkml:trace contextRef="#ctx0" brushRef="#br0" timeOffset="217">30213 12653 8138,'10'1'239,"-1"4"129,2 4 0,2-1 1,3 2-1,1 1 0,2 3 421,-2 5 1,-1 3-1,-2 5 1,-1 0-214,-4 1 1,2-2 0,-6 8-403,-2 1 0,-1 1 0,-2 7 0,-2 0-391,-2-1 1,-4-1-1,-6-3 1,-1-5-274,1-3 0,-5-1 0,0-2-223,2-4 1,1-4 712,2-9 0,-7 3 0,-1-6 0</inkml:trace>
  <inkml:trace contextRef="#ctx0" brushRef="#br0" timeOffset="218">30668 12937 8172,'-14'0'256,"6"0"-222,2 0 1,7 0-70,4 0 1,3 0 0,6 0 34,0 0 0,1 0 0,-1 0 0</inkml:trace>
  <inkml:trace contextRef="#ctx0" brushRef="#br0" timeOffset="219">30995 12951 8139,'10'5'54,"-1"0"-68,-6-1-169,10-4 1,-5-4-1,4-3 1,-1 1-231,-1 0 0,-1 1 0,6 5 243,-1 0 1,0 0 246,0 0 1,1-5 0,-1 0-1,0 2 45,0 2 1,0-1-1,1-1 1,-1-2-91,0 2 0,0-3 0,0-1-264,1 0 0,4 3 1,0 0 231,-2 2 0,-1 2 0,-2 0 0,0 0 90,0 0 1,-4 0-1,-1-2 218,2-2 0,-3 2 1,2-4-1,1 1 287,2 0 0,1-4 0,0 3 0,0-2-430,0-3 0,-1 3 1,-2-2-1,-1 1-165,1 1 0,1-11 0,2 3 0</inkml:trace>
  <inkml:trace contextRef="#ctx0" brushRef="#br0" timeOffset="220">26090 10478 8241,'49'-21'-77,"2"5"1,7-3-1,5 3 1,8 4-1,8 1 1,-37 6 0,0 2 333,1-1 0,-1 2 0,2-1 1,-1 1-1,2 1 0,0 2 1,2-1-1,1 0-186,1 0 1,0 0-1,3-1 1,0 0 0,1 0-1,0-1 1,1-1 0,1 0-1,2 0 1,1-1-184,3 2 1,0-2 0,0-1-1,0-1 1,0 1 0,1 1-1,-1-2 1,1-1 0,0-1-1,1 0 66,1-1 1,0-1 0,0 2 0,1 0 0,5-1 0,-1-1 0,-1 2 0,0 1-20,0-1 1,-1 1 0,-2 0 0,-1 0 0,-1 0-1,0 0 1,2 0 0,0 0 31,0 0 1,0 0-1,-2-1 1,0 1-1,-2 0 1,0 0 73,-2 0 0,0 0 1,-3 2-1,0 0 1,3 1-1,1-1 1,-3 0-1,1 0 81,-1 2 1,0-1 0,-2-3-1,0 1 1,-1 2 0,0 0-113,-2 0 1,0 0-1,-3-2 1,0-1-1,3 3 1,0 1 0,-2-2-1,0 0 19,-2 0 0,-1 1 0,-4 0 0,-1 0 0,34-7 52,-4 1 0,4 1 1,0-4-67,-2 4 1,-7-2-1,-6 6 1,-4 2-209,-5 1 0,-4 7 0,-12 1 1,-6 2-616,-5 3 1,-14 8 807,-1 5 0,-2-2 0,-4 2 0,1-1 0</inkml:trace>
  <inkml:trace contextRef="#ctx0" brushRef="#br0" timeOffset="221">25663 11913 8247,'35'-14'-163,"9"2"0,13 0 1,10 5-1,7 0 0,-33 5 1,2 1 164,3 0 0,1 0 0,5 1 1,2 0-1,6 1 0,1-2 0,1 1 1,1-1 115,2-1 1,0-1 0,3-1 0,1-1 0,0-3-1,1-2 1,2 0 0,1 0 0,4-1 0,0 0-271,-24 2 1,0 1 0,0-1 0,2 2 0,0 0 0,1-1 0,2 1 0,0-1-1,0 0 1,0-1 0,0 1 0,0-1 156,-2 1 1,0-1 0,1-1-1,3 1 1,1-1 0,-1 1-1,0 0 1,-1 0 0,1 0 0,0 1-1,1-1 1,0 1 6,-1 0 0,1 0 0,-1 0 0,-2 1 1,-1 0-1,0-1 0,2 0 0,-1-1 1,1 1-1,-1 0 0,0 1 0,0 0 1,0-1-1,2 1 0,-2 0-41,1-1 0,0 1 1,-1-1-1,-3 2 0,-1 1 1,0-1-1,23-3 0,-1-1 1,-2 2-1,-1 0-99,-2 1 0,-2 0 0,-7 1 0,-2-1 0,-1 2 0,-1 1 172,-3 2 1,-1-1 0,-8 0 0,-1 0-1,-3 0 1,-1 1 0,34-1 416,-3 1 1,-6 2 0,-12 0 0,-4 2-285,-1 3 0,-3-4 0,-7 6 0,-2-3-454,-2 1 0,-9 6 1,-7-1 276,-3 2 0,-8-1 0,-3 4 0,-4 2 0</inkml:trace>
  <inkml:trace contextRef="#ctx0" brushRef="#br0" timeOffset="222">25763 14003 8338,'35'-6'-54,"14"-2"1,14-6 0,10 1 0,-33 8 0,2 1 58,1 1 0,2 1 1,6-1-1,1 0 1,6-1-1,1 1 1,4 0-1,2-2 1,2 0-1,0-1 112,2 0 1,1 0 0,3-2 0,1 0-1,1-1 1,2 0 0,1-1 0,2 0-288,-25 3 0,0-1 1,0 1-1,1-1 1,0 0-1,0 0 0,3-1 1,1 0-1,-1 0 1,0 1-1,-1-1 0,1 1 1,-2 0-1,1 1 1,-1 0 125,0 0 1,1 1 0,-1-2 0,-1 0 0,0 0 0,0-1 0,2 1 0,0 0 0,1 0 0,-1 0 0,0-1 0,0 0 10,0-1 0,1 0 0,-1 1 0,-2 1 1,-1 0-1,0 0 0,2 1 0,1-1 1,-1 1-1,1 0 0,1 0 0,0 1 12,-1 0 0,0 0 0,-1 0 0,0 0 0,0-1 0,0 0 0,-2 0 0,0 1 0,-1 0 0,25-3 1,0 1 5,-1-1 1,-1 2 0,-1 0 0,0 1 0,-6 0-1,0 1 1,-2 1 0,-1 0 52,-5 1 1,-1 0 0,-5-2 0,-2 0 0,-5 3 0,-1 0-1,-1 0 1,0 0 280,-3 1 0,-1 1 0,36 0 1,-12 0-1,-6 0-55,-2 0 0,-13 1 1,-5 3-1,-7 0-233,-7 0 1,0 2 0,-8 0-32,-2 2 0,-2-6 0,-6 7 0,-3 4 0</inkml:trace>
  <inkml:trace contextRef="#ctx0" brushRef="#br0" timeOffset="223">26246 14671 7979,'-6'-12'344,"-2"1"700,0 1 1,2 5-1,8-2-496,2 0 0,4 2 0,6 5 0,1 2 0,-1 3-159,0 4 1,0 4 0,-1 3 0,-2 3 0,-3 3 212,-2 0 1,4 9-1,-6-2 1,0 1-11,-3 0 1,-1 3 0,0 0 0,0-1-139,0-2 0,0 1 0,0-1 0,0-4-394,0-4-1,0-3 1,2-7-1444,2-2 0,0-4-485,5-6 1,-6-12 0,2-7 0,-3-8 1868,-2-6 0,0-10 0,0-8 0</inkml:trace>
  <inkml:trace contextRef="#ctx0" brushRef="#br0" timeOffset="224">26417 14415 7979,'-22'0'1302,"6"5"39,7 0 0,5 6-622,0-2 0,2-1 1,2 2-878,0 1 0,5-3 1,1 0-862,2-2 1,2 0-348,4-1 2276,-6-3 1620,-2 4-599,-6-6-2239,0 0-759,0-6 0,2-1 1067,2-2 0,4-4 0,6 5 0</inkml:trace>
  <inkml:trace contextRef="#ctx0" brushRef="#br0" timeOffset="225">26943 14643 7979,'-14'-2'751,"0"-1"706,-1-2 1,8-1-1050,2 1 0,10 2 0,6-5 0,6 2 0,7 1-318,2-1 0,-2 4 0,-2-2 0,0 2 1,-1 2-308,0 0 1,-3 0 124,-3 0 1,-3 2-1,-2 2 505,-5 6 0,-5 2 0,-4 3 0,-2-1 277,-2 0 1,-1 2 0,-4 3 0,2 3-113,1 0 1,1 5 0,-5-3-1,1 3-283,4 1 1,-4-1-1,5-2-226,0-1 1,-3-2-1,5 3 1,0-3-1070,-1-1 0,-2-2-2121,4-5 0,-1-1-1194,1-4 4315,-3-3 0,-12-18 0,-3-4 0</inkml:trace>
  <inkml:trace contextRef="#ctx0" brushRef="#br0" timeOffset="226">26872 14671 8022,'0'-14'1036,"0"0"19,0 0 0,6 6 0,5 5-69,7 6 1,-1 5 0,7 6-469,1 0 1,2 5-1,1 2 1,1 1-598,-1 3 0,-1 0 0,-2 1 1,-1-4-736,1-2 0,2-1 0,0-6 1,-3-2 813,-5-2 0,-3 1 0,-2 4 0</inkml:trace>
  <inkml:trace contextRef="#ctx0" brushRef="#br0" timeOffset="227">27270 14671 8022,'-8'-8'3226,"2"-4"-2445,12 4 0,4-2 0,9 3-165,4 0 0,4 1 0,3 3 0,2-4-516,1 0 0,5 2 0,-5-3-1010,-1 2 1,-2-4 0,-4 4-1,-2-2 910,-5-3 0,-3-2 0,-2-1 0</inkml:trace>
  <inkml:trace contextRef="#ctx0" brushRef="#br0" timeOffset="228">27426 14174 8022,'-14'-14'0,"5"6"1424,-1 3 1,2 5-1,-1 6-495,4 8 0,10 7 1,4 9-1,4 3-182,1 5 1,0 8-1,2 4 1,2 4-176,1 5 1,0 2-1,-5-1 1,0 3-48,0 2 1,-1 0-1,-2 1-405,-2-4 0,-5-8 1,2-5-406,0-5 0,-4 0 1,2-11-1,-2-3-624,-2-5 1,-5 1 0,-1-9 0,-2-4-29,-3-7 1,-8-4 0,-3-6 0,-3-5 166,-4-10 0,4-8 0,-7-4 1,6-6 530,2-4 0,8 3 0,0-6 533,5 5 1,8 7 0,0-1 0,6 3 188,7 1 0,2 7 0,4 3 0,3 4-365,5 0 0,2 3 1,3 1-1,-1 1-698,1-1 580,-1-2 0,7-1 0,1 0 0</inkml:trace>
  <inkml:trace contextRef="#ctx0" brushRef="#br0" timeOffset="229">30668 3639 9642,'0'-28'113,"0"0"0,0 1 0,0 3 0,0 3 412,0 1 1,0 4 0,0-3 107,0 3 0,-6 8 0,-2 7 0,-2 7 0,1 12-114,-2 7 1,-3 13 0,-4 15 0,-2 9-302,-2 9 1,10-33-1,0 2 1,-3 3-1,0 0 1,-1 2-1,0 0 1,0 2-1,-1 0-35,1-1 0,1 1 0,-2-2 0,0 0 0,2-5 0,0-1 0,-11 35-132,-1-1 1,6-13 0,2 3-1,3-9-584,2-5 0,6-4 1,2-7-1,1-4-184,0-4 1,1-8 0,4-3 0,0-4-3612,0 0 4302,0-7 0,0-8 0,0-8 0</inkml:trace>
  <inkml:trace contextRef="#ctx0" brushRef="#br0" timeOffset="230">30099 4549 8376,'0'21'632,"0"7"1,0 10 199,0 3 1,5 0-1,0-1-287,-2-2 0,-1-7 1,-2 2-1,0-3 31,0-1 1,4-7-1,3-3 1,1-5-140,3-4 1,3-4-1,3-8-344,2-2 0,8-6 0,0-10 0,4-7-829,1-5 1,3-9-1,-2 0-380,-1-5 1,-2-6 0,-2 3 1115,0-1 0,1-9 0,-1-6 0</inkml:trace>
  <inkml:trace contextRef="#ctx0" brushRef="#br0" timeOffset="231">29019 14160 8163,'-6'-15'186,"-1"1"1,-2 0 3340,4 0-2913,3-1 1,2 14-1,0 6 1,0 7-322,0 7 0,0 3 1,0 8-1,2 4 0,1 3 102,2 5 0,0 5 1,-5 2-1,0 1-111,0 4 1,0 6 0,-2 3 0,-1 1-44,-2-1 1,-4-2 0,2-4 0,1-2-106,0-2 1,1-1-1,3-8 1,-1-5-238,-1-2 0,-1-6 1,5-7-316,0-5 1,0-3-461,0-2 703,0-6 1,0-3-1,0-10-109,0-5 1,0-9 0,0-6 0,0-5 86,0-3 1,1-5-1,3 3 1,0 1 239,-1-1 1,5-3 0,0 5-1,2 3 189,-1 4 1,-1 6 0,3 6 0,-1 0 118,1-1 1,1 7 0,3 4 59,-1 2 0,-5 4 0,-1 2 81,-2 6 0,4 4 1,-5 5-1,-2 3-38,-2 0 1,-1 5 0,0-3 0,0 3-247,0 1 0,0 1 1,0-3-444,0-2 0,0 1 1,0-6-1,0-1-546,0-3 1,5-5 0,1-2-1447,2-2 1,2-1-1,4-5-1686,0 0 3911,0-6 0,-6-9 0,-1-7 0</inkml:trace>
  <inkml:trace contextRef="#ctx0" brushRef="#br0" timeOffset="232">29389 14742 8183,'0'-14'931,"0"0"337,0 6 1,-2 2-369,-3 6 1,-1 11-1,-4 5 1,6 4-365,2 5 1,2 4-1,0 2 1,0 4-1,0 2 9,0 2 1,0-4 0,2-2-497,2-3 0,4-2 0,7-1 0,-1-3-680,0-5 1,5-8 0,1-3 0,1-2-625,0-3 1,2-1 0,-2-4 0,-1-2-91,1-6 1,-2-3 1344,-5-1 0,7-6 0,1-2 0</inkml:trace>
  <inkml:trace contextRef="#ctx0" brushRef="#br0" timeOffset="233">29730 14757 8183,'0'-15'1245,"0"1"-625,0 6 0,0 0 649,0 4 0,1 4 0,2 0-314,2 8 1,0 4 0,-5 2 0,0 2-259,0 3 0,5 3 0,-1 5 0,0-2-286,-3-1 1,-1 0-1,0 4 1,0-1-249,0-3 0,0-4 0,0-5 0,0-1-2440,0 0-334,0-6 1,0-3-2947,0-10 5557,0-3 0,-6-13 0,-2-1 0</inkml:trace>
  <inkml:trace contextRef="#ctx0" brushRef="#br0" timeOffset="234">29744 14614 8183,'0'-7'4497,"0"0"-2161,0 7-2576,0 0 1,6 0-286,4 0 525,-4 0 0,7 0 0,-5 0 0</inkml:trace>
  <inkml:trace contextRef="#ctx0" brushRef="#br0" timeOffset="235">29915 14401 11881,'6'-8'1260,"-3"2"1,7 6-468,1 0 0,1 6 0,2 4 0,1 4-189,-1 5 1,0-2-1,0 7 1,1 3 83,-1 4 0,-6 6 0,-4 5 0,-2 3-808,-2 2 1,-6 4 0,-4 7-1,-4 2-1367,-5 2 1,2-5-1,-5-7 1487,1-1 0,-4 5 0,3-4 0</inkml:trace>
  <inkml:trace contextRef="#ctx0" brushRef="#br0" timeOffset="236">32019 7563 8290,'20'0'278,"4"0"0,3 0 0,3 0 0,3-1-17,5-4 0,8 3 0,3-4 0,1 1 0,4-1-37,1-2 0,1 0 0,-3-3 0,-1 3 0,1 0-82,-3 0 1,1 4-1,-7-4 1,0 1-1,-4 3-198,-4-3 0,-3 6 0,-4-4-205,-1 3 0,-6 2 0,-3 0 0,-3 0-320,-2 0 1,-4 0-13,-1 0 668,-6 0 846,4 0-168,-7 0 1,1 0 0,4 0-286,4 0 1,4 0-1,1 0-339,0 0 1,1 0-1,-1-1-391,0-4 0,0 4 0,1-4-798,-1 3 0,-5 2 1060,1 0 0,-7-6 0,3-2 0</inkml:trace>
  <inkml:trace contextRef="#ctx0" brushRef="#br0" timeOffset="237">29090 4791 8134,'-14'-6'3487,"6"4"-3130,2-4 1,6 12-1,1 5 1,2 5 191,2 3 1,1 1 0,-3-1 0,2 3 0,-2 2-92,-1 0 0,-2-7 0,0 4 0,0-2-189,0 0 1,0 4 0,0-4 0,0-1-1,0-3 208,0 0 0,0-1-862,0 0 1,-2-4-2912,-2-1 1856,2-6 1,-4 2-1,6-10 1440,0-4 0,0-10 0,0-3 0</inkml:trace>
  <inkml:trace contextRef="#ctx0" brushRef="#br0" timeOffset="238">29175 4620 8239,'-12'-6'2453,"2"-3"-1205,4-4-115,6 5 0,1-3-1620,4 6 0,3 2 1,6 6 486,0 2 0,1 12 0,-1-1 0</inkml:trace>
  <inkml:trace contextRef="#ctx0" brushRef="#br0" timeOffset="239">27725 5573 8264,'8'-6'-41,"-2"-2"0,-6-7 0,2 3 0,1 1 0,2 1 1,-2-1 269,-2-1 1,1 2 0,1 1 160,2-2 1,-2 4-1,-8 4-181,-4 6 0,-4 10 0,-1 9 0,0 5 0,-2 9 44,-3 8 0,2 8 0,-5 10 0,-1 4 85,1 4 0,3 6 0,-3 1-140,12-37 0,0-1 0,-9 34 0,5-1 1,1-5-38,3-4 1,4-1 0,6-6 0,0 0-186,0-4 0,0-3 0,0-8 1,2-3-432,2-5 0,4-5 0,8-4-549,3-5 1,2 2 1003,2-2 0,10 0 0,-2-5 0</inkml:trace>
  <inkml:trace contextRef="#ctx0" brushRef="#br0" timeOffset="240">31550 5488 8305,'-13'-15'-231,"2"1"0,1 0 0,-1 0 0,-1-1 522,-2 1 1,1-2 0,2-1 0,3-2 0,2 0 146,2-1 1,3 4-1,1-3-223,0 3 1,6 8-1,4 3 1,4 5-1,5 7 44,5 7 0,-1 3 0,4 12 0,3 7-59,0 8 0,0 8 0,-1 10 0,1 6-130,-13-31 1,-1 0-1,-3 3 1,-1 1-1,2 3 1,-1 0-1,-1 2 1,-2 0-28,-1 1 1,-1-1 0,0-2 0,-1-1 0,-2 2 0,-1 2 0,-1 0 0,0 0 52,1 1 1,-1-1 0,-2 1-1,-1-1 1,3 0 0,-1 1-1,-1-3 1,-2 0 20,-1-2 0,-1 1 0,2-2 0,-1-1 0,-2 1 0,-1-2 0,-6 39-38,-2-1 0,3-7 0,3-6 0,-1-4-78,0-5 0,0-6 0,-3-9 0,1-3-598,-1-5 1,-1-4 0,-3-6 0,1-4-451,0-3 1,0-8 0,0-5 1046,-1-6 0,-5 1 0,-2-4 0</inkml:trace>
  <inkml:trace contextRef="#ctx0" brushRef="#br0" timeOffset="241">31777 4037 8758,'-6'-14'1917,"4"0"-1243,-4 6 0,7 3 0,3 12 0,0 9 0,0 9-103,-3 6 0,-1 15 0,0 2 0,0 5 1,0 6-869,0 2 1,-5-1-1,-1 5 1,0 0 0,-1-2-3625,4 0 3921,2-1 0,-6-5 0,-1 0 0</inkml:trace>
  <inkml:trace contextRef="#ctx0" brushRef="#br0" timeOffset="242">31095 8061 8113,'-7'-15'-131,"-1"1"0,-1 0 0,-1 0 0,1 0 883,1-1 1,-3 1 0,5 0 663,-2 0 0,5 4-571,-2 1 0,3 7 0,2 2-396,0 8 1,5 5 0,0 3-1,0 3-98,1 4 1,-5 4 0,4 3-1,-2 2-106,2 1 0,-3 6 0,2-2 0,-2 1 0,-2-1 46,0 3 0,0-1 1,-2 1-1,-1-4-42,-1-1 0,-6-2 0,5-4 0,2-3-6,2-2 0,-4-3-857,0-7 79,0-6 1,7-8 0,1-11-1,2-7 74,-2-5 1,0 1 0,0-2 0,4-1-21,1-2 1,-4-2 0,4 1 331,-2-1 1,6 7 0,-5 2-1,3 1 278,-1 0 0,1 2 0,2 5 0,0 5 643,-3 0 0,-4 3-358,4 4 0,-4 0 1,3 1-1,-2 4 47,-3 4 1,1 4 0,-1 3-1,1 1-210,0 2 1,-1 2-1,0-4 1,2 2-265,-2-2 1,0-1 0,0-2-845,2 1 1,4-1 0,-2 0-795,1 0 0,-4-1 0,6-2-3401,1-2 5052,-5-5 0,7 2 0,-5-6 0</inkml:trace>
  <inkml:trace contextRef="#ctx0" brushRef="#br0" timeOffset="243">31479 8274 8113,'-7'-8'2596,"-2"3"-167,2-3 160,-5 7-2189,10-5 0,2 7 0,11 2 0,5 4-781,3 0 1,6-2 0,-1 3-1223,3-2 1,0 4 0,-2-5 1602,-1-2 0,-1 5 0,6 0 0</inkml:trace>
  <inkml:trace contextRef="#ctx0" brushRef="#br0" timeOffset="244">31848 8146 8334,'-14'0'3175,"0"0"-1527,6 0-616,2 0 0,17 6-689,3 4 0,2 7 0,-5 4 0,-3-1 133,-2 1 0,-1 4 0,-5-1 0,0 3-43,0 1 1,0-4 0,0-2 0,0-2-500,0-2 1,0-2-2321,0-2 703,0-6 0,0-4 1,0-10 1682,0-8 0,0-13 0,0-9 0</inkml:trace>
  <inkml:trace contextRef="#ctx0" brushRef="#br0" timeOffset="245">32005 7862 7445,'-15'-5'6775,"1"0"-6123,0 0 0,0 7-668,-1 3 0,8-2 0,3 5 0,8 0-34,5 0 0,4 1 0,1 5 0</inkml:trace>
  <inkml:trace contextRef="#ctx0" brushRef="#br0" timeOffset="246">32118 8246 8524,'-22'7'5083,"3"-2"-3831,10 3 1,4-6-624,10 2 1,3-2 0,7-4 0,4-1-931,5-2 0,3-4 0,3 4-749,3 2 0,-4 0 0,1 0 1050,-5-2 0,-8 0 0,4 5 0</inkml:trace>
  <inkml:trace contextRef="#ctx0" brushRef="#br0" timeOffset="247">32602 7876 8524,'-18'-2'2511,"3"-1"-37,2-2 1,7 1-1032,-4 4 1,7 6-1,-2 5 1,4 6-743,1 7 0,1 3 0,4 3 1,3 3-921,0 5 1,4 5 0,-4 3-2074,0 1 0,5 7 0,-5-4 2292,0 1 0,-2-2 0,-6-7 0</inkml:trace>
  <inkml:trace contextRef="#ctx0" brushRef="#br0" timeOffset="248">30426 14856 8239,'-14'8'2206,"6"0"-370,4-3 0,4-4-1508,4 4 0,-1-3-1431,7-2 1,-5 0-489,4 0 786,-6 0 1481,4 0 1,-7 6 1219,0 3-1414,0-2 0,0 1-533,0-4 1,0-1-601,0 7 0,0-1-645,0 6 1,0-6 1295,0 1 0,0-7 0,0 3 0</inkml:trace>
  <inkml:trace contextRef="#ctx0" brushRef="#br0" timeOffset="249">30782 13961 8071,'-6'-8'96,"2"-3"888,-5 6 0,6 2 0,-2 7-477,3 6 1,2 4 0,0 5 0,0 5 0,0 4-52,0 5 0,5 5 0,0 10 0,-2 5 1,-1 6 13,-2 2 0,-2 7 0,-1-1 1,-3 4-215,-2 5 1,3 3-1,0-38 1,0 1-1,1-1 1,-1 0 22,1 0 1,0-1-1,-9 33 1,6-2 0,-3-8-110,1-5 1,5-12-1,0-5 1,2-4-227,2-6 1,0-7-638,0-5 0,6-10 0,2-6 110,0-6 0,-1-11 0,-6-10 181,4-2 0,-4-4 1,6-4-1,-2-2 126,-1 0 1,6-4-1,-6 7 1,1 0 261,2-2 0,-1 10 0,5-2 0,-3 5 756,-2 4 0,5 4-387,-1 5 0,2 4 0,1 10 61,-4 4 1,2 9 0,-4 2 0,-1 2-192,0 4 1,4-1-1,-5 0 1,-1-3-248,3-1 1,-4 2 0,5-2-337,-2 1 1,4-5 0,-4 2-1,0-3-840,1-2 0,2 1 0,-3-3-352,2-2 1,-3-4 1549,4-6 0,1-6 0,4-2 0</inkml:trace>
  <inkml:trace contextRef="#ctx0" brushRef="#br0" timeOffset="250">31265 14714 8074,'-1'-13'742,"-4"2"1223,-5 2 1,-4 6-999,-5-2 0,5 10 0,0 4 0,6 5-197,2 5 0,4 5 0,-3 9-397,4 5 1,-1 3-1,-1 2-96,-2-1 1,1-4 0,5 0-1,2 0-305,2-1 1,4-3 0,-2-5 0,1-2-705,3-4 1,1 3 0,3-9-346,-1-4 1,2-1-1,1-7 1,2-2-36,-2-1 1,-1-2 0,-2-2 130,1-3 1,-1-3-1,0-6 981,0 0 0,0-7 0,1-1 0</inkml:trace>
  <inkml:trace contextRef="#ctx0" brushRef="#br0" timeOffset="251">31479 14856 8074,'0'-19'0,"-2"2"290,-3 4 1,4-1 0,-6 6 0,3-1 1829,-1-1 0,-1 7-872,1-2 1,5 4-309,0 1 1,6 8-591,8 6 1,-4 2 0,-2 7 0,-2 3 101,-3 0 0,3 3 0,-1-1 1,-2 1 17,-1-1 1,3-1-1,-1-2 1,0-3-230,-3-1 0,-1-2 0,0-5 128,0 0-548,0-6 1,2-3-307,2-10 0,3-3 0,4-8 169,-2-2 1,-4 0-1,5-4 1,-1 1 213,-1 4 1,5-3 0,-6 1 748,1 1-135,-1 9 1,-3 4-1,1 10 7,-2 4 0,4 9 0,-3 2 1,0 1-55,-3-1 1,4 1 0,0-4-628,-2 2 0,3 2-1067,-1-2 1,4-4 0,-4 4-5385,-2-3 3247,5-8 3366,0-2 0,6-12 0,0-2 0</inkml:trace>
  <inkml:trace contextRef="#ctx0" brushRef="#br0" timeOffset="252">31862 14927 8074,'7'-14'0,"-6"0"1932,4 0 1,-3 4-529,-2 1 1,1 5-1,4 0-1297,4 2 1,4 2 0,1 0 0,0 0-1,2 0-965,3 0 0,-3 0 1,3 2-1088,-3 2 1,-2-2 1944,0 3 0,0 3 0,1 0 0</inkml:trace>
  <inkml:trace contextRef="#ctx0" brushRef="#br0" timeOffset="253">32189 14757 8090,'-6'-8'1003,"3"-3"558,-7 6 0,1 0 910,-5 5 0,7 0-2111,7 0 1,7 0 0,5 2 0,-1 1-361,-1 2 1,-2 6-1,3 0 1,-3 5 59,-2 3 0,4 6 0,-6-3 1,-1 2 8,-1-1 0,-2 1 0,0 3 1,0-2-4,0-1 1,0-7 0,0 2-460,0-3 0,0-2-1662,0 0 1077,0-6 1,0-3 0,0-10 0,0-4-367,0-4 0,-5-1 1344,1 0 0,-7-13 0,3-3 0</inkml:trace>
  <inkml:trace contextRef="#ctx0" brushRef="#br0" timeOffset="254">32218 14515 8090,'0'-14'0,"-6"6"5187,-2-5-4337,0 12 0,3-6-1613,10 7 0,3 2 1,6 1 762,0 2 0,-6 6 0,-2-3 0</inkml:trace>
  <inkml:trace contextRef="#ctx0" brushRef="#br0" timeOffset="255">32374 14757 8090,'-6'8'5258,"4"4"-4013,-10-10 1,12 9-727,0-6 1,6 4 0,8-4 0,2-2-1100,3-1 0,-2-2 1,5 0-1,1 0-1591,-1 0 0,-5 0 2171,2 0 0,-3-7 0,-2-1 0</inkml:trace>
  <inkml:trace contextRef="#ctx0" brushRef="#br0" timeOffset="256">32687 14586 8090,'-14'0'2088,"0"0"-928,-1 0 0,3 6 0,1 4 1,3 2 150,1 3 0,3 4 1,4 1-1,1 1-1148,4-1 0,3 6 1,5-3-1,-2 2-999,-2-1 1,-1 1-1,3-4 1,-3 0-1113,-2-1 0,4-1 1948,-5-5 0,6 0 0,-4 1 0</inkml:trace>
  <inkml:trace contextRef="#ctx0" brushRef="#br0" timeOffset="257">32872 14202 8114,'-13'2'0,"4"3"1526,2 2 1,7 9 0,2 3 0,3 5 221,4 3 1,4 7-1,-1 3-1121,-2-1 0,3 10 1,-5-2-1,1 4-626,0 1 0,-5-1 1,0-2-1,-4 2-189,-4-3 1,-4 4-1,-6-1-772,-1-2 0,-1-7 1,-1-3-1073,-2-1 1,-6-2 0,1-6 2031,-3-3 0,-7-4 0,-3-5 0</inkml:trace>
  <inkml:trace contextRef="#ctx0" brushRef="#br0" timeOffset="258">28351 15581 16695,'-8'-35'-644,"0"10"1,5-2-1,-2 5 1,3 6-1,6 4 1538,5 2 0,10 7 1,6-2-1,7 2 1,4 0-601,0-2 1,7 1 0,-2 4 0,5 0 0,1-2-77,2-3 0,7 4 0,7-6 0,2 3 0,3-3-89,1-1 0,7 4 0,1-4 0,2 0-278,-38 4 1,0 0 0,1 2 0,0 1 0,0-2 0,0 0 0,-1 0 0,0 1-61,0-1 0,-1 1 0,31-3 0,1 5 0,-2 0-123,-7 0 1,-3 7 0,-5 2 0,-2 4 355,-6 1 0,-3 0 1,-1 0-1,-1 1-135,1-1 1,-5 0 0,0 0 0,1 0 0,2 1 0,2-3 1,0-1-1,-1-1-36,1 1 1,6-3-1,3 1-47,4 2 1,0-4-1,3-3 1,2-2-107,6-2 1,1 5-1,-2-1 1,-4 0 233,-4-3 1,-1 1-1,0 1 242,0 2 1,0 4-1,-1-4 1,1 0 89,0 1 1,-3-4 0,0 2 0,1-2-128,-1-2 0,-5 0 0,1 0 0,1 0-144,-1 0 0,-4 0 1,0 0-1,-3 0-595,-1 0 0,-7 0 1,6 1-1,-5 3-1812,-4 0 2404,-2 1 0,-2 1 1,1 2-1</inkml:trace>
  <inkml:trace contextRef="#ctx0" brushRef="#br0" timeOffset="259">25678 13548 7769,'-15'0'338,"1"0"0,0 0 0,0-1 0,0-4-703,-1-5 1,0-4 0,-3-5 0,-2-4 525,-2-4 1,3-6 0,-5-2 0,-1-3 140,-2-6 1,-3-4 0,-2-7 0,-3-2 0,-1-6-169,-3-5 1,18 32-1,0-1 1,0 0-1,-2-1 1,0-2-1,0 1-77,0-1 0,-1 1 0,0-3 0,1 0 0,1 2 0,1 1 0,-1-2 0,0 0-129,-2-2 0,0 0 0,0 2 1,-2 0-1,-2-4 0,-1 0 0,1 2 1,-1-1 34,1 2 0,-1-1 0,2 2 0,1 0 0,-2-1 1,0 0-1,-1-1 0,-2 1 52,0 1 0,-1 0 1,1-2-1,0 0 1,-1 2-1,0 0 0,-1-2 1,1-1 23,-1 0 0,1-2 0,-1-2 1,0 0-1,-3 1 0,1-1 0,-1 0 1,1-2-144,-1 1 1,0-1-1,2 2 1,1 0-1,-2-2 1,0 0 113,-1-3 1,-1 0 0,0 1-1,0 0 1,2 0 0,1 0 0,0 2-1,0 0-6,0 3 0,1-1 0,0-3 0,0 0 1,-2 1-1,0 0 0,2 0 0,0 1-5,2 0 1,1 1-1,0 2 1,1 1-1,0 2 1,0 0-1,-1 1 1,0 1-90,-1 0 0,0 1 0,2-1 0,1 0 0,2 3 0,0 0 93,-1 1 0,0 0 0,2 0 1,0 1-1,-1 1 0,1-1 1,0 1-1,1-1-49,1 1 0,0-1 0,0 0 0,1-1 0,-1 1 0,1 0 0,1 0 0,0 1 1,-2-3-1,0 1 0,-15-31 1,18 33-1,-1-1-51,0 1 1,-1-1-1,2 0 1,-1 1 0,-17-23-1,5 2 137,3 1 0,-2 6 0,2 2 0,4 3-24,-1 1 0,1 0 1,1 1 132,1-1 1,7 0 0,-2 2 0,3 0-276,2-1 1,-5 2-1,0-7 168,2 2 1,3 4 0,1 2 0,2 3-108,0 1 0,-10-3 1,7 5-1,-2 1 123,0 2 0,2 2 0,0-1 0,0 2 27,0 4 0,-2-6 1,-2 2-1,-1-4-14,2-1 0,1 1 0,2-1 0,0-1 45,0 1 1,-1 2 0,1 2-15,0-1 0,0 3 1,0 0 2,-1 3 1,6 4 0,-1-3 0,1-1-51,1 1 1,-3 3-1,6-3 1,0 2-7,-1 2 0,3-1 0,-5 4-111,2 2 0,-5 2 9,1-3 0,2 6 62,-1 3 1,4 3 38,-4 2 0,6 2 5,-2 3 0,3 3 0,2 7 23,0 4 1,0-1 0,0 5 0,0 3-16,0 1 0,-1 7 1,-3 4-1,-2 3-99,-2 2 0,3 0 0,-2-2-374,0-3 0,-2 3 0,2-5-102,0 0 1,3-3 0,0-9 0,2-5-825,2-3 1338,0-2 0,-6 0 0,-2 1 0</inkml:trace>
  <inkml:trace contextRef="#ctx0" brushRef="#br0" timeOffset="260">21327 6625 8237,'-8'1'391,"3"4"26,4 5 1,7 4 0,4 3 0,1 2-281,-2-1 0,4-1 1,-4 0-1,4 2 76,1-1 1,2 2 0,3-1 0,5-1-467,2-3 0,3-5 0,1-2 253,3-2 0,-3 5 0,5-3 0</inkml:trace>
  <inkml:trace contextRef="#ctx0" brushRef="#br1" timeOffset="261">8233 3796 8322,'-19'-10'642,"0"1"-201,0 6 0,9-8 0,1 6 0,-1 3 0,2 5-160,4 7 0,2 7 1,2 4-1,0 1 0,2 5 1,1 4-1,3 7 0,2 5 1,3 4-1,2 5-83,1 4 1,-2 5-1,0 1 1,-3 0-1,2-1 1,0 1-201,-1-2 1,1-8 0,-5-5-1,0-2-160,1-3 1,2-5-1,-4-4 1,-2-3-136,-1-2 0,-2-1 1,0-3-1,0-5 0,0-4 1,0 0-1,-2-3 1,-3-2 296,-4-5 0,-4 2 0,-1 1 0</inkml:trace>
  <inkml:trace contextRef="#ctx0" brushRef="#br1" timeOffset="262">8204 4677 8300,'8'-6'738,"5"4"0,-12 9-243,4 12 1,-2 7 0,0 8 54,2 4 0,0 1 1,-5 0-1,0-2 101,0-2 1,1-4-1,2-6 1,4-4-183,1-5 1,1 0 0,5-12-1,1-2-250,-1-5 0,6-7 0,4-9 1,3-6-914,1-7 1,1-10 0,-1-9 0,1-2-1123,-1-4 0,1 3 1816,-1-8 0,0 4 0,1 1 0</inkml:trace>
  <inkml:trace contextRef="#ctx0" brushRef="#br1" timeOffset="263">14588 4109 8119,'-19'1'351,"0"2"1,2 4 0,1 2 0,0 5 249,-3 4 1,3 7-1,-3 0 1,3 7 0,4 6-1,1 4-131,1 6 0,6 2 1,-4 9-1,1 1 1,4 1-218,2-1 1,1-1 0,0-2 0,1-2 0,4-1 81,4-2 1,4-8-1,1 0 1,2-6-129,3-3 0,-2-10 0,7-9 0,1-6 7,2-4 1,3-8-1,2-10 1,1-11-96,-1-10 1,2-8-1,-1-6 1,-1-4-1,-3-1 1,-4 0-1,-3-2 1,-3 1-452,-6 1 0,-1 3 1,-7 6-1,-4 2-99,-4 3 0,-5 2 1,-7 4 152,-4-1 1,-3 0 0,-7 6 0,1 3 39,-1 5 0,-1-1 0,0 2 30,2 6 0,-2-1 0,9 7 1,1-1-314,-1 1 1,2 1-1,5 7 1,0 3-974,0 4 1,6 4 1493,3 1 0,3 0 0,2 0 0</inkml:trace>
  <inkml:trace contextRef="#ctx0" brushRef="#br1" timeOffset="264">15228 3952 8070,'-15'19'842,"1"2"0,0 1 211,0 3 1,0 3 0,1 4 0,2 3-359,1 1 1,2 4 0,-1 5 0,4 4-1,4 0-310,1 0 0,0-1 0,1-6 1,4-1-1,4-3-263,4-4 0,1 0 0,2-2 0,2-5-293,0-7 1,3-1-1,-4-3 1,4-3-558,1-1 1,-3-5 0,3-3 0,-1-2-80,-4-2 0,-1 0 0,-2-2 0,0-1-270,0-2 0,-1-6 1,-2 2 1076,-1-4 0,-1-7 0,5-2 0</inkml:trace>
  <inkml:trace contextRef="#ctx0" brushRef="#br1" timeOffset="265">15583 4251 8033,'-9'0'3718,"-1"0"-1744,7-7-299,-10 6 1,12-4-562,-4 10 1,3 3 0,4 6 0,1 2-604,2 3 1,4 3 0,-2 8-1,-1 1-208,0 3 0,4 5 0,-5-3 1,-2 2-164,-2 0 1,-1-6 0,2 1-1,1-5-95,2-4 1,0-3-1,-5-7-432,0 0 0,1-6 0,2-5 0,2-8-159,-2-9 0,3-6 0,1-9 0,-1-1-210,0-3 1,5 3 563,-1-3 0,-2 3 0,0 1 1,0 3 358,0 2 0,-4 5 0,4 8 554,-1 1 0,4 7 1,-2 0 153,4 6 1,-4 2 0,1 8 0,-1 2-350,-1 1 0,5 5 0,-5-1 0,1 1-350,1-1 0,-6 1-322,6-2 0,-6-3 1,4 3-1,0-5-736,0-5 1,-3 2 0,3-4-5771,-2 1 4674,-1-5 0,-5 1 0,0-8 1978,0-6 0,0-9 0,0-3 0</inkml:trace>
  <inkml:trace contextRef="#ctx0" brushRef="#br1" timeOffset="266">15995 3995 8017,'-6'-8'0,"4"0"4946,-2 3-3009,2 4 0,8-6 1,4 9-1,1 3-1394,-1 4 1,2 4 0,-4 3 0,0 1-563,-3 2 0,-4 6 0,-1-3 0,0 2-33,0 0 0,-4-7 0,-3 2 0,-1-3 191,-3-2 1,-1-1 0,-3-2 517,1-2 1,0-6 1564,0 2-1692,6-3 0,3-7 0,10-1-400,4-2 1,4 5-1,3-4 1,1 3-557,2-1 1,6 0-1,-3 5 1,2 0-878,0 0 0,-7 0 0,2 0 1,-3 0-956,-2 0 0,0 0 0,1 0 2258,-1 0 0,0-6 0,0-2 0</inkml:trace>
  <inkml:trace contextRef="#ctx0" brushRef="#br1" timeOffset="267">16379 3725 9168,'14'14'3280,"1"0"0,-1 0-2435,0 1 1,0 5 0,1 5 214,-1 7 0,5 3 1,0 6-1,-2 0-182,-1 3 1,-3 3 0,-2 1-838,-2 4 1,-6 3-1,2 2 1,-3 0-561,-2 0 1,-2 1 0,-3 2 0,-6 2-171,-6-2 1,-5 3 688,-7-1 0,-6-1 0,-1-4 0</inkml:trace>
  <inkml:trace contextRef="#ctx0" brushRef="#br1" timeOffset="268">2944 8388 8516,'-29'0'-197,"5"-5"1,2 0-1,2 2 1,2 1-1,3 2 102,0 0 0,1 0 0,-2 2 0,-1 1 1,-4 2-1,-1-2 201,-3-1 0,-2-2 1,-1 0-1,-2 0 0,-2 1-6,-1 4 1,0-2 0,4 8 0,-1 5 0,-1 6 62,-2 5 0,-1 3 0,4 3 0,-1 5-108,-2 3 0,-5 8 0,4 3 0,1 5-64,-1 5 0,-3 9 1,16-31-1,0 0 1,-1 3-1,1 0 6,0 1 0,-1 2 0,1-2 0,0 2 0,-1 2 0,1 2 0,0 0 0,-1 1-68,1-1 1,0 1 0,-1 2 0,1 1-1,0 1 1,1-1 0,0 2 0,0 0 103,1 1 0,1 0 1,-1 1-1,1-1 1,-2 2-1,1-1 1,0 2-1,1-1-37,1-1 1,0 1 0,-3 3 0,2 2 0,1 0 0,1 0 0,-1 1 0,2 1-121,-1 1 0,2 0 1,2-2-1,0 0 0,0 2 1,1 0-1,-1-1 0,0-1 107,1-1 0,0 0 0,0 2 0,1-1 0,3-4 1,2-2-1,-1 1 0,0-1 0,1-2 1,1 0 0,2-4 0,-1-1 0,-1 2 0,0 0 11,1-1 1,0 0 0,0-1 0,1 0 0,2-3 0,0 0-1,1 0 1,0 0 0,1-1 0,1 0 15,1 0 1,1 1-1,2 1 1,0 1-1,2-4 1,1 0-24,2 2 0,0 0 0,0 1 0,0 0 0,1 0 0,1-1 0,1 1 0,1 0-42,1 0 0,1-1 1,0-1-1,2-1 1,1-1-1,0 0 0,1-1 1,1 0 48,0-1 0,1 0 0,0-3 0,1 0 0,2 3 0,0-1 0,-1-1 0,1-2 4,2 2 0,1-1 1,-1-4-1,2 0 1,3 1-1,1 0 1,2 0-1,1 1-12,0 0 0,1-1 0,4 2 0,1-1 0,2-1 0,1-1 0,2 1 0,0 1-147,3 1 0,0-1 0,0-1 0,1 0 0,5 1 0,2 1 122,-2-2 0,-1 1 0,2 2 0,-1-1 0,1-1 0,-1-1 0,0 1 0,0 0 14,0-1 1,0 1 0,1-1 0,-1 0 0,-1-3 0,-1-1 0,-2 0 0,1-1-7,-3-2 0,0-1 0,1 2 0,0-1 0,-1 0 0,0 0 0,0-1 0,0 0 38,1-1 1,0 1 0,-2 0 0,-1 1 0,3 1-1,0-1 1,0 1 0,0-1 0,1 1 0,1 0 0,3 2 0,1 1 1,1 0-1,0 0 0,0 2 0,1 0-36,2 0 1,-1 0-1,1 2 1,1 1 0,0 0-1,0-1-948,0 1 1,0-1 968,0 0 1,-1 0-1,-2-5 1,-1-1-1,-3-1 1,-1 0-5,-2-4 0,-2 0 0,-1-1 1,-1-1-1,0 0 0,0 1 1,0-1-1,-1 0 11,1 1 1,0 0 0,0-1 0,-1-1 0,1 0 0,0 0 0,0 0-1,-1-1 12,1-1 1,0 0 0,3 2 0,0-1 0,0-1 0,1 0 0,1-1 0,1-2-15,1 1 0,-1-2 0,0-1 0,1 0 0,3 2 0,1 0 0,-1-2 0,0 0-18,-1 0 0,-1-1 0,4 0 1,1-1-1,-1-1 0,1-2 0,-1 2 1,1-1-8,0 0 1,0 0 0,-5-2 0,-1-2 0,0 0-1,-1-1 1,-2 0 0,1 0 11,-2 0 0,1 1 0,-2-2 1,0 1-1,2 2 0,0 0 1,-2 0-1,0 0 48,-3 1 1,0-2 0,1 0 0,-1-1 0,-2 2 0,0 0 0,-1 1 0,1-1 69,-2 0 1,0 0 0,-2-3 0,-1 1 0,0 1 0,0 1 0,-1-2 0,0 1 52,0-1 1,0 1 0,5 2-1,0 1 1,-3-2 0,1 0-1,0 1 1,0 0-106,-1 0 0,1-1 0,3-2 1,-1 0-1,-2 0 0,-1 1 1,2-2-1,0-1-35,1 1 1,0-1 0,1-1 0,-1 0 0,-2-1 0,-1 0 0,-1-2 0,0-1-45,-1-1 1,1-1 0,0 0-1,0 0 1,1 0 0,-1 0 0,1 0-1,0-1-38,-1-2 1,1 1-1,2-1 1,0-1 0,-1-1-1,0-1 1,-1 2 0,0-1 27,-2 0 0,0-1 1,35-7-1,-36 6 1,0-2-1,1 1 1,0-1 7,1 0 0,0-1 0,0 0 0,0 1 0,0 2 1,0 0-1,-1 0 0,0 0 24,0 0 0,0 0 0,5-1 1,0 1-1,-4 0 0,1 0 0,0 0 1,1 0 36,-1 0 1,1 0 0,-2 0-1,1-1 1,-1 1 0,0 0 0,0 0-1,-1 0-18,2 0 0,0 0 0,-3 2 1,0 0-1,4 1 0,-1 0 1,-2 0-1,0 0-2,0 0 0,0 1 0,1 0 0,0 1 0,0-2 0,0 0 0,-1 1 0,0 0-12,-1 1 0,1 0 0,38-4 0,-38 4 0,0-1-10,-1 2 1,0-1 0,39-4 0,-38 3 0,0 1 0,38-3-35,-1-1 1,-38 5 0,0-1-1,38-7-12,1-3 0,-3 0 0,3-2 0,-2-1-39,-3 1 0,4-5 0,-2 0 0,-2 0 31,-2-1 1,-2 2-1,-2-5 1,-3-3 2,-2 0 1,3-8-1,-4 0 1,-4-1 74,-4 0 0,4-4 0,-4 1 0,-2-2 76,-1 2 1,1-1 0,-3 4 0,0 0 110,0 1 1,-2-6 0,-4 4 0,1-4-108,4-2 0,-4 5 1,5-8-56,0-1 0,-5 0 1,3 3-1,-2-1 695,-3-3 1,1 2 0,0-2 0,-2 3-707,-3 1 0,1-4 1,-4-1-1,0 3 75,-1 0 1,-2-2 0,-7-2 0,-3 0-153,-1 0 1,-7 0 0,-6 3-1,0-1 55,0 1 1,-5-3-1,2 2-39,-4 1 1,-1 2-1,0 1 1,0 2 26,0 3 0,-1-1 1,-4 4-1,-6-2 38,-7-2 0,-1 3 1,-7-1-1,-6 1 35,-3 0 1,-4-1 0,-7-2 58,-1 1 0,-1 6 0,6-1 0,-1 3-7,0 2 0,1 1 0,-1 2 1,0 2-91,1 3 1,-1 1-1,-1 3 1,-2-1-95,-1-2 1,-7-6 0,0 2-17,-6 1 1,0-5-1,-5 4 1,0-6-15,1-4 1,2 3 0,-4-3 87,-2 3 1,5 3 0,-1 2 0,3 1 90,-1-1 0,1 4 0,2 2 0,-1 4 70,-1 0 0,-6 1 1,4 0-1,-2 0-9,-3 0 0,2-2 0,-4-2-54,-2-1 1,-4-4 0,2 2-1,-4-1-68,39 10 1,-1-1 0,2-1-1,-1-1 1,-1 0 0,-1-1-1,1-1 1,0 1 30,1 0 0,0 0 0,-32-19 0,33 19 1,0-1-1,-34-16 0,1-2-8,0-3 1,35 17-1,1 0 1,-1-2 0,2 0-80,1-1 1,0 0 0,-2 0 0,2-1 0,-29-22 0,31 21 0,0 0 0,1-2 0,-1-1-54,0-2 0,0 0 0,-3 1 0,0-1 0,1-3 0,0-2 0,-2 0 0,0-2-33,0 0 0,-1-1 1,1-1-1,-1-1 0,1-1 1,1-1-39,1 0 0,-1 1 0,0 0 1,1 0-1,1 1 0,2 0 1,0 0-1,0 1 126,0-1 0,1 0 0,2 3 0,-1 0 0,1 1 0,0 1 0,2 3 0,-2 0 88,1 1 1,-1 1 0,-1 0 0,0 0 0,-27-24 0,3 3-3,4 5 0,0 2 1,-1 1-29,-2-3 0,0 1 1,-2-6-1,1-4-59,-2-4 0,26 29 0,1-2 1,-2-3-1,1-1 23,-1-1 0,1 0 1,2 0-1,1-1 0,1-3 1,1 0-1,0 0 1,2-1-29,-1-3 1,1 0 0,0 1 0,1 0 0,1 1 0,2 0 0,1 2 0,2 0-9,0 1 1,2 1 0,-5-29 0,-2-1 0,5 6-35,4 4 0,-2 6 0,4 3 0,-2 1-54,1-1 0,-2 4 1,-8-5 67,-5-2 1,-4-1 0,-6-2-1,-3-3 54,-5-6 1,18 33 0,0-1-1,-2-4 1,1-1 0,-2 0 0,0 0 92,-1-1 0,-1 0 0,4 2 1,-2 0-1,-2 2 0,0 1 1,2 3-1,0 2 210,-27-23 0,4 4 1,-2 6-1,0 2-213,1 3 0,0 5 0,4 8 1,-5 1 58,-3-1 1,-2-2-1,0-2 1,0-1-251,0-3 1,-1 3 0,-4-3 0,-3 1 5,1-1 1,-4 3 0,6-1-1,-1 4 88,-5 3 1,2 0 0,-9-4 4,7-1 0,-1 6 1,3 1-1,-4 1 30,-1 4 0,0 1 1,1 2-1,2 0 3,2-1 1,0 1 0,-5 0 0,0 0 15,-1-1 1,6-4 0,0-1 0,-2-2 22,-2-3 1,-2 2-1,-1 1-30,2 2 1,31 8 0,1 0 0,-32-5 0,-2 3 55,0 2 1,1 9-1,-2-1 1,-2 2 12,1 2 0,3 2 0,2 2-11,4 6 1,-4 4-1,4 3 1,-2 2-75,2-1 1,-2-2 0,6-4-85,2-2 1,-3 1 0,0-7-1,0 0 5,-1-3 0,-2-1 0,4 0 0,2 2 54,2 2 0,1 0 0,0 5 0,0 2 71,1 2 1,0-4 0,3 1 0,0 1 8,0 1 1,-6 3 0,1-1 0,2 0-2,1 0 1,-5 1 0,-3-1 0,0 0 1,0 0 0,-5-4 0,1-1 1,-2 1-85,-2-2 1,0-2 0,-2-6 0,-1 0 10,-2 0 0,33-1 0,-1 0 0,1-1 0,1 0 0,-1-3 0,0-2-10,2 0 0,0-3 1,-2-1-1,-1-2 1,4-2-1,0-3 0,0 0 1,1-2-58,-1 0 0,1-1 0,2 0 1,1 0-1,-1-1 0,0 1 0,-31-20-110,6 3 1,12 5 0,7 9-267,8 5 1,7 10 446,4 4 0,4 16 0,6 5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40.051"/>
    </inkml:context>
    <inkml:brush xml:id="br0">
      <inkml:brushProperty name="width" value="0.08819" units="cm"/>
      <inkml:brushProperty name="height" value="0.35278" units="cm"/>
      <inkml:brushProperty name="color" value="#00FF00"/>
      <inkml:brushProperty name="tip" value="rectangle"/>
      <inkml:brushProperty name="rasterOp" value="maskPen"/>
    </inkml:brush>
  </inkml:definitions>
  <inkml:trace contextRef="#ctx0" brushRef="#br0">3114 14444 12166,'-24'-29'491,"5"-12"1,15-6-247,-1-10 1,0 3 0,4 9 0,-2-4 245,-2-3 1,-6-12 491,1 7-492,4-3 1,-5 19-247,6 22 1,0 13 0,5 39 0,0 4-1,0 2 1,0 4 0,2-1 0,1 1 245,2 0 1,1 1 491,-1 3-492,3-2 1,11-15-165,0-26 1,-2-27 0,-7-30-30,-6 4 0,-2-6-790,-2-6 0,0 7-492,0-8 964,0 13 1,-10 19 0,-1 26 264,0 24 1,7 18 0,-1 8 0,3 3-1,2 1 1,0 2 0,2 4 0,1-4 245,2-5 1,1-2 491,-1-3-1311,3-6 0,9-23 0,-1-24-164,-4-22 0,-7-8-492,0-7 738,-3 11 0,-9-5 0,-1 6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9T09:06:40.052"/>
    </inkml:context>
    <inkml:brush xml:id="br0">
      <inkml:brushProperty name="width" value="0.08819" units="cm"/>
      <inkml:brushProperty name="height" value="0.35278" units="cm"/>
      <inkml:brushProperty name="color" value="#00FF00"/>
      <inkml:brushProperty name="tip" value="rectangle"/>
      <inkml:brushProperty name="rasterOp" value="maskPen"/>
    </inkml:brush>
  </inkml:definitions>
  <inkml:trace contextRef="#ctx0" brushRef="#br0">3043 13705 12166,'-36'28'983,"1"7"-492,7 1 1,5 12-1,4-1 1,10-4 491,4-6 0,4-11-1475,13 1 0,-1-24 0,13-13 0,-2-12 0,2-20 0,3 0 0,-4 5 0,1 10 983,5 12 1,-7 9-1,11 11 1,-3 3-1,12 6 1,-11-1 491,6-4-738,-2-3 1,8 1 0,-1 1 0</inkml:trace>
</inkml:ink>
</file>

<file path=ppt/media/image1.png>
</file>

<file path=ppt/media/image10.png>
</file>

<file path=ppt/media/image100.png>
</file>

<file path=ppt/media/image101.png>
</file>

<file path=ppt/media/image11.png>
</file>

<file path=ppt/media/image111.png>
</file>

<file path=ppt/media/image112.png>
</file>

<file path=ppt/media/image113.png>
</file>

<file path=ppt/media/image12.png>
</file>

<file path=ppt/media/image120.png>
</file>

<file path=ppt/media/image121.png>
</file>

<file path=ppt/media/image13.png>
</file>

<file path=ppt/media/image131.png>
</file>

<file path=ppt/media/image132.png>
</file>

<file path=ppt/media/image14.png>
</file>

<file path=ppt/media/image140.png>
</file>

<file path=ppt/media/image15.png>
</file>

<file path=ppt/media/image150.png>
</file>

<file path=ppt/media/image152.png>
</file>

<file path=ppt/media/image16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svg>
</file>

<file path=ppt/media/image26.png>
</file>

<file path=ppt/media/image27.svg>
</file>

<file path=ppt/media/image28.png>
</file>

<file path=ppt/media/image280.png>
</file>

<file path=ppt/media/image29.png>
</file>

<file path=ppt/media/image29.svg>
</file>

<file path=ppt/media/image3.png>
</file>

<file path=ppt/media/image30.png>
</file>

<file path=ppt/media/image300.png>
</file>

<file path=ppt/media/image31.png>
</file>

<file path=ppt/media/image310.png>
</file>

<file path=ppt/media/image32.png>
</file>

<file path=ppt/media/image32.svg>
</file>

<file path=ppt/media/image33.png>
</file>

<file path=ppt/media/image34.svg>
</file>

<file path=ppt/media/image35.png>
</file>

<file path=ppt/media/image36.png>
</file>

<file path=ppt/media/image37.png>
</file>

<file path=ppt/media/image370.png>
</file>

<file path=ppt/media/image371.png>
</file>

<file path=ppt/media/image38.png>
</file>

<file path=ppt/media/image39.pn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506414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073438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772669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36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13" Type="http://schemas.openxmlformats.org/officeDocument/2006/relationships/image" Target="file:///C:\Users\D69LXP2\Desktop\400px_tools/pic_temp/pic_sup.png" TargetMode="Externa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image" Target="../media/image1.png"/><Relationship Id="rId17" Type="http://schemas.openxmlformats.org/officeDocument/2006/relationships/image" Target="file:///C:\Users\D69LXP2\Desktop\400px_tools/pic_temp/1_pic_quater_left_down.png" TargetMode="External"/><Relationship Id="rId2" Type="http://schemas.openxmlformats.org/officeDocument/2006/relationships/tags" Target="../tags/tag8.xml"/><Relationship Id="rId16" Type="http://schemas.openxmlformats.org/officeDocument/2006/relationships/image" Target="../media/image3.png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15" Type="http://schemas.openxmlformats.org/officeDocument/2006/relationships/image" Target="file:///C:\Users\D69LXP2\Desktop\400px_tools/pic_temp/0_pic_quater_right_down.png" TargetMode="External"/><Relationship Id="rId10" Type="http://schemas.openxmlformats.org/officeDocument/2006/relationships/tags" Target="../tags/tag16.xml"/><Relationship Id="rId4" Type="http://schemas.openxmlformats.org/officeDocument/2006/relationships/tags" Target="../tags/tag10.xml"/><Relationship Id="rId9" Type="http://schemas.openxmlformats.org/officeDocument/2006/relationships/tags" Target="../tags/tag15.xml"/><Relationship Id="rId1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7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75.xml"/><Relationship Id="rId1" Type="http://schemas.openxmlformats.org/officeDocument/2006/relationships/tags" Target="../tags/tag74.xml"/><Relationship Id="rId6" Type="http://schemas.openxmlformats.org/officeDocument/2006/relationships/tags" Target="../tags/tag79.xml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9" Type="http://schemas.openxmlformats.org/officeDocument/2006/relationships/image" Target="file:///C:\Users\D69LXP2\Desktop\400px_tools/pic_temp/pic_sup.png" TargetMode="Externa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87.xml"/><Relationship Id="rId13" Type="http://schemas.openxmlformats.org/officeDocument/2006/relationships/image" Target="../media/image2.png"/><Relationship Id="rId3" Type="http://schemas.openxmlformats.org/officeDocument/2006/relationships/tags" Target="../tags/tag82.xml"/><Relationship Id="rId7" Type="http://schemas.openxmlformats.org/officeDocument/2006/relationships/tags" Target="../tags/tag86.xml"/><Relationship Id="rId12" Type="http://schemas.openxmlformats.org/officeDocument/2006/relationships/image" Target="file:///C:\Users\D69LXP2\Desktop\400px_tools/pic_temp/pic_sup.png" TargetMode="External"/><Relationship Id="rId2" Type="http://schemas.openxmlformats.org/officeDocument/2006/relationships/tags" Target="../tags/tag81.xml"/><Relationship Id="rId16" Type="http://schemas.openxmlformats.org/officeDocument/2006/relationships/image" Target="file:///C:\Users\D69LXP2\Desktop\400px_tools/pic_temp/1_pic_quater_left_down.png" TargetMode="External"/><Relationship Id="rId1" Type="http://schemas.openxmlformats.org/officeDocument/2006/relationships/tags" Target="../tags/tag80.xml"/><Relationship Id="rId6" Type="http://schemas.openxmlformats.org/officeDocument/2006/relationships/tags" Target="../tags/tag85.xml"/><Relationship Id="rId11" Type="http://schemas.openxmlformats.org/officeDocument/2006/relationships/image" Target="../media/image1.png"/><Relationship Id="rId5" Type="http://schemas.openxmlformats.org/officeDocument/2006/relationships/tags" Target="../tags/tag84.xml"/><Relationship Id="rId15" Type="http://schemas.openxmlformats.org/officeDocument/2006/relationships/image" Target="../media/image3.png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83.xml"/><Relationship Id="rId9" Type="http://schemas.openxmlformats.org/officeDocument/2006/relationships/tags" Target="../tags/tag88.xml"/><Relationship Id="rId14" Type="http://schemas.openxmlformats.org/officeDocument/2006/relationships/image" Target="file:///C:\Users\D69LXP2\Desktop\400px_tools/pic_temp/0_pic_quater_right_down.png" TargetMode="Externa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91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90.xml"/><Relationship Id="rId1" Type="http://schemas.openxmlformats.org/officeDocument/2006/relationships/tags" Target="../tags/tag89.xml"/><Relationship Id="rId6" Type="http://schemas.openxmlformats.org/officeDocument/2006/relationships/tags" Target="../tags/tag94.xml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9" Type="http://schemas.openxmlformats.org/officeDocument/2006/relationships/image" Target="file:///C:\Users\D69LXP2\Desktop\400px_tools/pic_temp/pic_sup.png" TargetMode="Externa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97.xml"/><Relationship Id="rId7" Type="http://schemas.openxmlformats.org/officeDocument/2006/relationships/tags" Target="../tags/tag101.xml"/><Relationship Id="rId2" Type="http://schemas.openxmlformats.org/officeDocument/2006/relationships/tags" Target="../tags/tag96.xml"/><Relationship Id="rId1" Type="http://schemas.openxmlformats.org/officeDocument/2006/relationships/tags" Target="../tags/tag95.xml"/><Relationship Id="rId6" Type="http://schemas.openxmlformats.org/officeDocument/2006/relationships/tags" Target="../tags/tag100.xml"/><Relationship Id="rId5" Type="http://schemas.openxmlformats.org/officeDocument/2006/relationships/tags" Target="../tags/tag99.xml"/><Relationship Id="rId10" Type="http://schemas.openxmlformats.org/officeDocument/2006/relationships/image" Target="file:///C:\Users\D69LXP2\Desktop\400px_tools/pic_temp/pic_sup.png" TargetMode="External"/><Relationship Id="rId4" Type="http://schemas.openxmlformats.org/officeDocument/2006/relationships/tags" Target="../tags/tag98.xml"/><Relationship Id="rId9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09.xml"/><Relationship Id="rId13" Type="http://schemas.openxmlformats.org/officeDocument/2006/relationships/image" Target="file:///C:\Users\D69LXP2\Desktop\400px_tools/pic_temp/pic_sup.png" TargetMode="External"/><Relationship Id="rId3" Type="http://schemas.openxmlformats.org/officeDocument/2006/relationships/tags" Target="../tags/tag104.xml"/><Relationship Id="rId7" Type="http://schemas.openxmlformats.org/officeDocument/2006/relationships/tags" Target="../tags/tag108.xml"/><Relationship Id="rId12" Type="http://schemas.openxmlformats.org/officeDocument/2006/relationships/image" Target="../media/image1.png"/><Relationship Id="rId2" Type="http://schemas.openxmlformats.org/officeDocument/2006/relationships/tags" Target="../tags/tag103.xml"/><Relationship Id="rId1" Type="http://schemas.openxmlformats.org/officeDocument/2006/relationships/tags" Target="../tags/tag102.xml"/><Relationship Id="rId6" Type="http://schemas.openxmlformats.org/officeDocument/2006/relationships/tags" Target="../tags/tag107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06.xml"/><Relationship Id="rId15" Type="http://schemas.openxmlformats.org/officeDocument/2006/relationships/image" Target="file:///C:\Users\D69LXP2\Desktop\400px_tools/pic_temp/0_pic_quater_right_down.png" TargetMode="External"/><Relationship Id="rId10" Type="http://schemas.openxmlformats.org/officeDocument/2006/relationships/tags" Target="../tags/tag111.xml"/><Relationship Id="rId4" Type="http://schemas.openxmlformats.org/officeDocument/2006/relationships/tags" Target="../tags/tag105.xml"/><Relationship Id="rId9" Type="http://schemas.openxmlformats.org/officeDocument/2006/relationships/tags" Target="../tags/tag110.xml"/><Relationship Id="rId1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119.xml"/><Relationship Id="rId13" Type="http://schemas.openxmlformats.org/officeDocument/2006/relationships/image" Target="../media/image1.png"/><Relationship Id="rId18" Type="http://schemas.openxmlformats.org/officeDocument/2006/relationships/image" Target="file:///C:\Users\D69LXP2\Desktop\400px_tools/pic_temp/1_pic_quater_left_down.png" TargetMode="External"/><Relationship Id="rId3" Type="http://schemas.openxmlformats.org/officeDocument/2006/relationships/tags" Target="../tags/tag114.xml"/><Relationship Id="rId7" Type="http://schemas.openxmlformats.org/officeDocument/2006/relationships/tags" Target="../tags/tag118.xml"/><Relationship Id="rId12" Type="http://schemas.openxmlformats.org/officeDocument/2006/relationships/slideMaster" Target="../slideMasters/slideMaster1.xml"/><Relationship Id="rId17" Type="http://schemas.openxmlformats.org/officeDocument/2006/relationships/image" Target="../media/image3.png"/><Relationship Id="rId2" Type="http://schemas.openxmlformats.org/officeDocument/2006/relationships/tags" Target="../tags/tag113.xml"/><Relationship Id="rId16" Type="http://schemas.openxmlformats.org/officeDocument/2006/relationships/image" Target="file:///C:\Users\D69LXP2\Desktop\400px_tools/pic_temp/0_pic_quater_right_down.png" TargetMode="External"/><Relationship Id="rId1" Type="http://schemas.openxmlformats.org/officeDocument/2006/relationships/tags" Target="../tags/tag112.xml"/><Relationship Id="rId6" Type="http://schemas.openxmlformats.org/officeDocument/2006/relationships/tags" Target="../tags/tag117.xml"/><Relationship Id="rId11" Type="http://schemas.openxmlformats.org/officeDocument/2006/relationships/tags" Target="../tags/tag122.xml"/><Relationship Id="rId5" Type="http://schemas.openxmlformats.org/officeDocument/2006/relationships/tags" Target="../tags/tag116.xml"/><Relationship Id="rId15" Type="http://schemas.openxmlformats.org/officeDocument/2006/relationships/image" Target="../media/image2.png"/><Relationship Id="rId10" Type="http://schemas.openxmlformats.org/officeDocument/2006/relationships/tags" Target="../tags/tag121.xml"/><Relationship Id="rId4" Type="http://schemas.openxmlformats.org/officeDocument/2006/relationships/tags" Target="../tags/tag115.xml"/><Relationship Id="rId9" Type="http://schemas.openxmlformats.org/officeDocument/2006/relationships/tags" Target="../tags/tag120.xml"/><Relationship Id="rId14" Type="http://schemas.openxmlformats.org/officeDocument/2006/relationships/image" Target="file:///C:\Users\D69LXP2\Desktop\400px_tools/pic_temp/pic_sup.png" TargetMode="Externa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130.xml"/><Relationship Id="rId13" Type="http://schemas.openxmlformats.org/officeDocument/2006/relationships/image" Target="../media/image1.png"/><Relationship Id="rId18" Type="http://schemas.openxmlformats.org/officeDocument/2006/relationships/image" Target="file:///C:\Users\D69LXP2\Desktop\400px_tools/pic_temp/1_pic_quater_left_down.png" TargetMode="External"/><Relationship Id="rId3" Type="http://schemas.openxmlformats.org/officeDocument/2006/relationships/tags" Target="../tags/tag125.xml"/><Relationship Id="rId7" Type="http://schemas.openxmlformats.org/officeDocument/2006/relationships/tags" Target="../tags/tag129.xml"/><Relationship Id="rId12" Type="http://schemas.openxmlformats.org/officeDocument/2006/relationships/slideMaster" Target="../slideMasters/slideMaster1.xml"/><Relationship Id="rId17" Type="http://schemas.openxmlformats.org/officeDocument/2006/relationships/image" Target="../media/image3.png"/><Relationship Id="rId2" Type="http://schemas.openxmlformats.org/officeDocument/2006/relationships/tags" Target="../tags/tag124.xml"/><Relationship Id="rId16" Type="http://schemas.openxmlformats.org/officeDocument/2006/relationships/image" Target="file:///C:\Users\D69LXP2\Desktop\400px_tools/pic_temp/0_pic_quater_right_down.png" TargetMode="External"/><Relationship Id="rId1" Type="http://schemas.openxmlformats.org/officeDocument/2006/relationships/tags" Target="../tags/tag123.xml"/><Relationship Id="rId6" Type="http://schemas.openxmlformats.org/officeDocument/2006/relationships/tags" Target="../tags/tag128.xml"/><Relationship Id="rId11" Type="http://schemas.openxmlformats.org/officeDocument/2006/relationships/tags" Target="../tags/tag133.xml"/><Relationship Id="rId5" Type="http://schemas.openxmlformats.org/officeDocument/2006/relationships/tags" Target="../tags/tag127.xml"/><Relationship Id="rId15" Type="http://schemas.openxmlformats.org/officeDocument/2006/relationships/image" Target="../media/image2.png"/><Relationship Id="rId10" Type="http://schemas.openxmlformats.org/officeDocument/2006/relationships/tags" Target="../tags/tag132.xml"/><Relationship Id="rId4" Type="http://schemas.openxmlformats.org/officeDocument/2006/relationships/tags" Target="../tags/tag126.xml"/><Relationship Id="rId9" Type="http://schemas.openxmlformats.org/officeDocument/2006/relationships/tags" Target="../tags/tag131.xml"/><Relationship Id="rId14" Type="http://schemas.openxmlformats.org/officeDocument/2006/relationships/image" Target="file:///C:\Users\D69LXP2\Desktop\400px_tools/pic_temp/pic_sup.png" TargetMode="Externa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141.xml"/><Relationship Id="rId13" Type="http://schemas.openxmlformats.org/officeDocument/2006/relationships/tags" Target="../tags/tag146.xml"/><Relationship Id="rId18" Type="http://schemas.openxmlformats.org/officeDocument/2006/relationships/image" Target="file:///C:\Users\D69LXP2\Desktop\400px_tools/pic_temp/0_pic_quater_right_down.png" TargetMode="External"/><Relationship Id="rId3" Type="http://schemas.openxmlformats.org/officeDocument/2006/relationships/tags" Target="../tags/tag136.xml"/><Relationship Id="rId7" Type="http://schemas.openxmlformats.org/officeDocument/2006/relationships/tags" Target="../tags/tag140.xml"/><Relationship Id="rId12" Type="http://schemas.openxmlformats.org/officeDocument/2006/relationships/tags" Target="../tags/tag145.xml"/><Relationship Id="rId17" Type="http://schemas.openxmlformats.org/officeDocument/2006/relationships/image" Target="../media/image2.png"/><Relationship Id="rId2" Type="http://schemas.openxmlformats.org/officeDocument/2006/relationships/tags" Target="../tags/tag135.xml"/><Relationship Id="rId16" Type="http://schemas.openxmlformats.org/officeDocument/2006/relationships/image" Target="file:///C:\Users\D69LXP2\Desktop\400px_tools/pic_temp/pic_sup.png" TargetMode="External"/><Relationship Id="rId20" Type="http://schemas.openxmlformats.org/officeDocument/2006/relationships/image" Target="file:///C:\Users\D69LXP2\Desktop\400px_tools/pic_temp/1_pic_quater_left_down.png" TargetMode="External"/><Relationship Id="rId1" Type="http://schemas.openxmlformats.org/officeDocument/2006/relationships/tags" Target="../tags/tag134.xml"/><Relationship Id="rId6" Type="http://schemas.openxmlformats.org/officeDocument/2006/relationships/tags" Target="../tags/tag139.xml"/><Relationship Id="rId11" Type="http://schemas.openxmlformats.org/officeDocument/2006/relationships/tags" Target="../tags/tag144.xml"/><Relationship Id="rId5" Type="http://schemas.openxmlformats.org/officeDocument/2006/relationships/tags" Target="../tags/tag138.xml"/><Relationship Id="rId15" Type="http://schemas.openxmlformats.org/officeDocument/2006/relationships/image" Target="../media/image1.png"/><Relationship Id="rId10" Type="http://schemas.openxmlformats.org/officeDocument/2006/relationships/tags" Target="../tags/tag143.xml"/><Relationship Id="rId19" Type="http://schemas.openxmlformats.org/officeDocument/2006/relationships/image" Target="../media/image3.png"/><Relationship Id="rId4" Type="http://schemas.openxmlformats.org/officeDocument/2006/relationships/tags" Target="../tags/tag137.xml"/><Relationship Id="rId9" Type="http://schemas.openxmlformats.org/officeDocument/2006/relationships/tags" Target="../tags/tag142.xml"/><Relationship Id="rId14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154.xml"/><Relationship Id="rId13" Type="http://schemas.openxmlformats.org/officeDocument/2006/relationships/image" Target="../media/image7.png"/><Relationship Id="rId3" Type="http://schemas.openxmlformats.org/officeDocument/2006/relationships/tags" Target="../tags/tag149.xml"/><Relationship Id="rId7" Type="http://schemas.openxmlformats.org/officeDocument/2006/relationships/tags" Target="../tags/tag153.xml"/><Relationship Id="rId12" Type="http://schemas.openxmlformats.org/officeDocument/2006/relationships/image" Target="file:///C:\Users\D69LXP2\Desktop\400px_tools/pic_temp/pic_sup.png" TargetMode="External"/><Relationship Id="rId2" Type="http://schemas.openxmlformats.org/officeDocument/2006/relationships/tags" Target="../tags/tag148.xml"/><Relationship Id="rId16" Type="http://schemas.openxmlformats.org/officeDocument/2006/relationships/image" Target="file:///C:\Users\D69LXP2\Desktop\400px_tools/pic_temp/1_pic_quater_left_down.png" TargetMode="External"/><Relationship Id="rId1" Type="http://schemas.openxmlformats.org/officeDocument/2006/relationships/tags" Target="../tags/tag147.xml"/><Relationship Id="rId6" Type="http://schemas.openxmlformats.org/officeDocument/2006/relationships/tags" Target="../tags/tag152.xml"/><Relationship Id="rId11" Type="http://schemas.openxmlformats.org/officeDocument/2006/relationships/image" Target="../media/image1.png"/><Relationship Id="rId5" Type="http://schemas.openxmlformats.org/officeDocument/2006/relationships/tags" Target="../tags/tag151.xml"/><Relationship Id="rId15" Type="http://schemas.openxmlformats.org/officeDocument/2006/relationships/image" Target="../media/image8.png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150.xml"/><Relationship Id="rId9" Type="http://schemas.openxmlformats.org/officeDocument/2006/relationships/tags" Target="../tags/tag155.xml"/><Relationship Id="rId14" Type="http://schemas.openxmlformats.org/officeDocument/2006/relationships/image" Target="file:///C:\Users\D69LXP2\Desktop\400px_tools/pic_temp/0_pic_quater_right_up.png" TargetMode="Externa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9.xml"/><Relationship Id="rId7" Type="http://schemas.openxmlformats.org/officeDocument/2006/relationships/tags" Target="../tags/tag23.xml"/><Relationship Id="rId12" Type="http://schemas.openxmlformats.org/officeDocument/2006/relationships/image" Target="../media/image5.png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tags" Target="../tags/tag22.xml"/><Relationship Id="rId11" Type="http://schemas.openxmlformats.org/officeDocument/2006/relationships/image" Target="../media/image4.png"/><Relationship Id="rId5" Type="http://schemas.openxmlformats.org/officeDocument/2006/relationships/tags" Target="../tags/tag21.xml"/><Relationship Id="rId10" Type="http://schemas.openxmlformats.org/officeDocument/2006/relationships/image" Target="file:///C:\Users\D69LXP2\Desktop\400px_tools/pic_temp/pic_sup.png" TargetMode="External"/><Relationship Id="rId4" Type="http://schemas.openxmlformats.org/officeDocument/2006/relationships/tags" Target="../tags/tag20.xml"/><Relationship Id="rId9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26.xml"/><Relationship Id="rId7" Type="http://schemas.openxmlformats.org/officeDocument/2006/relationships/tags" Target="../tags/tag30.xml"/><Relationship Id="rId12" Type="http://schemas.openxmlformats.org/officeDocument/2006/relationships/image" Target="../media/image5.png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tags" Target="../tags/tag29.xml"/><Relationship Id="rId11" Type="http://schemas.openxmlformats.org/officeDocument/2006/relationships/image" Target="../media/image4.png"/><Relationship Id="rId5" Type="http://schemas.openxmlformats.org/officeDocument/2006/relationships/tags" Target="../tags/tag28.xml"/><Relationship Id="rId10" Type="http://schemas.openxmlformats.org/officeDocument/2006/relationships/image" Target="file:///C:\Users\D69LXP2\Desktop\400px_tools/pic_temp/pic_sup.png" TargetMode="External"/><Relationship Id="rId4" Type="http://schemas.openxmlformats.org/officeDocument/2006/relationships/tags" Target="../tags/tag27.xml"/><Relationship Id="rId9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38.xml"/><Relationship Id="rId3" Type="http://schemas.openxmlformats.org/officeDocument/2006/relationships/tags" Target="../tags/tag33.xml"/><Relationship Id="rId7" Type="http://schemas.openxmlformats.org/officeDocument/2006/relationships/tags" Target="../tags/tag37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tags" Target="../tags/tag36.xml"/><Relationship Id="rId11" Type="http://schemas.openxmlformats.org/officeDocument/2006/relationships/image" Target="file:///C:\Users\D69LXP2\Desktop\400px_tools/pic_temp/pic_sup.png" TargetMode="External"/><Relationship Id="rId5" Type="http://schemas.openxmlformats.org/officeDocument/2006/relationships/tags" Target="../tags/tag35.xml"/><Relationship Id="rId10" Type="http://schemas.openxmlformats.org/officeDocument/2006/relationships/image" Target="../media/image1.png"/><Relationship Id="rId4" Type="http://schemas.openxmlformats.org/officeDocument/2006/relationships/tags" Target="../tags/tag34.xml"/><Relationship Id="rId9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46.xml"/><Relationship Id="rId13" Type="http://schemas.openxmlformats.org/officeDocument/2006/relationships/image" Target="file:///C:\Users\D69LXP2\Desktop\400px_tools/pic_temp/pic_sup.png" TargetMode="External"/><Relationship Id="rId3" Type="http://schemas.openxmlformats.org/officeDocument/2006/relationships/tags" Target="../tags/tag41.xml"/><Relationship Id="rId7" Type="http://schemas.openxmlformats.org/officeDocument/2006/relationships/tags" Target="../tags/tag45.xml"/><Relationship Id="rId12" Type="http://schemas.openxmlformats.org/officeDocument/2006/relationships/image" Target="../media/image1.png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6" Type="http://schemas.openxmlformats.org/officeDocument/2006/relationships/tags" Target="../tags/tag44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43.xml"/><Relationship Id="rId10" Type="http://schemas.openxmlformats.org/officeDocument/2006/relationships/tags" Target="../tags/tag48.xml"/><Relationship Id="rId4" Type="http://schemas.openxmlformats.org/officeDocument/2006/relationships/tags" Target="../tags/tag42.xml"/><Relationship Id="rId9" Type="http://schemas.openxmlformats.org/officeDocument/2006/relationships/tags" Target="../tags/tag47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51.xml"/><Relationship Id="rId7" Type="http://schemas.openxmlformats.org/officeDocument/2006/relationships/tags" Target="../tags/tag55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tags" Target="../tags/tag54.xml"/><Relationship Id="rId5" Type="http://schemas.openxmlformats.org/officeDocument/2006/relationships/tags" Target="../tags/tag53.xml"/><Relationship Id="rId10" Type="http://schemas.openxmlformats.org/officeDocument/2006/relationships/image" Target="file:///C:\Users\D69LXP2\Desktop\400px_tools/pic_temp/whole_pic.png" TargetMode="External"/><Relationship Id="rId4" Type="http://schemas.openxmlformats.org/officeDocument/2006/relationships/tags" Target="../tags/tag52.xml"/><Relationship Id="rId9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tags" Target="../tags/tag66.xml"/><Relationship Id="rId3" Type="http://schemas.openxmlformats.org/officeDocument/2006/relationships/tags" Target="../tags/tag61.xml"/><Relationship Id="rId7" Type="http://schemas.openxmlformats.org/officeDocument/2006/relationships/tags" Target="../tags/tag65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tags" Target="../tags/tag64.xml"/><Relationship Id="rId11" Type="http://schemas.openxmlformats.org/officeDocument/2006/relationships/image" Target="file:///C:\Users\D69LXP2\Desktop\400px_tools/pic_temp/pic_sup.png" TargetMode="External"/><Relationship Id="rId5" Type="http://schemas.openxmlformats.org/officeDocument/2006/relationships/tags" Target="../tags/tag63.xml"/><Relationship Id="rId10" Type="http://schemas.openxmlformats.org/officeDocument/2006/relationships/image" Target="../media/image1.png"/><Relationship Id="rId4" Type="http://schemas.openxmlformats.org/officeDocument/2006/relationships/tags" Target="../tags/tag62.xml"/><Relationship Id="rId9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69.xml"/><Relationship Id="rId7" Type="http://schemas.openxmlformats.org/officeDocument/2006/relationships/tags" Target="../tags/tag73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10" Type="http://schemas.openxmlformats.org/officeDocument/2006/relationships/image" Target="file:///C:\Users\D69LXP2\Desktop\400px_tools/pic_temp/pic_sup.png" TargetMode="External"/><Relationship Id="rId4" Type="http://schemas.openxmlformats.org/officeDocument/2006/relationships/tags" Target="../tags/tag70.xml"/><Relationship Id="rId9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1"/>
            </p:custDataLst>
          </p:nvPr>
        </p:nvPicPr>
        <p:blipFill>
          <a:blip r:embed="rId12" r:link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2113464" y="0"/>
            <a:ext cx="3539243" cy="5613102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矩形 6"/>
          <p:cNvSpPr/>
          <p:nvPr userDrawn="1">
            <p:custDataLst>
              <p:tags r:id="rId3"/>
            </p:custDataLst>
          </p:nvPr>
        </p:nvSpPr>
        <p:spPr>
          <a:xfrm>
            <a:off x="2315089" y="216027"/>
            <a:ext cx="3132392" cy="5181048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6" name="图片 5"/>
          <p:cNvPicPr/>
          <p:nvPr userDrawn="1">
            <p:custDataLst>
              <p:tags r:id="rId4"/>
            </p:custDataLst>
          </p:nvPr>
        </p:nvPicPr>
        <p:blipFill>
          <a:blip r:embed="rId14" r:link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464" y="0"/>
            <a:ext cx="720090" cy="720847"/>
          </a:xfrm>
          <a:prstGeom prst="rect">
            <a:avLst/>
          </a:prstGeom>
        </p:spPr>
      </p:pic>
      <p:pic>
        <p:nvPicPr>
          <p:cNvPr id="5" name="图片 4"/>
          <p:cNvPicPr/>
          <p:nvPr userDrawn="1">
            <p:custDataLst>
              <p:tags r:id="rId5"/>
            </p:custDataLst>
          </p:nvPr>
        </p:nvPicPr>
        <p:blipFill>
          <a:blip r:embed="rId16" r:link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616" y="4893011"/>
            <a:ext cx="720090" cy="72009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ctrTitle" idx="14" hasCustomPrompt="1"/>
            <p:custDataLst>
              <p:tags r:id="rId9"/>
            </p:custDataLst>
          </p:nvPr>
        </p:nvSpPr>
        <p:spPr>
          <a:xfrm>
            <a:off x="3718560" y="441960"/>
            <a:ext cx="1008830" cy="4770119"/>
          </a:xfrm>
        </p:spPr>
        <p:txBody>
          <a:bodyPr vert="eaVert" wrap="square" lIns="91440" tIns="45720" rIns="91440" bIns="45720"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4400"/>
              <a:buNone/>
              <a:defRPr sz="5000" b="0" spc="7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 hasCustomPrompt="1"/>
            <p:custDataLst>
              <p:tags r:id="rId10"/>
            </p:custDataLst>
          </p:nvPr>
        </p:nvSpPr>
        <p:spPr>
          <a:xfrm>
            <a:off x="3246119" y="441959"/>
            <a:ext cx="397257" cy="4770119"/>
          </a:xfrm>
        </p:spPr>
        <p:txBody>
          <a:bodyPr vert="eaVert" wrap="square" lIns="91440" tIns="45720" rIns="91440" bIns="45720" anchor="t" anchorCtr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600"/>
              <a:buNone/>
              <a:defRPr sz="1800" b="0" spc="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dirty="0"/>
              <a:t>单击此处编辑副标题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1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 userDrawn="1">
            <p:custDataLst>
              <p:tags r:id="rId2"/>
            </p:custDataLst>
          </p:nvPr>
        </p:nvSpPr>
        <p:spPr>
          <a:xfrm>
            <a:off x="291636" y="0"/>
            <a:ext cx="11608728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6"/>
            </p:custDataLst>
          </p:nvPr>
        </p:nvSpPr>
        <p:spPr>
          <a:xfrm>
            <a:off x="669930" y="952508"/>
            <a:ext cx="10852237" cy="5388907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/>
          <p:nvPr userDrawn="1">
            <p:custDataLst>
              <p:tags r:id="rId1"/>
            </p:custDataLst>
          </p:nvPr>
        </p:nvPicPr>
        <p:blipFill>
          <a:blip r:embed="rId11" r:link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>
            <p:custDataLst>
              <p:tags r:id="rId2"/>
            </p:custDataLst>
          </p:nvPr>
        </p:nvSpPr>
        <p:spPr>
          <a:xfrm>
            <a:off x="2113464" y="0"/>
            <a:ext cx="3539243" cy="5613102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8" name="矩形 7"/>
          <p:cNvSpPr/>
          <p:nvPr userDrawn="1">
            <p:custDataLst>
              <p:tags r:id="rId3"/>
            </p:custDataLst>
          </p:nvPr>
        </p:nvSpPr>
        <p:spPr>
          <a:xfrm>
            <a:off x="2315089" y="216027"/>
            <a:ext cx="3132392" cy="5181048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7" name="图片 6"/>
          <p:cNvPicPr/>
          <p:nvPr userDrawn="1">
            <p:custDataLst>
              <p:tags r:id="rId4"/>
            </p:custDataLst>
          </p:nvPr>
        </p:nvPicPr>
        <p:blipFill>
          <a:blip r:embed="rId13" r:link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616" y="0"/>
            <a:ext cx="720090" cy="720847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15" r:link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464" y="4893011"/>
            <a:ext cx="720090" cy="72009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idx="13" hasCustomPrompt="1"/>
            <p:custDataLst>
              <p:tags r:id="rId9"/>
            </p:custDataLst>
          </p:nvPr>
        </p:nvSpPr>
        <p:spPr>
          <a:xfrm>
            <a:off x="3233738" y="594360"/>
            <a:ext cx="1304925" cy="4424680"/>
          </a:xfrm>
        </p:spPr>
        <p:txBody>
          <a:bodyPr vert="eaVert" wrap="square" lIns="91440" tIns="45720" rIns="91440" bIns="45720" anchor="ctr" anchorCtr="0">
            <a:normAutofit/>
          </a:bodyPr>
          <a:lstStyle>
            <a:lvl1pPr marL="0" marR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6000"/>
              <a:buNone/>
              <a:defRPr sz="6000" b="0" spc="10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1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 userDrawn="1">
            <p:custDataLst>
              <p:tags r:id="rId2"/>
            </p:custDataLst>
          </p:nvPr>
        </p:nvSpPr>
        <p:spPr>
          <a:xfrm>
            <a:off x="291636" y="0"/>
            <a:ext cx="11608728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1"/>
            </p:custDataLst>
          </p:nvPr>
        </p:nvPicPr>
        <p:blipFill>
          <a:blip r:embed="rId9" r:link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292075" y="303809"/>
            <a:ext cx="11607851" cy="6250382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81600" y="1249200"/>
            <a:ext cx="9626400" cy="723600"/>
          </a:xfrm>
        </p:spPr>
        <p:txBody>
          <a:bodyPr wrap="square" anchor="ctr">
            <a:normAutofit/>
          </a:bodyPr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1281113" y="2163600"/>
            <a:ext cx="9626600" cy="3445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/>
          <p:nvPr userDrawn="1">
            <p:custDataLst>
              <p:tags r:id="rId1"/>
            </p:custDataLst>
          </p:nvPr>
        </p:nvPicPr>
        <p:blipFill>
          <a:blip r:embed="rId12" r:link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292075" y="303809"/>
            <a:ext cx="11607851" cy="6250382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矩形 9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4824603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/>
          <p:cNvPicPr/>
          <p:nvPr userDrawn="1">
            <p:custDataLst>
              <p:tags r:id="rId4"/>
            </p:custDataLst>
          </p:nvPr>
        </p:nvPicPr>
        <p:blipFill>
          <a:blip r:embed="rId14" r:link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84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83200" y="770400"/>
            <a:ext cx="3960000" cy="882000"/>
          </a:xfrm>
        </p:spPr>
        <p:txBody>
          <a:bodyPr wrap="square" anchor="ctr" anchorCtr="0">
            <a:normAutofit/>
          </a:bodyPr>
          <a:lstStyle>
            <a:lvl1pPr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586800" y="1764000"/>
            <a:ext cx="3956400" cy="4093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5101200" y="769938"/>
            <a:ext cx="6480000" cy="5087937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/>
          <p:nvPr userDrawn="1">
            <p:custDataLst>
              <p:tags r:id="rId1"/>
            </p:custDataLst>
          </p:nvPr>
        </p:nvPicPr>
        <p:blipFill>
          <a:blip r:embed="rId13" r:link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矩形 11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549219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1" name="矩形 10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2192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10" name="图片 9"/>
          <p:cNvPicPr/>
          <p:nvPr userDrawn="1">
            <p:custDataLst>
              <p:tags r:id="rId4"/>
            </p:custDataLst>
          </p:nvPr>
        </p:nvPicPr>
        <p:blipFill>
          <a:blip r:embed="rId15" r:link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847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5"/>
            </p:custDataLst>
          </p:nvPr>
        </p:nvPicPr>
        <p:blipFill>
          <a:blip r:embed="rId17" r:link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12000" y="781200"/>
            <a:ext cx="10976400" cy="626400"/>
          </a:xfrm>
        </p:spPr>
        <p:txBody>
          <a:bodyPr wrap="square" anchor="ctr">
            <a:normAutofit/>
          </a:bodyPr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612000" y="1659600"/>
            <a:ext cx="10975975" cy="828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612775" y="2808000"/>
            <a:ext cx="10965600" cy="34308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/>
          <p:nvPr userDrawn="1">
            <p:custDataLst>
              <p:tags r:id="rId1"/>
            </p:custDataLst>
          </p:nvPr>
        </p:nvPicPr>
        <p:blipFill>
          <a:blip r:embed="rId13" r:link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矩形 11"/>
          <p:cNvSpPr/>
          <p:nvPr userDrawn="1">
            <p:custDataLst>
              <p:tags r:id="rId2"/>
            </p:custDataLst>
          </p:nvPr>
        </p:nvSpPr>
        <p:spPr>
          <a:xfrm>
            <a:off x="0" y="302438"/>
            <a:ext cx="12192000" cy="6549219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1" name="矩形 10"/>
          <p:cNvSpPr/>
          <p:nvPr userDrawn="1">
            <p:custDataLst>
              <p:tags r:id="rId3"/>
            </p:custDataLst>
          </p:nvPr>
        </p:nvSpPr>
        <p:spPr>
          <a:xfrm>
            <a:off x="0" y="5028971"/>
            <a:ext cx="12192000" cy="182902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10" name="图片 9"/>
          <p:cNvPicPr/>
          <p:nvPr userDrawn="1">
            <p:custDataLst>
              <p:tags r:id="rId4"/>
            </p:custDataLst>
          </p:nvPr>
        </p:nvPicPr>
        <p:blipFill>
          <a:blip r:embed="rId15" r:link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847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5"/>
            </p:custDataLst>
          </p:nvPr>
        </p:nvPicPr>
        <p:blipFill>
          <a:blip r:embed="rId17" r:link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04800" y="669600"/>
            <a:ext cx="10976400" cy="565200"/>
          </a:xfrm>
        </p:spPr>
        <p:txBody>
          <a:bodyPr wrap="square" anchor="ctr" anchorCtr="0">
            <a:normAutofit/>
          </a:bodyPr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604837" y="1681200"/>
            <a:ext cx="10990800" cy="321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1"/>
            </p:custDataLst>
          </p:nvPr>
        </p:nvSpPr>
        <p:spPr>
          <a:xfrm>
            <a:off x="594000" y="5180400"/>
            <a:ext cx="11001600" cy="10116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/>
          <p:nvPr userDrawn="1">
            <p:custDataLst>
              <p:tags r:id="rId1"/>
            </p:custDataLst>
          </p:nvPr>
        </p:nvPicPr>
        <p:blipFill>
          <a:blip r:embed="rId15" r:link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矩形 14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549219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4" name="矩形 13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12" name="图片 11"/>
          <p:cNvPicPr/>
          <p:nvPr userDrawn="1">
            <p:custDataLst>
              <p:tags r:id="rId4"/>
            </p:custDataLst>
          </p:nvPr>
        </p:nvPicPr>
        <p:blipFill>
          <a:blip r:embed="rId17" r:link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6137153"/>
            <a:ext cx="720090" cy="720847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5"/>
            </p:custDataLst>
          </p:nvPr>
        </p:nvPicPr>
        <p:blipFill>
          <a:blip r:embed="rId19" r:link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579600" y="237600"/>
            <a:ext cx="11037600" cy="441964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579600" y="1663200"/>
            <a:ext cx="53424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6242400" y="1663200"/>
            <a:ext cx="53676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2"/>
            </p:custDataLst>
          </p:nvPr>
        </p:nvSpPr>
        <p:spPr>
          <a:xfrm>
            <a:off x="572400" y="4816800"/>
            <a:ext cx="53424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3"/>
            </p:custDataLst>
          </p:nvPr>
        </p:nvSpPr>
        <p:spPr>
          <a:xfrm>
            <a:off x="6253200" y="4813200"/>
            <a:ext cx="53676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1">
            <p:custDataLst>
              <p:tags r:id="rId1"/>
            </p:custDataLst>
          </p:nvPr>
        </p:nvPicPr>
        <p:blipFill>
          <a:blip r:embed="rId11" r:link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3691"/>
            <a:ext cx="12192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13" r:link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1797" y="0"/>
            <a:ext cx="1620202" cy="1621906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4"/>
            </p:custDataLst>
          </p:nvPr>
        </p:nvPicPr>
        <p:blipFill>
          <a:blip r:embed="rId15" r:link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37797"/>
            <a:ext cx="1620202" cy="162020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522800" y="1339200"/>
            <a:ext cx="9144000" cy="2386800"/>
          </a:xfrm>
        </p:spPr>
        <p:txBody>
          <a:bodyPr wrap="square" anchor="b">
            <a:normAutofit/>
          </a:bodyPr>
          <a:lstStyle>
            <a:lvl1pPr algn="ctr">
              <a:defRPr sz="60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1522413" y="3862800"/>
            <a:ext cx="9144000" cy="1656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1"/>
            </p:custDataLst>
          </p:nvPr>
        </p:nvPicPr>
        <p:blipFill>
          <a:blip r:embed="rId9" r:link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291636" y="0"/>
            <a:ext cx="11608728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4CCC705-9ACE-4B57-AB14-431E62205AE1}"/>
              </a:ext>
            </a:extLst>
          </p:cNvPr>
          <p:cNvSpPr/>
          <p:nvPr userDrawn="1"/>
        </p:nvSpPr>
        <p:spPr>
          <a:xfrm>
            <a:off x="291635" y="0"/>
            <a:ext cx="11608728" cy="6858000"/>
          </a:xfrm>
          <a:prstGeom prst="rect">
            <a:avLst/>
          </a:prstGeom>
          <a:blipFill dpi="0" rotWithShape="1">
            <a:blip r:embed="rId11">
              <a:alphaModFix amt="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654BCB3-1BA2-4962-B5BD-1A3CCA86DCAB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478" y="329487"/>
            <a:ext cx="1224640" cy="62302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1"/>
            </p:custDataLst>
          </p:nvPr>
        </p:nvPicPr>
        <p:blipFill>
          <a:blip r:embed="rId9" r:link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5710314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ctrTitle" idx="14" hasCustomPrompt="1"/>
            <p:custDataLst>
              <p:tags r:id="rId6"/>
            </p:custDataLst>
          </p:nvPr>
        </p:nvSpPr>
        <p:spPr>
          <a:xfrm>
            <a:off x="4702174" y="2304098"/>
            <a:ext cx="4914265" cy="835660"/>
          </a:xfrm>
        </p:spPr>
        <p:txBody>
          <a:bodyPr vert="horz" wrap="square" lIns="91440" tIns="46800" rIns="91440" bIns="0" anchor="b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000"/>
              <a:buFont typeface="Arial" panose="020B0604020202020204" pitchFamily="34" charset="0"/>
              <a:buNone/>
              <a:defRPr sz="4000" b="0" spc="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 hasCustomPrompt="1"/>
            <p:custDataLst>
              <p:tags r:id="rId7"/>
            </p:custDataLst>
          </p:nvPr>
        </p:nvSpPr>
        <p:spPr>
          <a:xfrm>
            <a:off x="4702174" y="3181351"/>
            <a:ext cx="4914265" cy="428624"/>
          </a:xfrm>
        </p:spPr>
        <p:txBody>
          <a:bodyPr vert="horz" wrap="square" lIns="91440" tIns="0" rIns="91440" bIns="45720" anchor="t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None/>
              <a:defRPr sz="2000" b="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F30170E-219A-4EF2-91BD-2E5F75C9B383}"/>
              </a:ext>
            </a:extLst>
          </p:cNvPr>
          <p:cNvSpPr/>
          <p:nvPr userDrawn="1"/>
        </p:nvSpPr>
        <p:spPr>
          <a:xfrm>
            <a:off x="291635" y="0"/>
            <a:ext cx="11604357" cy="6858000"/>
          </a:xfrm>
          <a:prstGeom prst="rect">
            <a:avLst/>
          </a:prstGeom>
          <a:blipFill dpi="0" rotWithShape="1">
            <a:blip r:embed="rId11">
              <a:alphaModFix amt="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DDBDC69-BFB8-49AC-B64D-0CE112112976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478" y="329487"/>
            <a:ext cx="1224640" cy="62302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1"/>
            </p:custDataLst>
          </p:nvPr>
        </p:nvPicPr>
        <p:blipFill>
          <a:blip r:embed="rId10" r:link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291636" y="0"/>
            <a:ext cx="11608728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4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5"/>
            </p:custDataLst>
          </p:nvPr>
        </p:nvSpPr>
        <p:spPr>
          <a:xfrm>
            <a:off x="6238877" y="952508"/>
            <a:ext cx="5283242" cy="5388907"/>
          </a:xfrm>
        </p:spPr>
        <p:txBody>
          <a:bodyPr wrap="square"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1">
            <p:custDataLst>
              <p:tags r:id="rId1"/>
            </p:custDataLst>
          </p:nvPr>
        </p:nvPicPr>
        <p:blipFill>
          <a:blip r:embed="rId12" r:link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291636" y="0"/>
            <a:ext cx="11608728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4"/>
            </p:custDataLst>
          </p:nvPr>
        </p:nvSpPr>
        <p:spPr>
          <a:xfrm>
            <a:off x="669930" y="952508"/>
            <a:ext cx="5283242" cy="381003"/>
          </a:xfrm>
        </p:spPr>
        <p:txBody>
          <a:bodyPr wrap="square" lIns="90170" tIns="46990" rIns="90170" bIns="46990" anchor="ctr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5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6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7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1"/>
            </p:custDataLst>
          </p:nvPr>
        </p:nvPicPr>
        <p:blipFill>
          <a:blip r:embed="rId9" r:link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" name="矩形 5"/>
          <p:cNvSpPr/>
          <p:nvPr userDrawn="1">
            <p:custDataLst>
              <p:tags r:id="rId3"/>
            </p:custDataLst>
          </p:nvPr>
        </p:nvSpPr>
        <p:spPr>
          <a:xfrm>
            <a:off x="4320540" y="0"/>
            <a:ext cx="7866984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r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1"/>
            </p:custDataLst>
          </p:nvPr>
        </p:nvPicPr>
        <p:blipFill>
          <a:blip r:embed="rId10" r:link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291636" y="0"/>
            <a:ext cx="11608728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4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5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9EFD9D74-47D9-4702-A33C-335B63B48DBF}" type="datetimeFigureOut">
              <a:rPr lang="zh-CN" altLang="en-US" smtClean="0"/>
              <a:t>2021/7/29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1"/>
            </p:custDataLst>
          </p:nvPr>
        </p:nvPicPr>
        <p:blipFill>
          <a:blip r:embed="rId9" r:link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291636" y="0"/>
            <a:ext cx="11608728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3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4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 wrap="square">
            <a:normAutofit/>
          </a:bodyPr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58.xml"/><Relationship Id="rId2" Type="http://schemas.openxmlformats.org/officeDocument/2006/relationships/tags" Target="../tags/tag157.xml"/><Relationship Id="rId1" Type="http://schemas.openxmlformats.org/officeDocument/2006/relationships/tags" Target="../tags/tag156.xm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1.xml"/><Relationship Id="rId5" Type="http://schemas.openxmlformats.org/officeDocument/2006/relationships/image" Target="../media/image13.png"/><Relationship Id="rId4" Type="http://schemas.openxmlformats.org/officeDocument/2006/relationships/customXml" Target="../ink/ink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2.xml"/><Relationship Id="rId5" Type="http://schemas.openxmlformats.org/officeDocument/2006/relationships/image" Target="../media/image14.png"/><Relationship Id="rId4" Type="http://schemas.openxmlformats.org/officeDocument/2006/relationships/customXml" Target="../ink/ink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4.xml"/><Relationship Id="rId5" Type="http://schemas.openxmlformats.org/officeDocument/2006/relationships/image" Target="../media/image15.png"/><Relationship Id="rId4" Type="http://schemas.openxmlformats.org/officeDocument/2006/relationships/customXml" Target="../ink/ink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.xml"/><Relationship Id="rId3" Type="http://schemas.openxmlformats.org/officeDocument/2006/relationships/image" Target="../media/image80.png"/><Relationship Id="rId7" Type="http://schemas.openxmlformats.org/officeDocument/2006/relationships/image" Target="../media/image1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5.xml"/><Relationship Id="rId6" Type="http://schemas.openxmlformats.org/officeDocument/2006/relationships/customXml" Target="../ink/ink9.xml"/><Relationship Id="rId5" Type="http://schemas.openxmlformats.org/officeDocument/2006/relationships/image" Target="../media/image16.png"/><Relationship Id="rId4" Type="http://schemas.openxmlformats.org/officeDocument/2006/relationships/customXml" Target="../ink/ink8.xml"/><Relationship Id="rId9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6.xml"/><Relationship Id="rId5" Type="http://schemas.openxmlformats.org/officeDocument/2006/relationships/image" Target="../media/image19.png"/><Relationship Id="rId4" Type="http://schemas.openxmlformats.org/officeDocument/2006/relationships/customXml" Target="../ink/ink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7.xml"/><Relationship Id="rId5" Type="http://schemas.openxmlformats.org/officeDocument/2006/relationships/image" Target="../media/image20.png"/><Relationship Id="rId4" Type="http://schemas.openxmlformats.org/officeDocument/2006/relationships/customXml" Target="../ink/ink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9.xml"/><Relationship Id="rId5" Type="http://schemas.openxmlformats.org/officeDocument/2006/relationships/image" Target="../media/image21.png"/><Relationship Id="rId4" Type="http://schemas.openxmlformats.org/officeDocument/2006/relationships/customXml" Target="../ink/ink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0.xml"/><Relationship Id="rId5" Type="http://schemas.openxmlformats.org/officeDocument/2006/relationships/image" Target="../media/image22.png"/><Relationship Id="rId4" Type="http://schemas.openxmlformats.org/officeDocument/2006/relationships/customXml" Target="../ink/ink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161.xml"/><Relationship Id="rId7" Type="http://schemas.openxmlformats.org/officeDocument/2006/relationships/notesSlide" Target="../notesSlides/notesSlide2.xml"/><Relationship Id="rId2" Type="http://schemas.openxmlformats.org/officeDocument/2006/relationships/tags" Target="../tags/tag160.xml"/><Relationship Id="rId1" Type="http://schemas.openxmlformats.org/officeDocument/2006/relationships/tags" Target="../tags/tag159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163.xml"/><Relationship Id="rId4" Type="http://schemas.openxmlformats.org/officeDocument/2006/relationships/tags" Target="../tags/tag16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1.xml"/><Relationship Id="rId5" Type="http://schemas.openxmlformats.org/officeDocument/2006/relationships/image" Target="../media/image23.png"/><Relationship Id="rId4" Type="http://schemas.openxmlformats.org/officeDocument/2006/relationships/customXml" Target="../ink/ink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184.xml"/><Relationship Id="rId7" Type="http://schemas.openxmlformats.org/officeDocument/2006/relationships/notesSlide" Target="../notesSlides/notesSlide3.xml"/><Relationship Id="rId2" Type="http://schemas.openxmlformats.org/officeDocument/2006/relationships/tags" Target="../tags/tag183.xml"/><Relationship Id="rId1" Type="http://schemas.openxmlformats.org/officeDocument/2006/relationships/tags" Target="../tags/tag182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186.xml"/><Relationship Id="rId4" Type="http://schemas.openxmlformats.org/officeDocument/2006/relationships/tags" Target="../tags/tag18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7.xml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.xml"/><Relationship Id="rId3" Type="http://schemas.openxmlformats.org/officeDocument/2006/relationships/image" Target="../media/image180.png"/><Relationship Id="rId7" Type="http://schemas.openxmlformats.org/officeDocument/2006/relationships/image" Target="../media/image29.sv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8.xml"/><Relationship Id="rId6" Type="http://schemas.openxmlformats.org/officeDocument/2006/relationships/image" Target="../media/image28.png"/><Relationship Id="rId5" Type="http://schemas.openxmlformats.org/officeDocument/2006/relationships/image" Target="../media/image27.svg"/><Relationship Id="rId4" Type="http://schemas.openxmlformats.org/officeDocument/2006/relationships/image" Target="../media/image26.png"/><Relationship Id="rId9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.xml"/><Relationship Id="rId3" Type="http://schemas.openxmlformats.org/officeDocument/2006/relationships/image" Target="../media/image230.png"/><Relationship Id="rId7" Type="http://schemas.openxmlformats.org/officeDocument/2006/relationships/image" Target="../media/image34.sv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9.xml"/><Relationship Id="rId6" Type="http://schemas.openxmlformats.org/officeDocument/2006/relationships/image" Target="../media/image33.png"/><Relationship Id="rId5" Type="http://schemas.openxmlformats.org/officeDocument/2006/relationships/image" Target="../media/image32.svg"/><Relationship Id="rId4" Type="http://schemas.openxmlformats.org/officeDocument/2006/relationships/image" Target="../media/image31.png"/><Relationship Id="rId9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0.xml"/><Relationship Id="rId5" Type="http://schemas.openxmlformats.org/officeDocument/2006/relationships/image" Target="../media/image36.png"/><Relationship Id="rId4" Type="http://schemas.openxmlformats.org/officeDocument/2006/relationships/customXml" Target="../ink/ink1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1.xml"/><Relationship Id="rId5" Type="http://schemas.openxmlformats.org/officeDocument/2006/relationships/image" Target="../media/image37.png"/><Relationship Id="rId4" Type="http://schemas.openxmlformats.org/officeDocument/2006/relationships/customXml" Target="../ink/ink1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2.xml"/><Relationship Id="rId5" Type="http://schemas.openxmlformats.org/officeDocument/2006/relationships/image" Target="../media/image38.png"/><Relationship Id="rId4" Type="http://schemas.openxmlformats.org/officeDocument/2006/relationships/customXml" Target="../ink/ink2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3.xml"/><Relationship Id="rId5" Type="http://schemas.openxmlformats.org/officeDocument/2006/relationships/image" Target="../media/image39.png"/><Relationship Id="rId4" Type="http://schemas.openxmlformats.org/officeDocument/2006/relationships/customXml" Target="../ink/ink21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customXml" Target="../ink/ink22.xml"/><Relationship Id="rId3" Type="http://schemas.openxmlformats.org/officeDocument/2006/relationships/image" Target="../media/image32.png"/><Relationship Id="rId7" Type="http://schemas.openxmlformats.org/officeDocument/2006/relationships/image" Target="../media/image43.sv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4.xml"/><Relationship Id="rId6" Type="http://schemas.openxmlformats.org/officeDocument/2006/relationships/image" Target="../media/image42.png"/><Relationship Id="rId5" Type="http://schemas.openxmlformats.org/officeDocument/2006/relationships/image" Target="../media/image41.svg"/><Relationship Id="rId4" Type="http://schemas.openxmlformats.org/officeDocument/2006/relationships/image" Target="../media/image40.png"/><Relationship Id="rId9" Type="http://schemas.openxmlformats.org/officeDocument/2006/relationships/image" Target="../media/image4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tags" Target="../tags/tag197.xml"/><Relationship Id="rId7" Type="http://schemas.openxmlformats.org/officeDocument/2006/relationships/notesSlide" Target="../notesSlides/notesSlide4.xml"/><Relationship Id="rId2" Type="http://schemas.openxmlformats.org/officeDocument/2006/relationships/tags" Target="../tags/tag196.xml"/><Relationship Id="rId1" Type="http://schemas.openxmlformats.org/officeDocument/2006/relationships/tags" Target="../tags/tag195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199.xml"/><Relationship Id="rId4" Type="http://schemas.openxmlformats.org/officeDocument/2006/relationships/tags" Target="../tags/tag19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0.xml"/><Relationship Id="rId5" Type="http://schemas.openxmlformats.org/officeDocument/2006/relationships/image" Target="../media/image45.png"/><Relationship Id="rId4" Type="http://schemas.openxmlformats.org/officeDocument/2006/relationships/customXml" Target="../ink/ink23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customXml" Target="../ink/ink25.xml"/><Relationship Id="rId3" Type="http://schemas.openxmlformats.org/officeDocument/2006/relationships/image" Target="../media/image371.png"/><Relationship Id="rId7" Type="http://schemas.openxmlformats.org/officeDocument/2006/relationships/image" Target="../media/image14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1.xml"/><Relationship Id="rId4" Type="http://schemas.openxmlformats.org/officeDocument/2006/relationships/customXml" Target="../ink/ink24.xml"/><Relationship Id="rId9" Type="http://schemas.openxmlformats.org/officeDocument/2006/relationships/image" Target="../media/image4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2.xml"/><Relationship Id="rId5" Type="http://schemas.openxmlformats.org/officeDocument/2006/relationships/image" Target="../media/image47.png"/><Relationship Id="rId4" Type="http://schemas.openxmlformats.org/officeDocument/2006/relationships/customXml" Target="../ink/ink2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3.xml"/><Relationship Id="rId5" Type="http://schemas.openxmlformats.org/officeDocument/2006/relationships/image" Target="../media/image48.png"/><Relationship Id="rId4" Type="http://schemas.openxmlformats.org/officeDocument/2006/relationships/customXml" Target="../ink/ink2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tags" Target="../tags/tag206.xml"/><Relationship Id="rId1" Type="http://schemas.openxmlformats.org/officeDocument/2006/relationships/tags" Target="../tags/tag205.xml"/><Relationship Id="rId4" Type="http://schemas.openxmlformats.org/officeDocument/2006/relationships/notesSlide" Target="../notesSlides/notesSlide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8.xml"/><Relationship Id="rId5" Type="http://schemas.openxmlformats.org/officeDocument/2006/relationships/image" Target="../media/image10.png"/><Relationship Id="rId4" Type="http://schemas.openxmlformats.org/officeDocument/2006/relationships/customXml" Target="../ink/ink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9.xml"/><Relationship Id="rId5" Type="http://schemas.openxmlformats.org/officeDocument/2006/relationships/image" Target="../media/image11.png"/><Relationship Id="rId4" Type="http://schemas.openxmlformats.org/officeDocument/2006/relationships/customXml" Target="../ink/ink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0.xml"/><Relationship Id="rId5" Type="http://schemas.openxmlformats.org/officeDocument/2006/relationships/image" Target="../media/image12.png"/><Relationship Id="rId4" Type="http://schemas.openxmlformats.org/officeDocument/2006/relationships/customXml" Target="../ink/ink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 idx="14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组合计数选讲</a:t>
            </a:r>
          </a:p>
        </p:txBody>
      </p:sp>
      <p:sp>
        <p:nvSpPr>
          <p:cNvPr id="5" name="副标题 4"/>
          <p:cNvSpPr>
            <a:spLocks noGrp="1"/>
          </p:cNvSpPr>
          <p:nvPr>
            <p:ph type="subTitle" idx="13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 dirty="0"/>
              <a:t>清华大学交叉信息院 </a:t>
            </a:r>
            <a:r>
              <a:rPr lang="en-US" altLang="zh-CN" dirty="0"/>
              <a:t> </a:t>
            </a:r>
            <a:r>
              <a:rPr lang="en-US" altLang="zh-CN" dirty="0" err="1"/>
              <a:t>krydom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常见的组合问题</a:t>
            </a:r>
            <a:endParaRPr lang="en-US" altLang="zh-CN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altLang="zh-CN" sz="1800" dirty="0"/>
              </a:p>
              <a:p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20</m:t>
                    </m:r>
                  </m:oMath>
                </a14:m>
                <a:r>
                  <a:rPr lang="zh-CN" altLang="en-US" sz="1800" dirty="0"/>
                  <a:t>个人去霓虹玩，站成一排拍纪念照，但 </a:t>
                </a:r>
                <a:r>
                  <a:rPr lang="en-US" altLang="zh-CN" sz="1800" dirty="0" err="1"/>
                  <a:t>anan</a:t>
                </a:r>
                <a:r>
                  <a:rPr lang="en-US" altLang="zh-CN" sz="1800" dirty="0"/>
                  <a:t> </a:t>
                </a:r>
                <a:r>
                  <a:rPr lang="zh-CN" altLang="en-US" sz="1800" dirty="0"/>
                  <a:t>和他的女朋友必须贴贴，多少种方案？</a:t>
                </a:r>
                <a:endParaRPr lang="en-US" altLang="zh-CN" sz="1800" dirty="0"/>
              </a:p>
              <a:p>
                <a:r>
                  <a:rPr lang="zh-CN" altLang="en-US" sz="1800" dirty="0"/>
                  <a:t>先把 </a:t>
                </a:r>
                <a:r>
                  <a:rPr lang="en-US" altLang="zh-CN" sz="1800" dirty="0" err="1"/>
                  <a:t>anan</a:t>
                </a:r>
                <a:r>
                  <a:rPr lang="en-US" altLang="zh-CN" sz="1800" dirty="0"/>
                  <a:t> </a:t>
                </a:r>
                <a:r>
                  <a:rPr lang="zh-CN" altLang="en-US" sz="1800" dirty="0"/>
                  <a:t>和他的女朋友捆在一起看成一个人，那么变成了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19</m:t>
                    </m:r>
                  </m:oMath>
                </a14:m>
                <a:r>
                  <a:rPr lang="zh-CN" altLang="en-US" sz="1800" dirty="0"/>
                  <a:t>个人拍照，方案数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19!</m:t>
                    </m:r>
                  </m:oMath>
                </a14:m>
                <a:endParaRPr lang="en-US" altLang="zh-CN" sz="1800" dirty="0"/>
              </a:p>
              <a:p>
                <a:r>
                  <a:rPr lang="en-US" altLang="zh-CN" sz="1800" dirty="0" err="1"/>
                  <a:t>anan</a:t>
                </a:r>
                <a:r>
                  <a:rPr lang="en-US" altLang="zh-CN" sz="1800" dirty="0"/>
                  <a:t> </a:t>
                </a:r>
                <a:r>
                  <a:rPr lang="zh-CN" altLang="en-US" sz="1800" dirty="0"/>
                  <a:t>可以站在他的女朋友左边，也可以站在他的女朋友右边，方案数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2!</m:t>
                    </m:r>
                  </m:oMath>
                </a14:m>
                <a:endParaRPr lang="en-US" altLang="zh-CN" sz="1800" dirty="0"/>
              </a:p>
              <a:p>
                <a:r>
                  <a:rPr lang="zh-CN" altLang="en-US" sz="1800" dirty="0"/>
                  <a:t>总方案数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19!∗2!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>
                    <a:solidFill>
                      <a:srgbClr val="FF0000"/>
                    </a:solidFill>
                  </a:rPr>
                  <a:t>（捆绑法）</a:t>
                </a:r>
                <a:endParaRPr lang="en-US" altLang="zh-CN" sz="1800" dirty="0">
                  <a:solidFill>
                    <a:srgbClr val="FF0000"/>
                  </a:solidFill>
                </a:endParaRPr>
              </a:p>
              <a:p>
                <a:endParaRPr lang="en-US" altLang="zh-CN" sz="1800" dirty="0"/>
              </a:p>
              <a:p>
                <a:r>
                  <a:rPr lang="en-US" altLang="zh-CN" sz="1800" i="0" dirty="0">
                    <a:latin typeface="+mj-lt"/>
                  </a:rPr>
                  <a:t>20</a:t>
                </a:r>
                <a:r>
                  <a:rPr lang="zh-CN" altLang="en-US" sz="1800" dirty="0"/>
                  <a:t>个人去霓虹玩，站成一排拍纪念照，但 </a:t>
                </a:r>
                <a:r>
                  <a:rPr lang="en-US" altLang="zh-CN" sz="1800" dirty="0" err="1"/>
                  <a:t>anan</a:t>
                </a:r>
                <a:r>
                  <a:rPr lang="en-US" altLang="zh-CN" sz="1800" dirty="0"/>
                  <a:t> </a:t>
                </a:r>
                <a:r>
                  <a:rPr lang="zh-CN" altLang="en-US" sz="1800" dirty="0"/>
                  <a:t>和他的女朋友吵架了不能贴贴，多少种方案？</a:t>
                </a:r>
                <a:endParaRPr lang="en-US" altLang="zh-CN" sz="1800" dirty="0"/>
              </a:p>
              <a:p>
                <a:r>
                  <a:rPr lang="zh-CN" altLang="en-US" sz="1800" dirty="0"/>
                  <a:t>先把剩下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18</m:t>
                    </m:r>
                  </m:oMath>
                </a14:m>
                <a:r>
                  <a:rPr lang="zh-CN" altLang="en-US" sz="1800" dirty="0"/>
                  <a:t>个人的相对位置排好，方案数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18!</m:t>
                    </m:r>
                  </m:oMath>
                </a14:m>
                <a:endParaRPr lang="en-US" altLang="zh-CN" sz="1800" dirty="0"/>
              </a:p>
              <a:p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18</m:t>
                    </m:r>
                  </m:oMath>
                </a14:m>
                <a:r>
                  <a:rPr lang="zh-CN" altLang="en-US" sz="1800" dirty="0"/>
                  <a:t>个人之间有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19</m:t>
                    </m:r>
                  </m:oMath>
                </a14:m>
                <a:r>
                  <a:rPr lang="zh-CN" altLang="en-US" sz="1800" dirty="0"/>
                  <a:t>个空（最左和左右也算），再把 </a:t>
                </a:r>
                <a:r>
                  <a:rPr lang="en-US" altLang="zh-CN" sz="1800" dirty="0" err="1"/>
                  <a:t>anan</a:t>
                </a:r>
                <a:r>
                  <a:rPr lang="en-US" altLang="zh-CN" sz="1800" dirty="0"/>
                  <a:t> </a:t>
                </a:r>
                <a:r>
                  <a:rPr lang="zh-CN" altLang="en-US" sz="1800" dirty="0"/>
                  <a:t>和他的女朋友塞进去，方案数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800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19</m:t>
                        </m:r>
                      </m:sub>
                      <m:sup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US" altLang="zh-CN" sz="1800" dirty="0"/>
              </a:p>
              <a:p>
                <a:r>
                  <a:rPr lang="zh-CN" altLang="en-US" sz="1800" dirty="0"/>
                  <a:t>总方案数 </a:t>
                </a:r>
                <a14:m>
                  <m:oMath xmlns:m="http://schemas.openxmlformats.org/officeDocument/2006/math"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18!</m:t>
                    </m:r>
                    <m:r>
                      <a:rPr lang="zh-CN" altLang="en-US" sz="1800" i="1" dirty="0" smtClean="0">
                        <a:latin typeface="Cambria Math" panose="02040503050406030204" pitchFamily="18" charset="0"/>
                      </a:rPr>
                      <m:t>∗</m:t>
                    </m:r>
                  </m:oMath>
                </a14:m>
                <a:r>
                  <a:rPr lang="en-US" altLang="zh-CN" sz="1800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800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19</m:t>
                        </m:r>
                      </m:sub>
                      <m:sup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altLang="zh-CN" sz="1800" dirty="0"/>
                  <a:t>   </a:t>
                </a:r>
                <a:r>
                  <a:rPr lang="zh-CN" altLang="en-US" sz="1800" dirty="0">
                    <a:solidFill>
                      <a:srgbClr val="FF0000"/>
                    </a:solidFill>
                  </a:rPr>
                  <a:t>（插空法）</a:t>
                </a:r>
                <a:endParaRPr lang="en-US" altLang="zh-CN" sz="1800" dirty="0">
                  <a:solidFill>
                    <a:srgbClr val="FF0000"/>
                  </a:solidFill>
                </a:endParaRPr>
              </a:p>
              <a:p>
                <a:endParaRPr lang="en-US" altLang="zh-CN" sz="18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7FF286C9-ED1E-2B4C-931D-6BB0BD8976A4}"/>
                  </a:ext>
                </a:extLst>
              </p14:cNvPr>
              <p14:cNvContentPartPr/>
              <p14:nvPr/>
            </p14:nvContentPartPr>
            <p14:xfrm>
              <a:off x="2018520" y="4208040"/>
              <a:ext cx="6703560" cy="208224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7FF286C9-ED1E-2B4C-931D-6BB0BD8976A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09160" y="4198680"/>
                <a:ext cx="6722280" cy="210096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2370929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常见的组合问题</a:t>
            </a:r>
            <a:endParaRPr lang="en-US" altLang="zh-CN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endParaRPr lang="en-US" altLang="zh-CN" sz="1800" dirty="0"/>
              </a:p>
              <a:p>
                <a:r>
                  <a:rPr lang="en-US" altLang="zh-CN" sz="1800" dirty="0" err="1"/>
                  <a:t>Zcysky</a:t>
                </a:r>
                <a:r>
                  <a:rPr lang="en-US" altLang="zh-CN" sz="1800" dirty="0"/>
                  <a:t> </a:t>
                </a:r>
                <a:r>
                  <a:rPr lang="zh-CN" altLang="en-US" sz="1800" dirty="0"/>
                  <a:t>大王有 </a:t>
                </a:r>
                <a:r>
                  <a:rPr lang="en-US" altLang="zh-CN" sz="1800" dirty="0"/>
                  <a:t>n </a:t>
                </a:r>
                <a:r>
                  <a:rPr lang="zh-CN" altLang="en-US" sz="1800" dirty="0"/>
                  <a:t>个相同的纸片人老婆，他准备把这些老婆分给 </a:t>
                </a:r>
                <a:r>
                  <a:rPr lang="en-US" altLang="zh-CN" sz="1800" dirty="0"/>
                  <a:t>m </a:t>
                </a:r>
                <a:r>
                  <a:rPr lang="zh-CN" altLang="en-US" sz="1800" dirty="0"/>
                  <a:t>个不同的手下</a:t>
                </a:r>
                <a:endParaRPr lang="en-US" altLang="zh-CN" sz="1800" dirty="0"/>
              </a:p>
              <a:p>
                <a:r>
                  <a:rPr lang="en-US" altLang="zh-CN" sz="1800" dirty="0" err="1"/>
                  <a:t>Zcysky</a:t>
                </a:r>
                <a:r>
                  <a:rPr lang="en-US" altLang="zh-CN" sz="1800" dirty="0"/>
                  <a:t> </a:t>
                </a:r>
                <a:r>
                  <a:rPr lang="zh-CN" altLang="en-US" sz="1800" dirty="0"/>
                  <a:t>秉持着雨露均沾的原则，每个人至少能分到一个纸片人老婆</a:t>
                </a:r>
                <a:endParaRPr lang="en-US" altLang="zh-CN" sz="1800" dirty="0"/>
              </a:p>
              <a:p>
                <a:r>
                  <a:rPr lang="zh-CN" altLang="en-US" sz="1800" dirty="0"/>
                  <a:t>一共有多少种方案？</a:t>
                </a:r>
                <a:endParaRPr lang="en-US" altLang="zh-CN" sz="1800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endParaRPr lang="en-US" altLang="zh-CN" sz="1800" dirty="0"/>
              </a:p>
              <a:p>
                <a:r>
                  <a:rPr lang="en-US" altLang="zh-CN" sz="1800" dirty="0" err="1"/>
                  <a:t>Zcysky</a:t>
                </a:r>
                <a:r>
                  <a:rPr lang="en-US" altLang="zh-CN" sz="1800" dirty="0"/>
                  <a:t> </a:t>
                </a:r>
                <a:r>
                  <a:rPr lang="zh-CN" altLang="en-US" sz="1800" dirty="0"/>
                  <a:t>大王有 </a:t>
                </a:r>
                <a:r>
                  <a:rPr lang="en-US" altLang="zh-CN" sz="1800" dirty="0"/>
                  <a:t>n </a:t>
                </a:r>
                <a:r>
                  <a:rPr lang="zh-CN" altLang="en-US" sz="1800" dirty="0"/>
                  <a:t>个相同的纸片人老婆，他准备把这些老婆分给 </a:t>
                </a:r>
                <a:r>
                  <a:rPr lang="en-US" altLang="zh-CN" sz="1800" dirty="0"/>
                  <a:t>m </a:t>
                </a:r>
                <a:r>
                  <a:rPr lang="zh-CN" altLang="en-US" sz="1800" dirty="0"/>
                  <a:t>个不同的手下</a:t>
                </a:r>
                <a:endParaRPr lang="en-US" altLang="zh-CN" sz="1800" dirty="0"/>
              </a:p>
              <a:p>
                <a:r>
                  <a:rPr lang="en-US" altLang="zh-CN" sz="1800" dirty="0" err="1"/>
                  <a:t>Zcysky</a:t>
                </a:r>
                <a:r>
                  <a:rPr lang="en-US" altLang="zh-CN" sz="1800" dirty="0"/>
                  <a:t> </a:t>
                </a:r>
                <a:r>
                  <a:rPr lang="zh-CN" altLang="en-US" sz="1800" dirty="0"/>
                  <a:t>早就看某些人不爽了，所以每个人都可能一个老婆都分不到</a:t>
                </a:r>
                <a:endParaRPr lang="en-US" altLang="zh-CN" sz="1800" dirty="0"/>
              </a:p>
              <a:p>
                <a:r>
                  <a:rPr lang="zh-CN" altLang="en-US" sz="1800" dirty="0"/>
                  <a:t>一共有多少种方案？</a:t>
                </a:r>
                <a:endParaRPr lang="en-US" altLang="zh-CN" sz="1800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endParaRPr lang="en-US" altLang="zh-CN" sz="1800" dirty="0"/>
              </a:p>
              <a:p>
                <a:endParaRPr lang="en-US" altLang="zh-CN" sz="1800" dirty="0"/>
              </a:p>
              <a:p>
                <a:r>
                  <a:rPr lang="zh-CN" altLang="en-US" sz="1800" dirty="0">
                    <a:solidFill>
                      <a:srgbClr val="FF0000"/>
                    </a:solidFill>
                  </a:rPr>
                  <a:t>隔板法</a:t>
                </a:r>
                <a:endParaRPr lang="en-US" altLang="zh-CN" sz="1800" dirty="0">
                  <a:solidFill>
                    <a:srgbClr val="FF0000"/>
                  </a:solidFill>
                </a:endParaRPr>
              </a:p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endParaRPr lang="en-US" altLang="zh-CN" sz="18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22BD52E3-7466-D14B-8865-A0B6653F5220}"/>
                  </a:ext>
                </a:extLst>
              </p14:cNvPr>
              <p14:cNvContentPartPr/>
              <p14:nvPr/>
            </p14:nvContentPartPr>
            <p14:xfrm>
              <a:off x="476280" y="227880"/>
              <a:ext cx="11378520" cy="657936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22BD52E3-7466-D14B-8865-A0B6653F522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6920" y="218520"/>
                <a:ext cx="11397240" cy="659808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5624575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200" dirty="0"/>
              <a:t>Lucas</a:t>
            </a:r>
            <a:r>
              <a:rPr lang="zh-CN" altLang="en-US" sz="2200" dirty="0"/>
              <a:t>定理</a:t>
            </a:r>
            <a:endParaRPr lang="en-US" altLang="zh-CN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altLang="zh-CN" sz="1800" dirty="0"/>
              </a:p>
              <a:p>
                <a:endParaRPr lang="en-US" altLang="zh-CN" sz="1800" dirty="0"/>
              </a:p>
              <a:p>
                <a:r>
                  <a:rPr lang="zh-CN" altLang="en-US" sz="1800" dirty="0">
                    <a:latin typeface="Cambria Math" panose="02040503050406030204" pitchFamily="18" charset="0"/>
                  </a:rPr>
                  <a:t>当</a:t>
                </a:r>
                <a:r>
                  <a:rPr lang="en-US" altLang="zh-CN" sz="1800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zh-CN" sz="1800" dirty="0">
                    <a:latin typeface="Cambria Math" panose="02040503050406030204" pitchFamily="18" charset="0"/>
                  </a:rPr>
                  <a:t> </a:t>
                </a:r>
                <a:r>
                  <a:rPr lang="zh-CN" altLang="en-US" sz="1800" dirty="0">
                    <a:latin typeface="Cambria Math" panose="02040503050406030204" pitchFamily="18" charset="0"/>
                  </a:rPr>
                  <a:t>是质数时</a:t>
                </a:r>
                <a:endParaRPr lang="en-US" altLang="zh-CN" sz="180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  <m:r>
                      <a:rPr lang="en-US" altLang="zh-CN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d>
                      <m:dPr>
                        <m:ctrlPr>
                          <a:rPr lang="en-US" altLang="zh-CN" sz="1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altLang="zh-CN" sz="1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/</m:t>
                            </m:r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  <m:sup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/</m:t>
                            </m:r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</m:e>
                    </m:d>
                  </m:oMath>
                </a14:m>
                <a:r>
                  <a:rPr lang="en-US" altLang="zh-CN" sz="1800" dirty="0"/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altLang="zh-CN" sz="1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%</m:t>
                            </m:r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  <m:sup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%</m:t>
                            </m:r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</m:e>
                    </m:d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m:rPr>
                        <m:sty m:val="p"/>
                      </m:rPr>
                      <a:rPr lang="en-US" altLang="zh-CN" sz="1800" i="1">
                        <a:latin typeface="Cambria Math" panose="02040503050406030204" pitchFamily="18" charset="0"/>
                      </a:rPr>
                      <m:t>mod</m:t>
                    </m:r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1800" dirty="0"/>
                  <a:t> </a:t>
                </a:r>
              </a:p>
              <a:p>
                <a:endParaRPr lang="en-US" altLang="zh-CN" sz="1800" dirty="0"/>
              </a:p>
              <a:p>
                <a:r>
                  <a:rPr lang="zh-CN" altLang="en-US" sz="1800" dirty="0"/>
                  <a:t>当</a:t>
                </a:r>
                <a:r>
                  <a:rPr lang="en-US" altLang="zh-CN" sz="1800" dirty="0"/>
                  <a:t>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zh-CN" altLang="en-US" sz="1800" dirty="0"/>
                  <a:t> 范围很大无法预处理阶乘，但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很小时使用</a:t>
                </a:r>
                <a:endParaRPr lang="en-US" altLang="zh-CN" sz="1800" dirty="0"/>
              </a:p>
              <a:p>
                <a:endParaRPr lang="en-US" altLang="zh-CN" sz="18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37552792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卡特兰数</a:t>
            </a:r>
            <a:endParaRPr lang="en-US" altLang="zh-CN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endParaRPr lang="zh-CN" altLang="en-US" sz="1800" dirty="0"/>
              </a:p>
              <a:p>
                <a:endParaRPr lang="en-US" altLang="zh-CN" sz="1800" dirty="0"/>
              </a:p>
              <a:p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altLang="zh-CN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altLang="zh-CN" sz="18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1800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altLang="zh-CN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altLang="zh-CN" sz="1800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−2</m:t>
                        </m:r>
                      </m:e>
                    </m:d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1800" i="1">
                        <a:latin typeface="Cambria Math" panose="02040503050406030204" pitchFamily="18" charset="0"/>
                      </a:rPr>
                      <m:t>…</m:t>
                    </m:r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altLang="zh-CN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altLang="zh-CN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e>
                    </m:d>
                  </m:oMath>
                </a14:m>
                <a:endParaRPr lang="en-US" altLang="zh-CN" sz="1800" b="0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        =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h</m:t>
                        </m:r>
                        <m:d>
                          <m:dPr>
                            <m:ctrlP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en-US" altLang="zh-CN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−1)</m:t>
                        </m:r>
                      </m:e>
                    </m:nary>
                  </m:oMath>
                </a14:m>
                <a:endParaRPr lang="en-US" altLang="zh-CN" sz="1800" dirty="0"/>
              </a:p>
              <a:p>
                <a:endParaRPr lang="en-US" altLang="zh-CN" sz="1800" dirty="0"/>
              </a:p>
              <a:p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对括号正确匹配数目</a:t>
                </a:r>
                <a:endParaRPr lang="en-US" altLang="zh-CN" sz="1800" dirty="0"/>
              </a:p>
              <a:p>
                <a14:m>
                  <m:oMath xmlns:m="http://schemas.openxmlformats.org/officeDocument/2006/math"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个节点组成二叉树</a:t>
                </a:r>
                <a:endParaRPr lang="en-US" altLang="zh-CN" sz="1800" dirty="0"/>
              </a:p>
              <a:p>
                <a14:m>
                  <m:oMath xmlns:m="http://schemas.openxmlformats.org/officeDocument/2006/math"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边形三角划分</a:t>
                </a:r>
                <a:endParaRPr lang="en-US" altLang="zh-CN" sz="1800" dirty="0"/>
              </a:p>
              <a:p>
                <a14:m>
                  <m:oMath xmlns:m="http://schemas.openxmlformats.org/officeDocument/2006/math"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个点依次进栈的出栈顺序</a:t>
                </a:r>
                <a:endParaRPr lang="en-US" altLang="zh-CN" sz="1800" dirty="0"/>
              </a:p>
              <a:p>
                <a14:m>
                  <m:oMath xmlns:m="http://schemas.openxmlformats.org/officeDocument/2006/math"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的矩阵从左下角走到右上角不穿过对角线</a:t>
                </a:r>
                <a:endParaRPr lang="en-US" altLang="zh-CN" sz="1800" dirty="0"/>
              </a:p>
              <a:p>
                <a:r>
                  <a:rPr lang="en-US" altLang="zh-CN" sz="1800" dirty="0"/>
                  <a:t>……</a:t>
                </a: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BC181684-5F02-A346-85D6-8105265FDDF8}"/>
                  </a:ext>
                </a:extLst>
              </p14:cNvPr>
              <p14:cNvContentPartPr/>
              <p14:nvPr/>
            </p14:nvContentPartPr>
            <p14:xfrm>
              <a:off x="419760" y="90000"/>
              <a:ext cx="11562840" cy="648684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BC181684-5F02-A346-85D6-8105265FDDF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0400" y="80640"/>
                <a:ext cx="11581560" cy="650556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643453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卡特兰数</a:t>
            </a:r>
            <a:endParaRPr lang="en-US" altLang="zh-CN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−</m:t>
                    </m:r>
                    <m:sSubSup>
                      <m:sSubSup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bSup>
                  </m:oMath>
                </a14:m>
                <a:endParaRPr lang="en-US" altLang="zh-CN" sz="1800" dirty="0"/>
              </a:p>
              <a:p>
                <a:endParaRPr lang="en-US" altLang="zh-CN" sz="1800" dirty="0"/>
              </a:p>
              <a:p>
                <a14:m>
                  <m:oMath xmlns:m="http://schemas.openxmlformats.org/officeDocument/2006/math">
                    <m:r>
                      <a:rPr lang="en-US" altLang="zh-CN" sz="1800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altLang="zh-CN" sz="18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US" altLang="zh-CN" sz="1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  <m:sup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</m:num>
                      <m:den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den>
                    </m:f>
                  </m:oMath>
                </a14:m>
                <a:endParaRPr lang="en-US" altLang="zh-CN" sz="18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1AEF989E-0A4B-4540-BC12-6B5921F5624A}"/>
                  </a:ext>
                </a:extLst>
              </p14:cNvPr>
              <p14:cNvContentPartPr/>
              <p14:nvPr/>
            </p14:nvContentPartPr>
            <p14:xfrm>
              <a:off x="1080000" y="4976280"/>
              <a:ext cx="51840" cy="22392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1AEF989E-0A4B-4540-BC12-6B5921F5624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4160" y="4912920"/>
                <a:ext cx="83160" cy="35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インク 4">
                <a:extLst>
                  <a:ext uri="{FF2B5EF4-FFF2-40B4-BE49-F238E27FC236}">
                    <a16:creationId xmlns:a16="http://schemas.microsoft.com/office/drawing/2014/main" id="{B0196680-F466-E549-B441-EEA55CB2AFDC}"/>
                  </a:ext>
                </a:extLst>
              </p14:cNvPr>
              <p14:cNvContentPartPr/>
              <p14:nvPr/>
            </p14:nvContentPartPr>
            <p14:xfrm>
              <a:off x="1039320" y="4933800"/>
              <a:ext cx="184320" cy="119160"/>
            </p14:xfrm>
          </p:contentPart>
        </mc:Choice>
        <mc:Fallback xmlns="">
          <p:pic>
            <p:nvPicPr>
              <p:cNvPr id="5" name="インク 4">
                <a:extLst>
                  <a:ext uri="{FF2B5EF4-FFF2-40B4-BE49-F238E27FC236}">
                    <a16:creationId xmlns:a16="http://schemas.microsoft.com/office/drawing/2014/main" id="{B0196680-F466-E549-B441-EEA55CB2AFD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23480" y="4870440"/>
                <a:ext cx="21564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" name="インク 5">
                <a:extLst>
                  <a:ext uri="{FF2B5EF4-FFF2-40B4-BE49-F238E27FC236}">
                    <a16:creationId xmlns:a16="http://schemas.microsoft.com/office/drawing/2014/main" id="{7AC48604-D9D4-C44C-B82B-F53972F37BD2}"/>
                  </a:ext>
                </a:extLst>
              </p14:cNvPr>
              <p14:cNvContentPartPr/>
              <p14:nvPr/>
            </p14:nvContentPartPr>
            <p14:xfrm>
              <a:off x="819000" y="56160"/>
              <a:ext cx="10938600" cy="6054840"/>
            </p14:xfrm>
          </p:contentPart>
        </mc:Choice>
        <mc:Fallback xmlns="">
          <p:pic>
            <p:nvPicPr>
              <p:cNvPr id="6" name="インク 5">
                <a:extLst>
                  <a:ext uri="{FF2B5EF4-FFF2-40B4-BE49-F238E27FC236}">
                    <a16:creationId xmlns:a16="http://schemas.microsoft.com/office/drawing/2014/main" id="{7AC48604-D9D4-C44C-B82B-F53972F37BD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09640" y="46800"/>
                <a:ext cx="10957320" cy="607356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252192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200" dirty="0"/>
              <a:t>Monochromatic Triangles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r>
                  <a:rPr lang="zh-CN" altLang="en-US" sz="1800" dirty="0"/>
                  <a:t>空间中有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个点，任意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个点不共线。</a:t>
                </a:r>
                <a:endParaRPr lang="en-US" altLang="zh-CN" sz="1800" dirty="0"/>
              </a:p>
              <a:p>
                <a:endParaRPr lang="zh-CN" altLang="en-US" sz="1800" dirty="0"/>
              </a:p>
              <a:p>
                <a:r>
                  <a:rPr lang="zh-CN" altLang="en-US" sz="1800" dirty="0"/>
                  <a:t>每两个点用红线或者蓝线连接，如果⼀个三角形的三边颜色相同，那么称为同色三角形。</a:t>
                </a:r>
                <a:endParaRPr lang="en-US" altLang="zh-CN" sz="1800" dirty="0"/>
              </a:p>
              <a:p>
                <a:endParaRPr lang="zh-CN" altLang="en-US" sz="1800" dirty="0"/>
              </a:p>
              <a:p>
                <a:r>
                  <a:rPr lang="zh-CN" altLang="en-US" sz="1800" dirty="0"/>
                  <a:t>给你⼀组数据，计算同色三角形的总数。</a:t>
                </a:r>
                <a:endParaRPr lang="en-US" altLang="zh-CN" sz="1800" dirty="0"/>
              </a:p>
              <a:p>
                <a:endParaRPr lang="zh-CN" altLang="en-US" sz="1800" dirty="0"/>
              </a:p>
              <a:p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250000</m:t>
                    </m:r>
                  </m:oMath>
                </a14:m>
                <a:endParaRPr lang="en-US" altLang="zh-CN" sz="18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F1ADFDF7-C941-0442-8742-22AEB4EA48F5}"/>
                  </a:ext>
                </a:extLst>
              </p14:cNvPr>
              <p14:cNvContentPartPr/>
              <p14:nvPr/>
            </p14:nvContentPartPr>
            <p14:xfrm>
              <a:off x="7053120" y="3526920"/>
              <a:ext cx="2553480" cy="107172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F1ADFDF7-C941-0442-8742-22AEB4EA48F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043760" y="3517560"/>
                <a:ext cx="2572200" cy="109044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9676679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200" dirty="0"/>
              <a:t>Monochromatic Triangles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r>
                  <a:rPr lang="zh-CN" altLang="en-US" sz="1800" dirty="0"/>
                  <a:t>根据容斥原理 </a:t>
                </a:r>
              </a:p>
              <a:p>
                <a:r>
                  <a:rPr lang="zh-CN" altLang="en-US" sz="1800" dirty="0"/>
                  <a:t>同色三角形</a:t>
                </a:r>
                <a:r>
                  <a:rPr lang="en-US" altLang="zh-CN" sz="1800" dirty="0"/>
                  <a:t>=</a:t>
                </a:r>
                <a:r>
                  <a:rPr lang="zh-CN" altLang="en-US" sz="1800" dirty="0"/>
                  <a:t>三角形总数 </a:t>
                </a:r>
                <a:r>
                  <a:rPr lang="en-US" altLang="zh-CN" sz="1800" dirty="0"/>
                  <a:t>– </a:t>
                </a:r>
                <a:r>
                  <a:rPr lang="zh-CN" altLang="en-US" sz="1800" dirty="0"/>
                  <a:t>不同色三角形数 </a:t>
                </a:r>
              </a:p>
              <a:p>
                <a:r>
                  <a:rPr lang="zh-CN" altLang="en-US" sz="1800" dirty="0"/>
                  <a:t>三角形的总数是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bSup>
                  </m:oMath>
                </a14:m>
                <a:endParaRPr lang="en-US" altLang="zh-CN" sz="1800" dirty="0"/>
              </a:p>
              <a:p>
                <a:r>
                  <a:rPr lang="zh-CN" altLang="en-US" sz="1800" dirty="0"/>
                  <a:t>对于⼀个点，如果连出去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altLang="zh-CN" sz="1800" i="1" dirty="0" err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条红边，就有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altLang="zh-CN" sz="1800" i="1" dirty="0" err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]−1) </m:t>
                    </m:r>
                  </m:oMath>
                </a14:m>
                <a:r>
                  <a:rPr lang="zh-CN" altLang="en-US" sz="1800" dirty="0"/>
                  <a:t>条蓝边 </a:t>
                </a:r>
              </a:p>
              <a:p>
                <a:r>
                  <a:rPr lang="zh-CN" altLang="en-US" sz="1800" dirty="0"/>
                  <a:t>根据乘法原理，它贡献的三角形数就是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altLang="zh-CN" sz="1800" i="1" dirty="0" err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]∗(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altLang="zh-CN" sz="1800" i="1" dirty="0" err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]−1)</m:t>
                    </m:r>
                  </m:oMath>
                </a14:m>
                <a:endParaRPr lang="en-US" altLang="zh-CN" sz="1800" dirty="0"/>
              </a:p>
              <a:p>
                <a:r>
                  <a:rPr lang="zh-CN" altLang="en-US" sz="1800" dirty="0"/>
                  <a:t>由于⼀个异色三角形会被计算两边 </a:t>
                </a:r>
              </a:p>
              <a:p>
                <a:r>
                  <a:rPr lang="zh-CN" altLang="en-US" sz="1800" dirty="0"/>
                  <a:t>答案就是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bSup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f>
                          <m:fPr>
                            <m:ctrlP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[</m:t>
                            </m:r>
                            <m:r>
                              <a:rPr lang="en-US" altLang="zh-CN" sz="1800" i="1" dirty="0" err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]∗(</m:t>
                            </m:r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[</m:t>
                            </m:r>
                            <m:r>
                              <a:rPr lang="en-US" altLang="zh-CN" sz="1800" i="1" dirty="0" err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]−1)</m:t>
                            </m:r>
                            <m:r>
                              <m:rPr>
                                <m:nor/>
                              </m:rPr>
                              <a:rPr lang="en-US" altLang="zh-CN" sz="1800" dirty="0"/>
                              <m:t> </m:t>
                            </m:r>
                          </m:num>
                          <m:den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nary>
                  </m:oMath>
                </a14:m>
                <a:endParaRPr lang="en-US" altLang="zh-CN" sz="18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97CB251F-12CC-264A-9598-DA1C04CE0910}"/>
                  </a:ext>
                </a:extLst>
              </p14:cNvPr>
              <p14:cNvContentPartPr/>
              <p14:nvPr/>
            </p14:nvContentPartPr>
            <p14:xfrm>
              <a:off x="880920" y="460440"/>
              <a:ext cx="7175880" cy="519912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97CB251F-12CC-264A-9598-DA1C04CE091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1560" y="451080"/>
                <a:ext cx="7194600" cy="521784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21167550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数三角形 </a:t>
            </a:r>
            <a:r>
              <a:rPr lang="en-US" altLang="zh-CN" sz="2200" dirty="0"/>
              <a:t>(P3166)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r>
                  <a:rPr lang="zh-CN" altLang="en-US" sz="1800" dirty="0"/>
                  <a:t>给定一个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zh-CN" altLang="en-US" sz="1800" i="1" dirty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的网格，请计算三点都在格点上的三角形共有多少个。 </a:t>
                </a:r>
                <a:endParaRPr lang="en-US" altLang="zh-CN" sz="1800" dirty="0"/>
              </a:p>
              <a:p>
                <a:endParaRPr lang="zh-CN" altLang="en-US" sz="1800" dirty="0"/>
              </a:p>
              <a:p>
                <a:r>
                  <a:rPr lang="zh-CN" altLang="en-US" sz="1800" dirty="0"/>
                  <a:t>注意三角形的三点不能共线。</a:t>
                </a:r>
                <a:endParaRPr lang="en-US" altLang="zh-CN" sz="1800" dirty="0"/>
              </a:p>
              <a:p>
                <a:pPr marL="0" indent="0">
                  <a:buNone/>
                </a:pPr>
                <a:r>
                  <a:rPr lang="zh-CN" altLang="en-US" sz="1800" dirty="0"/>
                  <a:t> </a:t>
                </a:r>
              </a:p>
              <a:p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1000</m:t>
                    </m:r>
                  </m:oMath>
                </a14:m>
                <a:endParaRPr lang="en-US" altLang="zh-CN" sz="18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4754800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数三角形 </a:t>
            </a:r>
            <a:r>
              <a:rPr lang="en-US" altLang="zh-CN" sz="2200" dirty="0"/>
              <a:t>(P3166)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r>
                  <a:rPr lang="zh-CN" altLang="en-US" sz="1800" dirty="0"/>
                  <a:t>根据容斥原理，答案是 任选 </a:t>
                </a:r>
                <a:r>
                  <a:rPr lang="en-US" altLang="zh-CN" sz="1800" dirty="0"/>
                  <a:t>3 </a:t>
                </a:r>
                <a:r>
                  <a:rPr lang="zh-CN" altLang="en-US" sz="1800" dirty="0"/>
                  <a:t>个点的方案数 </a:t>
                </a:r>
                <a:r>
                  <a:rPr lang="en-US" altLang="zh-CN" sz="1800" dirty="0"/>
                  <a:t>- </a:t>
                </a:r>
                <a:r>
                  <a:rPr lang="zh-CN" altLang="en-US" sz="1800" dirty="0"/>
                  <a:t>三点共线的方案数 </a:t>
                </a:r>
                <a:endParaRPr lang="en-US" altLang="zh-CN" sz="1800" dirty="0"/>
              </a:p>
              <a:p>
                <a:endParaRPr lang="zh-CN" altLang="en-US" sz="1800" dirty="0"/>
              </a:p>
              <a:p>
                <a:r>
                  <a:rPr lang="zh-CN" altLang="en-US" sz="1800" dirty="0"/>
                  <a:t>任意选 </a:t>
                </a:r>
                <a:r>
                  <a:rPr lang="en-US" altLang="zh-CN" sz="1800" dirty="0"/>
                  <a:t>3 </a:t>
                </a:r>
                <a:r>
                  <a:rPr lang="zh-CN" altLang="en-US" sz="1800" dirty="0"/>
                  <a:t>个的方案数是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  <m:sup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bSup>
                  </m:oMath>
                </a14:m>
                <a:endParaRPr lang="en-US" altLang="zh-CN" sz="1800" dirty="0"/>
              </a:p>
              <a:p>
                <a:endParaRPr lang="zh-CN" altLang="en-US" sz="1800" dirty="0"/>
              </a:p>
              <a:p>
                <a:r>
                  <a:rPr lang="zh-CN" altLang="en-US" sz="1800" dirty="0"/>
                  <a:t>三点共线可以分成 </a:t>
                </a:r>
                <a:r>
                  <a:rPr lang="en-US" altLang="zh-CN" sz="1800" dirty="0"/>
                  <a:t>3 </a:t>
                </a:r>
                <a:r>
                  <a:rPr lang="zh-CN" altLang="en-US" sz="1800" dirty="0"/>
                  <a:t>种情况 ： 同⼀排，同⼀列，同⼀斜线 </a:t>
                </a:r>
                <a:endParaRPr lang="en-US" altLang="zh-CN" sz="1800" dirty="0"/>
              </a:p>
              <a:p>
                <a:r>
                  <a:rPr lang="zh-CN" altLang="en-US" sz="1800" dirty="0"/>
                  <a:t>对于同一斜线的可以枚举两个端点，中间的点用 </a:t>
                </a:r>
                <a:r>
                  <a:rPr lang="en-US" altLang="zh-CN" sz="1800" dirty="0" err="1"/>
                  <a:t>gcd</a:t>
                </a:r>
                <a:r>
                  <a:rPr lang="en-US" altLang="zh-CN" sz="1800" dirty="0"/>
                  <a:t> </a:t>
                </a:r>
                <a:r>
                  <a:rPr lang="zh-CN" altLang="en-US" sz="1800" dirty="0"/>
                  <a:t>计算</a:t>
                </a:r>
              </a:p>
              <a:p>
                <a:pPr marL="0" indent="0">
                  <a:buNone/>
                </a:pPr>
                <a:endParaRPr lang="en-US" altLang="zh-CN" sz="18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43B0E489-3E73-0D4B-90A0-7B435FF00A0B}"/>
                  </a:ext>
                </a:extLst>
              </p14:cNvPr>
              <p14:cNvContentPartPr/>
              <p14:nvPr/>
            </p14:nvContentPartPr>
            <p14:xfrm>
              <a:off x="1496520" y="102240"/>
              <a:ext cx="10312200" cy="663840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43B0E489-3E73-0D4B-90A0-7B435FF00A0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87160" y="92880"/>
                <a:ext cx="10330920" cy="665712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3027014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上学路线</a:t>
            </a:r>
            <a:endParaRPr lang="en-US" altLang="zh-CN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r>
                  <a:rPr lang="zh-CN" altLang="en-US" sz="1800" dirty="0"/>
                  <a:t>从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zh-CN" altLang="en-US" sz="1800" dirty="0"/>
                  <a:t> 网格图的左下角走到右上角</a:t>
                </a:r>
                <a:r>
                  <a:rPr lang="en-US" altLang="zh-CN" sz="1800" dirty="0"/>
                  <a:t>(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altLang="zh-CN" sz="18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10 </m:t>
                        </m:r>
                      </m:sup>
                    </m:sSup>
                  </m:oMath>
                </a14:m>
                <a:r>
                  <a:rPr lang="en-US" altLang="zh-CN" sz="1800" dirty="0"/>
                  <a:t>),</a:t>
                </a:r>
              </a:p>
              <a:p>
                <a:r>
                  <a:rPr lang="zh-CN" altLang="en-US" sz="1800" dirty="0"/>
                  <a:t>有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1800" dirty="0"/>
                  <a:t>个坐标不能经过</a:t>
                </a:r>
                <a:r>
                  <a:rPr lang="en-US" altLang="zh-CN" sz="1800" dirty="0"/>
                  <a:t>(</a:t>
                </a:r>
                <a14:m>
                  <m:oMath xmlns:m="http://schemas.openxmlformats.org/officeDocument/2006/math">
                    <m:r>
                      <a:rPr lang="en-US" altLang="zh-CN" sz="18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200</m:t>
                    </m:r>
                  </m:oMath>
                </a14:m>
                <a:r>
                  <a:rPr lang="en-US" altLang="zh-CN" sz="1800" dirty="0"/>
                  <a:t> ),</a:t>
                </a:r>
              </a:p>
              <a:p>
                <a:r>
                  <a:rPr lang="zh-CN" altLang="en-US" sz="1800" dirty="0"/>
                  <a:t>只能向上向右走</a:t>
                </a:r>
                <a:r>
                  <a:rPr lang="en-US" altLang="zh-CN" sz="1800" dirty="0"/>
                  <a:t>,</a:t>
                </a:r>
              </a:p>
              <a:p>
                <a:endParaRPr lang="en-US" altLang="zh-CN" sz="1800" dirty="0"/>
              </a:p>
              <a:p>
                <a:r>
                  <a:rPr lang="zh-CN" altLang="en-US" sz="1800" dirty="0"/>
                  <a:t>问有多少种不同的走法</a:t>
                </a:r>
                <a:r>
                  <a:rPr lang="en-US" altLang="zh-CN" sz="1800" dirty="0"/>
                  <a:t>,</a:t>
                </a:r>
                <a:r>
                  <a:rPr lang="zh-CN" altLang="en-US" sz="1800" dirty="0"/>
                  <a:t>对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取模</a:t>
                </a:r>
                <a:r>
                  <a:rPr lang="en-US" altLang="zh-CN" sz="1800" dirty="0"/>
                  <a:t>,</a:t>
                </a:r>
              </a:p>
              <a:p>
                <a:endParaRPr lang="en-US" altLang="zh-CN" sz="1800" dirty="0"/>
              </a:p>
              <a:p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=1000003 / 1019663265(3∗5∗6793∗10007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sz="18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D7E8E310-C844-284D-A5A8-04F9FAA8D48E}"/>
                  </a:ext>
                </a:extLst>
              </p14:cNvPr>
              <p14:cNvContentPartPr/>
              <p14:nvPr/>
            </p14:nvContentPartPr>
            <p14:xfrm>
              <a:off x="1095480" y="1044000"/>
              <a:ext cx="8911440" cy="444168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D7E8E310-C844-284D-A5A8-04F9FAA8D48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86120" y="1034640"/>
                <a:ext cx="8930160" cy="446040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586141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2"/>
          <p:cNvSpPr txBox="1"/>
          <p:nvPr>
            <p:custDataLst>
              <p:tags r:id="rId2"/>
            </p:custDataLst>
          </p:nvPr>
        </p:nvSpPr>
        <p:spPr>
          <a:xfrm>
            <a:off x="3396999" y="2300606"/>
            <a:ext cx="1487170" cy="124079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en-US" altLang="zh-CN" sz="7200" b="1" spc="2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01</a:t>
            </a:r>
          </a:p>
        </p:txBody>
      </p:sp>
      <p:cxnSp>
        <p:nvCxnSpPr>
          <p:cNvPr id="2" name="直接连接符 1"/>
          <p:cNvCxnSpPr/>
          <p:nvPr>
            <p:custDataLst>
              <p:tags r:id="rId3"/>
            </p:custDataLst>
          </p:nvPr>
        </p:nvCxnSpPr>
        <p:spPr>
          <a:xfrm>
            <a:off x="2935605" y="1844358"/>
            <a:ext cx="632079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>
            <p:custDataLst>
              <p:tags r:id="rId4"/>
            </p:custDataLst>
          </p:nvPr>
        </p:nvCxnSpPr>
        <p:spPr>
          <a:xfrm>
            <a:off x="2935605" y="3997643"/>
            <a:ext cx="632079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标题 4"/>
          <p:cNvSpPr>
            <a:spLocks noGrp="1"/>
          </p:cNvSpPr>
          <p:nvPr>
            <p:ph type="ctrTitle" idx="14"/>
            <p:custDataLst>
              <p:tags r:id="rId5"/>
            </p:custDataLst>
          </p:nvPr>
        </p:nvSpPr>
        <p:spPr>
          <a:xfrm>
            <a:off x="5405177" y="2442527"/>
            <a:ext cx="5559234" cy="835660"/>
          </a:xfrm>
        </p:spPr>
        <p:txBody>
          <a:bodyPr>
            <a:normAutofit/>
          </a:bodyPr>
          <a:lstStyle/>
          <a:p>
            <a:r>
              <a:rPr lang="zh-CN" altLang="en-US" dirty="0">
                <a:ea typeface="微软雅黑" panose="020B0503020204020204" pitchFamily="34" charset="-122"/>
              </a:rPr>
              <a:t>组合数基础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612300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上学路线</a:t>
            </a:r>
            <a:endParaRPr lang="en-US" altLang="zh-CN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69882" y="952508"/>
                <a:ext cx="10852237" cy="5691573"/>
              </a:xfrm>
            </p:spPr>
            <p:txBody>
              <a:bodyPr>
                <a:normAutofit/>
              </a:bodyPr>
              <a:lstStyle/>
              <a:p>
                <a:endParaRPr lang="zh-CN" altLang="en-US" sz="1800" dirty="0"/>
              </a:p>
              <a:p>
                <a:r>
                  <a:rPr lang="zh-CN" altLang="en-US" sz="1800" dirty="0"/>
                  <a:t>容斥原理</a:t>
                </a:r>
                <a:r>
                  <a:rPr lang="en-US" altLang="zh-CN" sz="1800" dirty="0" err="1"/>
                  <a:t>dp</a:t>
                </a:r>
                <a:endParaRPr lang="en-US" altLang="zh-CN" sz="1800" dirty="0"/>
              </a:p>
              <a:p>
                <a:r>
                  <a:rPr lang="zh-CN" altLang="en-US" sz="1800" dirty="0"/>
                  <a:t>先把终点当做障碍点，把所有障碍点按照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为第⼀关键字，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为第⼆关键字从小到大排序</a:t>
                </a:r>
                <a:endParaRPr lang="en-US" altLang="zh-CN" sz="1800" dirty="0"/>
              </a:p>
              <a:p>
                <a:endParaRPr lang="zh-CN" altLang="en-US" sz="1800" dirty="0"/>
              </a:p>
              <a:p>
                <a:r>
                  <a:rPr lang="zh-CN" altLang="en-US" sz="1800" dirty="0"/>
                  <a:t>设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altLang="zh-CN" sz="1800" i="1" dirty="0" err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] </m:t>
                    </m:r>
                  </m:oMath>
                </a14:m>
                <a:r>
                  <a:rPr lang="zh-CN" altLang="en-US" sz="1800" dirty="0"/>
                  <a:t>为到达第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个障碍点且不经过任何障碍点的方案数</a:t>
                </a:r>
              </a:p>
              <a:p>
                <a:r>
                  <a:rPr lang="zh-CN" altLang="en-US" sz="1800" dirty="0"/>
                  <a:t>设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altLang="zh-CN" sz="1800" i="1" dirty="0" err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][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] </m:t>
                    </m:r>
                  </m:oMath>
                </a14:m>
                <a:r>
                  <a:rPr lang="zh-CN" altLang="en-US" sz="1800" dirty="0"/>
                  <a:t>为从第 </a:t>
                </a:r>
                <a14:m>
                  <m:oMath xmlns:m="http://schemas.openxmlformats.org/officeDocument/2006/math"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个障碍点走到第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个障碍点的方案数</a:t>
                </a:r>
              </a:p>
              <a:p>
                <a:r>
                  <a:rPr lang="zh-CN" altLang="en-US" sz="1800" dirty="0"/>
                  <a:t>从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18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18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) </m:t>
                    </m:r>
                    <m:r>
                      <a:rPr lang="zh-CN" altLang="en-US" sz="1800" i="1" dirty="0">
                        <a:latin typeface="Cambria Math" panose="02040503050406030204" pitchFamily="18" charset="0"/>
                      </a:rPr>
                      <m:t>走到</m:t>
                    </m:r>
                  </m:oMath>
                </a14:m>
                <a:r>
                  <a:rPr lang="zh-CN" altLang="en-US" sz="1800" dirty="0"/>
                  <a:t> </a:t>
                </a:r>
                <a14:m>
                  <m:oMath xmlns:m="http://schemas.openxmlformats.org/officeDocument/2006/math"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1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1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1800" dirty="0"/>
                  <a:t> 的方案数为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sSub>
                          <m:sSubPr>
                            <m:ctrlP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1800" i="1" dirty="0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zh-CN" sz="180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180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180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b>
                      <m:sup>
                        <m:sSub>
                          <m:sSubPr>
                            <m:ctrlP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p>
                    </m:sSubSup>
                  </m:oMath>
                </a14:m>
                <a:r>
                  <a:rPr lang="zh-CN" altLang="en-US" sz="1800" dirty="0"/>
                  <a:t>，这个用</a:t>
                </a:r>
                <a:r>
                  <a:rPr lang="en-US" altLang="zh-CN" sz="1800" dirty="0" err="1"/>
                  <a:t>lucas</a:t>
                </a:r>
                <a:r>
                  <a:rPr lang="zh-CN" altLang="en-US" sz="1800" dirty="0"/>
                  <a:t>定理求</a:t>
                </a:r>
              </a:p>
              <a:p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altLang="zh-CN" sz="1800" i="1" dirty="0" err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] = 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[0][</m:t>
                    </m:r>
                    <m:r>
                      <a:rPr lang="en-US" altLang="zh-CN" sz="1800" i="1" dirty="0" err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] − 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altLang="zh-CN" sz="1800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𝐺</m:t>
                        </m:r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][</m:t>
                        </m:r>
                        <m:r>
                          <a:rPr lang="en-US" altLang="zh-CN" sz="1800" i="1" dirty="0" err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] ∗</m:t>
                        </m:r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]</m:t>
                        </m:r>
                      </m:e>
                    </m:nary>
                  </m:oMath>
                </a14:m>
                <a:endParaRPr lang="en-US" altLang="zh-CN" sz="1800" dirty="0"/>
              </a:p>
              <a:p>
                <a:endParaRPr lang="en-US" altLang="zh-CN" sz="1800" dirty="0"/>
              </a:p>
              <a:p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=1000003</m:t>
                    </m:r>
                  </m:oMath>
                </a14:m>
                <a:r>
                  <a:rPr lang="zh-CN" altLang="en-US" sz="1800" dirty="0"/>
                  <a:t> 的时候直接求</a:t>
                </a:r>
              </a:p>
              <a:p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=1019663265 </m:t>
                    </m:r>
                  </m:oMath>
                </a14:m>
                <a:r>
                  <a:rPr lang="zh-CN" altLang="en-US" sz="1800" dirty="0"/>
                  <a:t>的时候先分解质因数然后用</a:t>
                </a:r>
                <a:r>
                  <a:rPr lang="en-US" altLang="zh-CN" sz="1800" dirty="0"/>
                  <a:t>CRT</a:t>
                </a:r>
                <a:r>
                  <a:rPr lang="zh-CN" altLang="en-US" sz="1800" dirty="0"/>
                  <a:t>合并</a:t>
                </a:r>
              </a:p>
              <a:p>
                <a:endParaRPr lang="zh-CN" altLang="en-US" sz="18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9882" y="952508"/>
                <a:ext cx="10852237" cy="5691573"/>
              </a:xfrm>
              <a:blipFill>
                <a:blip r:embed="rId3"/>
                <a:stretch>
                  <a:fillRect l="-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167AFF8B-C9C1-E240-84CB-0BB17ED4D2D5}"/>
                  </a:ext>
                </a:extLst>
              </p14:cNvPr>
              <p14:cNvContentPartPr/>
              <p14:nvPr/>
            </p14:nvContentPartPr>
            <p14:xfrm>
              <a:off x="463680" y="356400"/>
              <a:ext cx="11160720" cy="572904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167AFF8B-C9C1-E240-84CB-0BB17ED4D2D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4320" y="347040"/>
                <a:ext cx="11179440" cy="574776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3924476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2"/>
          <p:cNvSpPr txBox="1"/>
          <p:nvPr>
            <p:custDataLst>
              <p:tags r:id="rId2"/>
            </p:custDataLst>
          </p:nvPr>
        </p:nvSpPr>
        <p:spPr>
          <a:xfrm>
            <a:off x="3396999" y="2300606"/>
            <a:ext cx="1487170" cy="124079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en-US" altLang="zh-CN" sz="7200" b="1" spc="2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02</a:t>
            </a:r>
          </a:p>
        </p:txBody>
      </p:sp>
      <p:cxnSp>
        <p:nvCxnSpPr>
          <p:cNvPr id="2" name="直接连接符 1"/>
          <p:cNvCxnSpPr/>
          <p:nvPr>
            <p:custDataLst>
              <p:tags r:id="rId3"/>
            </p:custDataLst>
          </p:nvPr>
        </p:nvCxnSpPr>
        <p:spPr>
          <a:xfrm>
            <a:off x="2935605" y="1844358"/>
            <a:ext cx="632079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>
            <p:custDataLst>
              <p:tags r:id="rId4"/>
            </p:custDataLst>
          </p:nvPr>
        </p:nvCxnSpPr>
        <p:spPr>
          <a:xfrm>
            <a:off x="2935605" y="3997643"/>
            <a:ext cx="632079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标题 4"/>
          <p:cNvSpPr>
            <a:spLocks noGrp="1"/>
          </p:cNvSpPr>
          <p:nvPr>
            <p:ph type="ctrTitle" idx="14"/>
            <p:custDataLst>
              <p:tags r:id="rId5"/>
            </p:custDataLst>
          </p:nvPr>
        </p:nvSpPr>
        <p:spPr>
          <a:xfrm>
            <a:off x="5849061" y="2503171"/>
            <a:ext cx="5559234" cy="835660"/>
          </a:xfrm>
        </p:spPr>
        <p:txBody>
          <a:bodyPr>
            <a:normAutofit/>
          </a:bodyPr>
          <a:lstStyle/>
          <a:p>
            <a:r>
              <a:rPr lang="zh-CN" altLang="en-US" dirty="0">
                <a:ea typeface="微软雅黑" panose="020B0503020204020204" pitchFamily="34" charset="-122"/>
              </a:rPr>
              <a:t>矩阵相关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18681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矩阵的定义</a:t>
            </a:r>
            <a:endParaRPr lang="en-US" altLang="zh-CN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69882" y="952508"/>
                <a:ext cx="10852237" cy="5691573"/>
              </a:xfrm>
            </p:spPr>
            <p:txBody>
              <a:bodyPr>
                <a:normAutofit/>
              </a:bodyPr>
              <a:lstStyle/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r>
                  <a:rPr lang="zh-CN" altLang="en-US" sz="1800" dirty="0"/>
                  <a:t>由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1800" dirty="0"/>
                  <a:t>个数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sz="1800" dirty="0"/>
                  <a:t>排成的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zh-CN" altLang="en-US" sz="1800" dirty="0"/>
                  <a:t>行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1800" dirty="0"/>
                  <a:t>列的数表称为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zh-CN" altLang="en-US" sz="1800" dirty="0"/>
                  <a:t>行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1800" dirty="0"/>
                  <a:t>列的矩阵，简称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1800" dirty="0"/>
                  <a:t>矩阵。</a:t>
                </a:r>
                <a:endParaRPr lang="en-US" altLang="zh-CN" sz="1800" dirty="0"/>
              </a:p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r>
                  <a:rPr lang="zh-CN" altLang="en-US" sz="1800" dirty="0"/>
                  <a:t>这</a:t>
                </a:r>
                <a14:m>
                  <m:oMath xmlns:m="http://schemas.openxmlformats.org/officeDocument/2006/math"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1800" dirty="0"/>
                  <a:t>个数称为矩阵 </a:t>
                </a:r>
                <a:r>
                  <a:rPr lang="en-US" altLang="zh-CN" sz="1800" dirty="0"/>
                  <a:t>A </a:t>
                </a:r>
                <a:r>
                  <a:rPr lang="zh-CN" altLang="en-US" sz="1800" dirty="0"/>
                  <a:t>的元素</a:t>
                </a:r>
                <a:endParaRPr lang="en-US" altLang="zh-CN" sz="1800" dirty="0"/>
              </a:p>
              <a:p>
                <a:r>
                  <a:rPr lang="zh-CN" altLang="en-US" sz="1800" dirty="0"/>
                  <a:t>行数与列数都等于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1800" dirty="0"/>
                  <a:t>的矩阵称为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1800" dirty="0"/>
                  <a:t>阶矩阵或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1800" dirty="0"/>
                  <a:t>阶方阵</a:t>
                </a: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9882" y="952508"/>
                <a:ext cx="10852237" cy="5691573"/>
              </a:xfrm>
              <a:blipFill>
                <a:blip r:embed="rId3"/>
                <a:stretch>
                  <a:fillRect l="-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图形 6">
            <a:extLst>
              <a:ext uri="{FF2B5EF4-FFF2-40B4-BE49-F238E27FC236}">
                <a16:creationId xmlns:a16="http://schemas.microsoft.com/office/drawing/2014/main" id="{D12370FD-3B15-4B2E-9F81-5D47DDB16E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24203" y="2520562"/>
            <a:ext cx="3479122" cy="18168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628736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矩阵的加减法</a:t>
            </a:r>
            <a:endParaRPr lang="en-US" altLang="zh-CN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69882" y="952508"/>
                <a:ext cx="10852237" cy="5691573"/>
              </a:xfrm>
            </p:spPr>
            <p:txBody>
              <a:bodyPr>
                <a:normAutofit/>
              </a:bodyPr>
              <a:lstStyle/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1800" dirty="0"/>
                  <a:t>， 则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altLang="zh-CN" sz="1800" dirty="0"/>
              </a:p>
              <a:p>
                <a:endParaRPr lang="en-US" altLang="zh-CN" sz="1800" dirty="0"/>
              </a:p>
              <a:p>
                <a:pPr marL="0" indent="0">
                  <a:buNone/>
                </a:pPr>
                <a:endParaRPr lang="en-US" altLang="zh-CN" sz="1800" dirty="0"/>
              </a:p>
              <a:p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1800" dirty="0"/>
                  <a:t>， 则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18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zh-CN" sz="1800" i="1" dirty="0">
                  <a:latin typeface="Cambria Math" panose="02040503050406030204" pitchFamily="18" charset="0"/>
                </a:endParaRPr>
              </a:p>
              <a:p>
                <a:endParaRPr lang="en-US" altLang="zh-CN" sz="18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altLang="zh-CN" sz="1800" i="1" dirty="0">
                  <a:latin typeface="Cambria Math" panose="02040503050406030204" pitchFamily="18" charset="0"/>
                </a:endParaRPr>
              </a:p>
              <a:p>
                <a:endParaRPr lang="en-US" altLang="zh-CN" sz="180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1800" dirty="0"/>
                  <a:t>的行数相同，列数也相同</a:t>
                </a: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9882" y="952508"/>
                <a:ext cx="10852237" cy="5691573"/>
              </a:xfrm>
              <a:blipFill>
                <a:blip r:embed="rId3"/>
                <a:stretch>
                  <a:fillRect l="-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图形 5">
            <a:extLst>
              <a:ext uri="{FF2B5EF4-FFF2-40B4-BE49-F238E27FC236}">
                <a16:creationId xmlns:a16="http://schemas.microsoft.com/office/drawing/2014/main" id="{E40E7CF4-7FCA-4CAA-B826-23257DC78E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8031" y="2552099"/>
            <a:ext cx="7826397" cy="688251"/>
          </a:xfrm>
          <a:prstGeom prst="rect">
            <a:avLst/>
          </a:prstGeom>
        </p:spPr>
      </p:pic>
      <p:pic>
        <p:nvPicPr>
          <p:cNvPr id="8" name="图形 7">
            <a:extLst>
              <a:ext uri="{FF2B5EF4-FFF2-40B4-BE49-F238E27FC236}">
                <a16:creationId xmlns:a16="http://schemas.microsoft.com/office/drawing/2014/main" id="{7DE8F081-2AAB-44E6-BCFF-34BF2AEE0EA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98031" y="4043546"/>
            <a:ext cx="8475319" cy="68825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D8DA72D1-7A4C-F342-8BE7-7D610445E771}"/>
                  </a:ext>
                </a:extLst>
              </p14:cNvPr>
              <p14:cNvContentPartPr/>
              <p14:nvPr/>
            </p14:nvContentPartPr>
            <p14:xfrm>
              <a:off x="1105560" y="2779200"/>
              <a:ext cx="7488720" cy="18432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D8DA72D1-7A4C-F342-8BE7-7D610445E77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96200" y="2769840"/>
                <a:ext cx="7507440" cy="20304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6100196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矩阵的乘法</a:t>
            </a:r>
            <a:endParaRPr lang="en-US" altLang="zh-CN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69882" y="952508"/>
                <a:ext cx="10852237" cy="5691573"/>
              </a:xfrm>
            </p:spPr>
            <p:txBody>
              <a:bodyPr>
                <a:normAutofit/>
              </a:bodyPr>
              <a:lstStyle/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r>
                  <a:rPr lang="zh-CN" altLang="en-US" sz="1800" dirty="0"/>
                  <a:t>可以看出，⼀个</a:t>
                </a: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zh-CN" altLang="en-US" sz="1800" dirty="0"/>
                  <a:t>的矩阵和一个</a:t>
                </a: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zh-CN" altLang="en-US" sz="1800" dirty="0"/>
                  <a:t>的矩阵相乘，结果 是⼀个</a:t>
                </a:r>
                <a14:m>
                  <m:oMath xmlns:m="http://schemas.openxmlformats.org/officeDocument/2006/math"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zh-CN" altLang="en-US" sz="1800" dirty="0"/>
                  <a:t>的矩阵</a:t>
                </a:r>
                <a:endParaRPr lang="en-US" altLang="zh-CN" sz="1800" dirty="0"/>
              </a:p>
              <a:p>
                <a:r>
                  <a:rPr lang="zh-CN" altLang="en-US" sz="1800" dirty="0"/>
                  <a:t>例如</a:t>
                </a:r>
                <a:endParaRPr lang="en-US" altLang="zh-CN" sz="1800" dirty="0"/>
              </a:p>
              <a:p>
                <a:endParaRPr lang="en-US" altLang="zh-CN" sz="1800" dirty="0"/>
              </a:p>
              <a:p>
                <a:endParaRPr lang="en-US" altLang="zh-CN" sz="18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9882" y="952508"/>
                <a:ext cx="10852237" cy="5691573"/>
              </a:xfrm>
              <a:blipFill>
                <a:blip r:embed="rId3"/>
                <a:stretch>
                  <a:fillRect l="-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形 4">
            <a:extLst>
              <a:ext uri="{FF2B5EF4-FFF2-40B4-BE49-F238E27FC236}">
                <a16:creationId xmlns:a16="http://schemas.microsoft.com/office/drawing/2014/main" id="{997082E6-CCD8-47BA-BDA7-228BF16001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3219" y="1868656"/>
            <a:ext cx="6053508" cy="819122"/>
          </a:xfrm>
          <a:prstGeom prst="rect">
            <a:avLst/>
          </a:prstGeom>
        </p:spPr>
      </p:pic>
      <p:pic>
        <p:nvPicPr>
          <p:cNvPr id="9" name="图形 8">
            <a:extLst>
              <a:ext uri="{FF2B5EF4-FFF2-40B4-BE49-F238E27FC236}">
                <a16:creationId xmlns:a16="http://schemas.microsoft.com/office/drawing/2014/main" id="{7593ED40-27C7-4266-BAB6-DA0E32E8E61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3219" y="4385570"/>
            <a:ext cx="9191479" cy="89952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509AF02A-90DC-C142-9650-71AE34866314}"/>
                  </a:ext>
                </a:extLst>
              </p14:cNvPr>
              <p14:cNvContentPartPr/>
              <p14:nvPr/>
            </p14:nvContentPartPr>
            <p14:xfrm>
              <a:off x="737280" y="-360"/>
              <a:ext cx="10820160" cy="617220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509AF02A-90DC-C142-9650-71AE34866314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27920" y="-9720"/>
                <a:ext cx="10838880" cy="619056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4080226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矩阵乘法用途</a:t>
            </a:r>
            <a:endParaRPr lang="en-US" altLang="zh-CN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69882" y="952508"/>
                <a:ext cx="10852237" cy="5691573"/>
              </a:xfrm>
            </p:spPr>
            <p:txBody>
              <a:bodyPr>
                <a:normAutofit/>
              </a:bodyPr>
              <a:lstStyle/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r>
                  <a:rPr lang="zh-CN" altLang="en-US" sz="1800" dirty="0"/>
                  <a:t>优化线性递推</a:t>
                </a:r>
                <a:endParaRPr lang="en-US" altLang="zh-CN" sz="1800" dirty="0"/>
              </a:p>
              <a:p>
                <a:r>
                  <a:rPr lang="zh-CN" altLang="en-US" sz="1800" dirty="0"/>
                  <a:t>例如：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−2</m:t>
                        </m:r>
                      </m:sub>
                    </m:sSub>
                    <m:r>
                      <a:rPr lang="zh-CN" altLang="en-US" sz="1800" i="1" smtClean="0">
                        <a:latin typeface="Cambria Math" panose="02040503050406030204" pitchFamily="18" charset="0"/>
                      </a:rPr>
                      <m:t>，</m:t>
                    </m:r>
                  </m:oMath>
                </a14:m>
                <a:r>
                  <a:rPr lang="zh-CN" altLang="en-US" sz="1800" dirty="0"/>
                  <a:t>则有：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sz="1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180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altLang="zh-CN" sz="1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180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−2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r>
                      <a:rPr lang="en-US" altLang="zh-CN" sz="18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18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endParaRPr lang="en-US" altLang="zh-CN" sz="1800" dirty="0"/>
              </a:p>
              <a:p>
                <a:r>
                  <a:rPr lang="zh-CN" altLang="en-US" sz="1800" dirty="0"/>
                  <a:t>那么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1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altLang="zh-CN" sz="1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altLang="zh-CN" sz="1800" i="1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e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e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</m:mr>
                            </m:m>
                          </m:e>
                        </m:d>
                      </m:e>
                      <m:sup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18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18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r>
                  <a:rPr lang="zh-CN" altLang="en-US" sz="1800" dirty="0"/>
                  <a:t>，其中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altLang="zh-CN" sz="1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altLang="zh-CN" sz="1800" i="1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e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e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</m:mr>
                            </m:m>
                          </m:e>
                        </m:d>
                      </m:e>
                      <m:sup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可以用快速幂计算</a:t>
                </a:r>
                <a:endParaRPr lang="en-US" altLang="zh-CN" sz="1800" dirty="0"/>
              </a:p>
              <a:p>
                <a:r>
                  <a:rPr lang="zh-CN" altLang="en-US" sz="1800" dirty="0"/>
                  <a:t>于是可以在 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1800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func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的时间内计算出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altLang="zh-CN" sz="1800" dirty="0"/>
              </a:p>
              <a:p>
                <a:endParaRPr lang="en-US" altLang="zh-CN" sz="18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9882" y="952508"/>
                <a:ext cx="10852237" cy="5691573"/>
              </a:xfrm>
              <a:blipFill>
                <a:blip r:embed="rId3"/>
                <a:stretch>
                  <a:fillRect l="-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9EA7D428-A539-7D42-A2E4-52537316A236}"/>
                  </a:ext>
                </a:extLst>
              </p14:cNvPr>
              <p14:cNvContentPartPr/>
              <p14:nvPr/>
            </p14:nvContentPartPr>
            <p14:xfrm>
              <a:off x="1545840" y="875160"/>
              <a:ext cx="9792000" cy="444780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9EA7D428-A539-7D42-A2E4-52537316A23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36480" y="865800"/>
                <a:ext cx="9810720" cy="446652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6056933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矩阵乘法用途</a:t>
            </a:r>
            <a:endParaRPr lang="en-US" altLang="zh-CN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69882" y="952508"/>
                <a:ext cx="10852237" cy="5691573"/>
              </a:xfrm>
            </p:spPr>
            <p:txBody>
              <a:bodyPr>
                <a:normAutofit/>
              </a:bodyPr>
              <a:lstStyle/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r>
                  <a:rPr lang="zh-CN" altLang="en-US" sz="1800" dirty="0"/>
                  <a:t>⼀般地，只要我们构造出⼀个矩阵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zh-CN" altLang="en-US" sz="1800" dirty="0"/>
                  <a:t>，使得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𝐴</m:t>
                    </m:r>
                    <m:sSub>
                      <m:sSubPr>
                        <m:ctrlPr>
                          <a:rPr lang="en-US" altLang="zh-CN" sz="18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sz="1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endParaRPr lang="en-US" altLang="zh-CN" sz="1800" dirty="0"/>
              </a:p>
              <a:p>
                <a:r>
                  <a:rPr lang="zh-CN" altLang="en-US" sz="1800" dirty="0"/>
                  <a:t>那么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18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sSub>
                      <m:sSubPr>
                        <m:ctrlPr>
                          <a:rPr lang="en-US" altLang="zh-CN" sz="1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sz="1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altLang="zh-CN" sz="1800" dirty="0"/>
              </a:p>
              <a:p>
                <a:r>
                  <a:rPr lang="zh-CN" altLang="en-US" sz="1800" dirty="0"/>
                  <a:t>其中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18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zh-CN" altLang="en-US" sz="1800" dirty="0"/>
                  <a:t> 可以用快速幂求解</a:t>
                </a:r>
                <a:endParaRPr lang="en-US" altLang="zh-CN" sz="1800" dirty="0"/>
              </a:p>
              <a:p>
                <a:endParaRPr lang="zh-CN" altLang="en-US" sz="1800" dirty="0"/>
              </a:p>
              <a:p>
                <a:r>
                  <a:rPr lang="zh-CN" altLang="en-US" sz="1800" dirty="0"/>
                  <a:t>对于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阶递推，复杂度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zh-CN" sz="1800" i="1"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p>
                          <m:sSupPr>
                            <m:ctrlPr>
                              <a:rPr lang="en-US" altLang="zh-CN" sz="18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n-US" altLang="zh-CN" sz="180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func>
                    <m:r>
                      <a:rPr lang="en-US" altLang="zh-CN" sz="18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sz="1800" dirty="0"/>
              </a:p>
              <a:p>
                <a:r>
                  <a:rPr lang="zh-CN" altLang="en-US" sz="1800" dirty="0"/>
                  <a:t>当然求线性递推可以用线性代数相关知识</a:t>
                </a:r>
                <a:r>
                  <a:rPr lang="en-US" altLang="zh-CN" sz="1800" dirty="0"/>
                  <a:t>+FFT</a:t>
                </a:r>
                <a:r>
                  <a:rPr lang="zh-CN" altLang="en-US" sz="1800" dirty="0"/>
                  <a:t>做到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zh-CN" sz="18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func>
                          <m:funcPr>
                            <m:ctrlPr>
                              <a:rPr lang="en-US" altLang="zh-CN" sz="18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sz="18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func>
                        <m:r>
                          <m:rPr>
                            <m:sty m:val="p"/>
                          </m:rPr>
                          <a:rPr lang="en-US" altLang="zh-CN" sz="180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func>
                    <m:r>
                      <a:rPr lang="en-US" altLang="zh-CN" sz="18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sz="1800" dirty="0"/>
              </a:p>
              <a:p>
                <a:endParaRPr lang="en-US" altLang="zh-CN" sz="18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9882" y="952508"/>
                <a:ext cx="10852237" cy="5691573"/>
              </a:xfrm>
              <a:blipFill>
                <a:blip r:embed="rId3"/>
                <a:stretch>
                  <a:fillRect l="-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AAA53EA7-4CFE-9543-8668-0B7E56AD243D}"/>
                  </a:ext>
                </a:extLst>
              </p14:cNvPr>
              <p14:cNvContentPartPr/>
              <p14:nvPr/>
            </p14:nvContentPartPr>
            <p14:xfrm>
              <a:off x="1448640" y="235440"/>
              <a:ext cx="7570440" cy="459612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AAA53EA7-4CFE-9543-8668-0B7E56AD243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39280" y="226080"/>
                <a:ext cx="7589160" cy="461484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2037349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数学作业 </a:t>
            </a:r>
            <a:r>
              <a:rPr lang="en-US" altLang="zh-CN" sz="2200" dirty="0"/>
              <a:t>(P3216)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69882" y="952508"/>
                <a:ext cx="10852237" cy="5691573"/>
              </a:xfrm>
            </p:spPr>
            <p:txBody>
              <a:bodyPr>
                <a:normAutofit/>
              </a:bodyPr>
              <a:lstStyle/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表示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1~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首尾相连</a:t>
                </a:r>
              </a:p>
              <a:p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(13)=12345678910111213</m:t>
                    </m:r>
                  </m:oMath>
                </a14:m>
                <a:endParaRPr lang="en-US" altLang="zh-CN" sz="1800" dirty="0"/>
              </a:p>
              <a:p>
                <a:endParaRPr lang="en-US" altLang="zh-CN" sz="1800" dirty="0"/>
              </a:p>
              <a:p>
                <a:r>
                  <a:rPr lang="zh-CN" altLang="en-US" sz="1800" dirty="0"/>
                  <a:t>求出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) % 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1800" dirty="0"/>
                  <a:t>的值</a:t>
                </a:r>
                <a:endParaRPr lang="en-US" altLang="zh-CN" sz="1800" dirty="0"/>
              </a:p>
              <a:p>
                <a:endParaRPr lang="zh-CN" altLang="en-US" sz="1800" dirty="0"/>
              </a:p>
              <a:p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&lt;=</m:t>
                    </m:r>
                    <m:sSup>
                      <m:sSupPr>
                        <m:ctrlPr>
                          <a:rPr lang="en-US" altLang="zh-CN" sz="18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18</m:t>
                        </m:r>
                      </m:sup>
                    </m:sSup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&lt;=</m:t>
                    </m:r>
                    <m:sSup>
                      <m:sSupPr>
                        <m:ctrlPr>
                          <a:rPr lang="en-US" altLang="zh-CN" sz="18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9</m:t>
                        </m:r>
                      </m:sup>
                    </m:sSup>
                  </m:oMath>
                </a14:m>
                <a:endParaRPr lang="en-US" altLang="zh-CN" sz="18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9882" y="952508"/>
                <a:ext cx="10852237" cy="5691573"/>
              </a:xfrm>
              <a:blipFill>
                <a:blip r:embed="rId3"/>
                <a:stretch>
                  <a:fillRect l="-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A8D83D29-64A2-324D-BEBD-24D14E505C9C}"/>
                  </a:ext>
                </a:extLst>
              </p14:cNvPr>
              <p14:cNvContentPartPr/>
              <p14:nvPr/>
            </p14:nvContentPartPr>
            <p14:xfrm>
              <a:off x="807120" y="2907000"/>
              <a:ext cx="8703360" cy="199656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A8D83D29-64A2-324D-BEBD-24D14E505C9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97760" y="2897640"/>
                <a:ext cx="8722080" cy="201528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34724174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数学作业 </a:t>
            </a:r>
            <a:r>
              <a:rPr lang="en-US" altLang="zh-CN" sz="2200" dirty="0"/>
              <a:t>(P3216)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69882" y="952508"/>
                <a:ext cx="10852237" cy="5691573"/>
              </a:xfrm>
            </p:spPr>
            <p:txBody>
              <a:bodyPr>
                <a:normAutofit/>
              </a:bodyPr>
              <a:lstStyle/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14:m>
                  <m:oMath xmlns:m="http://schemas.openxmlformats.org/officeDocument/2006/math">
                    <m:r>
                      <a:rPr lang="pt-BR" altLang="zh-CN" sz="1800" i="1" dirty="0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pt-BR" altLang="zh-CN" sz="18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altLang="zh-CN" sz="1800" i="1" dirty="0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en-US" altLang="zh-CN" sz="18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  <m:r>
                      <a:rPr lang="pt-BR" altLang="zh-CN" sz="180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pt-BR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altLang="zh-CN" sz="1800" dirty="0"/>
              </a:p>
              <a:p>
                <a:r>
                  <a:rPr lang="zh-CN" altLang="en-US" sz="1800" dirty="0"/>
                  <a:t>对于每⼀段位数相同的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，更改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zh-CN" sz="1800" dirty="0"/>
                  <a:t> </a:t>
                </a:r>
                <a:r>
                  <a:rPr lang="zh-CN" altLang="en-US" sz="1800" dirty="0"/>
                  <a:t>的值构造矩阵</a:t>
                </a:r>
                <a:endParaRPr lang="en-US" altLang="zh-CN" sz="180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zh-CN" altLang="en-US" sz="1800" i="1" dirty="0">
                        <a:latin typeface="Cambria Math" panose="02040503050406030204" pitchFamily="18" charset="0"/>
                      </a:rPr>
                      <m:t>（如</m:t>
                    </m:r>
                    <m:r>
                      <a:rPr lang="zh-CN" altLang="en-US" sz="1800" i="1" dirty="0">
                        <a:latin typeface="Cambria Math" panose="02040503050406030204" pitchFamily="18" charset="0"/>
                      </a:rPr>
                      <m:t> 10 ~ 99</m:t>
                    </m:r>
                    <m:r>
                      <a:rPr lang="zh-CN" altLang="en-US" sz="1800" i="1" dirty="0">
                        <a:latin typeface="Cambria Math" panose="02040503050406030204" pitchFamily="18" charset="0"/>
                      </a:rPr>
                      <m:t>，</m:t>
                    </m:r>
                    <m:r>
                      <a:rPr lang="en-US" altLang="zh-CN" sz="1800" i="1" dirty="0">
                        <a:latin typeface="Cambria Math" panose="02040503050406030204" pitchFamily="18" charset="0"/>
                      </a:rPr>
                      <m:t>100~999</m:t>
                    </m:r>
                    <m:r>
                      <a:rPr lang="zh-CN" altLang="en-US" sz="1800" i="1" dirty="0">
                        <a:latin typeface="Cambria Math" panose="02040503050406030204" pitchFamily="18" charset="0"/>
                      </a:rPr>
                      <m:t>，</m:t>
                    </m:r>
                    <m:r>
                      <a:rPr lang="zh-CN" altLang="en-US" sz="1800" i="1" dirty="0">
                        <a:latin typeface="Cambria Math" panose="02040503050406030204" pitchFamily="18" charset="0"/>
                      </a:rPr>
                      <m:t> 1000~9999</m:t>
                    </m:r>
                    <m:r>
                      <a:rPr lang="zh-CN" altLang="en-US" sz="1800" i="1" dirty="0">
                        <a:latin typeface="Cambria Math" panose="02040503050406030204" pitchFamily="18" charset="0"/>
                      </a:rPr>
                      <m:t>）</m:t>
                    </m:r>
                  </m:oMath>
                </a14:m>
                <a:endParaRPr lang="en-US" altLang="zh-CN" sz="1800" dirty="0"/>
              </a:p>
              <a:p>
                <a:pPr marL="0" indent="0">
                  <a:buNone/>
                </a:pPr>
                <a:endParaRPr lang="en-US" altLang="zh-CN" sz="1800" dirty="0"/>
              </a:p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sz="1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180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p>
                                <m:sSupPr>
                                  <m:ctrlPr>
                                    <a:rPr lang="en-US" altLang="zh-CN" sz="18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800" i="1" dirty="0"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altLang="zh-CN" sz="1800" i="1" dirty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</m:e>
                            <m:e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altLang="zh-CN" sz="1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180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pt-BR" altLang="zh-CN" sz="1800" i="1" dirty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altLang="zh-CN" sz="18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1800" i="1" dirty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altLang="zh-CN" sz="1800" b="0" i="1" dirty="0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</m:e>
                          </m:mr>
                          <m:mr>
                            <m:e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pt-BR" altLang="zh-CN" sz="1800" i="1" dirty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altLang="zh-CN" sz="18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1800" i="1" dirty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e>
                          </m:mr>
                          <m:mr>
                            <m:e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zh-CN" sz="1800" dirty="0"/>
              </a:p>
              <a:p>
                <a:r>
                  <a:rPr lang="zh-CN" altLang="en-US" sz="1800" dirty="0"/>
                  <a:t>然后直接矩阵乘法快速幂</a:t>
                </a:r>
              </a:p>
              <a:p>
                <a:endParaRPr lang="en-US" altLang="zh-CN" sz="1800" i="1" dirty="0">
                  <a:latin typeface="Cambria Math" panose="02040503050406030204" pitchFamily="18" charset="0"/>
                </a:endParaRPr>
              </a:p>
              <a:p>
                <a:endParaRPr lang="en-US" altLang="zh-CN" sz="1800" i="1" dirty="0">
                  <a:latin typeface="Cambria Math" panose="02040503050406030204" pitchFamily="18" charset="0"/>
                </a:endParaRPr>
              </a:p>
              <a:p>
                <a:endParaRPr lang="en-US" altLang="zh-CN" sz="18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9882" y="952508"/>
                <a:ext cx="10852237" cy="5691573"/>
              </a:xfrm>
              <a:blipFill>
                <a:blip r:embed="rId3"/>
                <a:stretch>
                  <a:fillRect l="-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9319BB6D-668C-8C49-967D-0ED179D833E8}"/>
                  </a:ext>
                </a:extLst>
              </p14:cNvPr>
              <p14:cNvContentPartPr/>
              <p14:nvPr/>
            </p14:nvContentPartPr>
            <p14:xfrm>
              <a:off x="706320" y="378720"/>
              <a:ext cx="10391040" cy="537948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9319BB6D-668C-8C49-967D-0ED179D833E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6960" y="369360"/>
                <a:ext cx="10409760" cy="539820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0073514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矩阵行列式</a:t>
            </a:r>
            <a:endParaRPr lang="en-US" altLang="zh-CN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69882" y="952508"/>
                <a:ext cx="10852237" cy="5691573"/>
              </a:xfrm>
            </p:spPr>
            <p:txBody>
              <a:bodyPr>
                <a:normAutofit/>
              </a:bodyPr>
              <a:lstStyle/>
              <a:p>
                <a:endParaRPr lang="en-US" altLang="zh-CN" sz="1800" dirty="0"/>
              </a:p>
              <a:p>
                <a:r>
                  <a:rPr lang="zh-CN" altLang="en-US" sz="1800" dirty="0"/>
                  <a:t>一个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1800" dirty="0"/>
                  <a:t>的正方矩阵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zh-CN" altLang="en-US" sz="1800" dirty="0"/>
                  <a:t>的行列式记为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zh-CN" altLang="en-US" sz="1800" dirty="0"/>
                  <a:t>或者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800" b="0" i="1" dirty="0">
                        <a:latin typeface="Cambria Math" panose="02040503050406030204" pitchFamily="18" charset="0"/>
                      </a:rPr>
                      <m:t>det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zh-CN" altLang="en-US" sz="1800" dirty="0"/>
                  <a:t> </a:t>
                </a:r>
                <a:r>
                  <a:rPr lang="en-US" altLang="zh-CN" sz="1800" dirty="0"/>
                  <a:t>,</a:t>
                </a:r>
                <a:r>
                  <a:rPr lang="zh-CN" altLang="en-US" sz="1800" dirty="0"/>
                  <a:t>一个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2×2</m:t>
                    </m:r>
                  </m:oMath>
                </a14:m>
                <a:r>
                  <a:rPr lang="zh-CN" altLang="en-US" sz="1800" dirty="0"/>
                  <a:t>矩阵的行列式可表示如下：</a:t>
                </a:r>
                <a:endParaRPr lang="en-US" altLang="zh-CN" sz="1800" dirty="0"/>
              </a:p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r>
                  <a:rPr lang="zh-CN" altLang="en-US" sz="1800" dirty="0"/>
                  <a:t>一个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1800" dirty="0"/>
                  <a:t>矩阵的行列式等于其任意行（或列）的元素与对应的代数余子式乘积之和，即：</a:t>
                </a:r>
                <a:endParaRPr lang="en-US" altLang="zh-CN" sz="1800" dirty="0"/>
              </a:p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r>
                  <a:rPr lang="zh-CN" altLang="en-US" sz="1800" dirty="0"/>
                  <a:t>矩阵某两行</a:t>
                </a:r>
                <a:r>
                  <a:rPr lang="en-US" altLang="zh-CN" sz="1800" dirty="0"/>
                  <a:t>(</a:t>
                </a:r>
                <a:r>
                  <a:rPr lang="zh-CN" altLang="en-US" sz="1800" dirty="0"/>
                  <a:t>列</a:t>
                </a:r>
                <a:r>
                  <a:rPr lang="en-US" altLang="zh-CN" sz="1800" dirty="0"/>
                  <a:t>)</a:t>
                </a:r>
                <a:r>
                  <a:rPr lang="zh-CN" altLang="en-US" sz="1800" dirty="0"/>
                  <a:t>交换，行列式</a:t>
                </a:r>
                <a14:m>
                  <m:oMath xmlns:m="http://schemas.openxmlformats.org/officeDocument/2006/math">
                    <m:r>
                      <a:rPr lang="en-US" altLang="zh-CN" sz="1800" i="1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(−1)</m:t>
                    </m:r>
                  </m:oMath>
                </a14:m>
                <a:endParaRPr lang="en-US" altLang="zh-CN" sz="1800" dirty="0"/>
              </a:p>
              <a:p>
                <a:r>
                  <a:rPr lang="zh-CN" altLang="en-US" sz="1800" dirty="0"/>
                  <a:t>矩阵某一行</a:t>
                </a:r>
                <a:r>
                  <a:rPr lang="en-US" altLang="zh-CN" sz="1800" dirty="0"/>
                  <a:t>(</a:t>
                </a:r>
                <a:r>
                  <a:rPr lang="zh-CN" altLang="en-US" sz="1800" dirty="0"/>
                  <a:t>列</a:t>
                </a:r>
                <a:r>
                  <a:rPr lang="en-US" altLang="zh-CN" sz="1800" dirty="0"/>
                  <a:t>)</a:t>
                </a:r>
                <a:r>
                  <a:rPr lang="zh-CN" altLang="en-US" sz="1800" dirty="0"/>
                  <a:t>加上另一行</a:t>
                </a:r>
                <a:r>
                  <a:rPr lang="en-US" altLang="zh-CN" sz="1800" dirty="0"/>
                  <a:t>(</a:t>
                </a:r>
                <a:r>
                  <a:rPr lang="zh-CN" altLang="en-US" sz="1800" dirty="0"/>
                  <a:t>列</a:t>
                </a:r>
                <a:r>
                  <a:rPr lang="en-US" altLang="zh-CN" sz="1800" dirty="0"/>
                  <a:t>)</a:t>
                </a:r>
                <a:r>
                  <a:rPr lang="zh-CN" altLang="en-US" sz="1800" dirty="0"/>
                  <a:t>，行列式不变</a:t>
                </a:r>
                <a:endParaRPr lang="en-US" altLang="zh-CN" sz="1800" dirty="0"/>
              </a:p>
              <a:p>
                <a:r>
                  <a:rPr lang="zh-CN" altLang="en-US" sz="1800" dirty="0"/>
                  <a:t>矩阵某一行</a:t>
                </a:r>
                <a:r>
                  <a:rPr lang="en-US" altLang="zh-CN" sz="1800" dirty="0"/>
                  <a:t>(</a:t>
                </a:r>
                <a:r>
                  <a:rPr lang="zh-CN" altLang="en-US" sz="1800" dirty="0"/>
                  <a:t>列</a:t>
                </a:r>
                <a:r>
                  <a:rPr lang="en-US" altLang="zh-CN" sz="1800" dirty="0"/>
                  <a:t>)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zh-CN" altLang="en-US" sz="1800" dirty="0"/>
                  <a:t>，行列式</a:t>
                </a:r>
                <a14:m>
                  <m:oMath xmlns:m="http://schemas.openxmlformats.org/officeDocument/2006/math">
                    <m:r>
                      <a:rPr lang="en-US" altLang="zh-CN" sz="1800" i="1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altLang="zh-CN" sz="18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endParaRPr lang="en-US" altLang="zh-CN" sz="18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9882" y="952508"/>
                <a:ext cx="10852237" cy="5691573"/>
              </a:xfrm>
              <a:blipFill>
                <a:blip r:embed="rId3"/>
                <a:stretch>
                  <a:fillRect l="-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图形 9">
            <a:extLst>
              <a:ext uri="{FF2B5EF4-FFF2-40B4-BE49-F238E27FC236}">
                <a16:creationId xmlns:a16="http://schemas.microsoft.com/office/drawing/2014/main" id="{5BD255E2-EE20-42E8-A0C8-BA4F1082B2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86657" y="2028316"/>
            <a:ext cx="2818686" cy="714884"/>
          </a:xfrm>
          <a:prstGeom prst="rect">
            <a:avLst/>
          </a:prstGeom>
        </p:spPr>
      </p:pic>
      <p:pic>
        <p:nvPicPr>
          <p:cNvPr id="12" name="图形 11">
            <a:extLst>
              <a:ext uri="{FF2B5EF4-FFF2-40B4-BE49-F238E27FC236}">
                <a16:creationId xmlns:a16="http://schemas.microsoft.com/office/drawing/2014/main" id="{B8A69204-EA74-43C7-9ADF-2E336B3C4B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63205" y="3489795"/>
            <a:ext cx="6865590" cy="87343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706465C6-828F-734C-8BB3-4554B5D86086}"/>
                  </a:ext>
                </a:extLst>
              </p14:cNvPr>
              <p14:cNvContentPartPr/>
              <p14:nvPr/>
            </p14:nvContentPartPr>
            <p14:xfrm>
              <a:off x="487080" y="15480"/>
              <a:ext cx="11174760" cy="660456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706465C6-828F-734C-8BB3-4554B5D86086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77720" y="6120"/>
                <a:ext cx="11193480" cy="662328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2379190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加法原理</a:t>
            </a:r>
            <a:endParaRPr lang="en-US" altLang="zh-CN" sz="2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zh-CN" altLang="en-US" sz="1800" dirty="0"/>
          </a:p>
          <a:p>
            <a:endParaRPr lang="en-US" altLang="zh-CN" sz="1800" dirty="0"/>
          </a:p>
          <a:p>
            <a:r>
              <a:rPr lang="zh-CN" altLang="en-US" sz="1800" dirty="0"/>
              <a:t>华清大学</a:t>
            </a:r>
            <a:r>
              <a:rPr lang="en-US" altLang="zh-CN" sz="1800" dirty="0"/>
              <a:t>2017</a:t>
            </a:r>
            <a:r>
              <a:rPr lang="zh-CN" altLang="en-US" sz="1800" dirty="0"/>
              <a:t>年土水学院招了</a:t>
            </a:r>
            <a:r>
              <a:rPr lang="en-US" altLang="zh-CN" sz="1800" dirty="0"/>
              <a:t>20</a:t>
            </a:r>
            <a:r>
              <a:rPr lang="zh-CN" altLang="en-US" sz="1800" dirty="0"/>
              <a:t>个</a:t>
            </a:r>
            <a:r>
              <a:rPr lang="en-US" altLang="zh-CN" sz="1800" dirty="0" err="1"/>
              <a:t>OIer</a:t>
            </a:r>
            <a:endParaRPr lang="en-US" altLang="zh-CN" sz="1800" dirty="0"/>
          </a:p>
          <a:p>
            <a:r>
              <a:rPr lang="zh-CN" altLang="en-US" sz="1800" dirty="0"/>
              <a:t>华清大学</a:t>
            </a:r>
            <a:r>
              <a:rPr lang="en-US" altLang="zh-CN" sz="1800" dirty="0"/>
              <a:t>2018</a:t>
            </a:r>
            <a:r>
              <a:rPr lang="zh-CN" altLang="en-US" sz="1800" dirty="0"/>
              <a:t>年土水学院招了</a:t>
            </a:r>
            <a:r>
              <a:rPr lang="en-US" altLang="zh-CN" sz="1800" dirty="0"/>
              <a:t>30</a:t>
            </a:r>
            <a:r>
              <a:rPr lang="zh-CN" altLang="en-US" sz="1800" dirty="0"/>
              <a:t>个</a:t>
            </a:r>
            <a:r>
              <a:rPr lang="en-US" altLang="zh-CN" sz="1800" dirty="0" err="1"/>
              <a:t>OIer</a:t>
            </a:r>
            <a:endParaRPr lang="en-US" altLang="zh-CN" sz="1800" dirty="0"/>
          </a:p>
          <a:p>
            <a:r>
              <a:rPr lang="zh-CN" altLang="en-US" sz="1800" dirty="0"/>
              <a:t>华清大学</a:t>
            </a:r>
            <a:r>
              <a:rPr lang="en-US" altLang="zh-CN" sz="1800" dirty="0"/>
              <a:t>2019</a:t>
            </a:r>
            <a:r>
              <a:rPr lang="zh-CN" altLang="en-US" sz="1800" dirty="0"/>
              <a:t>年土水学院招了</a:t>
            </a:r>
            <a:r>
              <a:rPr lang="en-US" altLang="zh-CN" sz="1800" dirty="0"/>
              <a:t>40</a:t>
            </a:r>
            <a:r>
              <a:rPr lang="zh-CN" altLang="en-US" sz="1800" dirty="0"/>
              <a:t>个</a:t>
            </a:r>
            <a:r>
              <a:rPr lang="en-US" altLang="zh-CN" sz="1800" dirty="0" err="1"/>
              <a:t>OIer</a:t>
            </a:r>
            <a:endParaRPr lang="en-US" altLang="zh-CN" sz="1800" dirty="0"/>
          </a:p>
          <a:p>
            <a:r>
              <a:rPr lang="en-US" altLang="zh-CN" sz="1800" dirty="0"/>
              <a:t>2020</a:t>
            </a:r>
            <a:r>
              <a:rPr lang="zh-CN" altLang="en-US" sz="1800" dirty="0"/>
              <a:t>年华清大学土水学院招不到</a:t>
            </a:r>
            <a:r>
              <a:rPr lang="en-US" altLang="zh-CN" sz="1800" dirty="0" err="1"/>
              <a:t>OIer</a:t>
            </a:r>
            <a:r>
              <a:rPr lang="zh-CN" altLang="en-US" sz="1800" dirty="0"/>
              <a:t>了 </a:t>
            </a:r>
            <a:r>
              <a:rPr lang="en-US" altLang="zh-CN" sz="1800" dirty="0"/>
              <a:t>QAQ</a:t>
            </a:r>
          </a:p>
          <a:p>
            <a:r>
              <a:rPr lang="zh-CN" altLang="en-US" sz="1800" dirty="0"/>
              <a:t>山中大学</a:t>
            </a:r>
            <a:r>
              <a:rPr lang="en-US" altLang="zh-CN" sz="1800" dirty="0"/>
              <a:t>2021</a:t>
            </a:r>
            <a:r>
              <a:rPr lang="zh-CN" altLang="en-US" sz="1800" dirty="0"/>
              <a:t>年计算机类工科实验班招了</a:t>
            </a:r>
            <a:r>
              <a:rPr lang="en-US" altLang="zh-CN" sz="1800" dirty="0"/>
              <a:t>10</a:t>
            </a:r>
            <a:r>
              <a:rPr lang="zh-CN" altLang="en-US" sz="1800" dirty="0"/>
              <a:t>个</a:t>
            </a:r>
            <a:r>
              <a:rPr lang="en-US" altLang="zh-CN" sz="1800" dirty="0" err="1"/>
              <a:t>OIer</a:t>
            </a:r>
            <a:r>
              <a:rPr lang="zh-CN" altLang="en-US" sz="1800" dirty="0"/>
              <a:t>去学土木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zh-CN" altLang="en-US" sz="1800" dirty="0"/>
              <a:t>总共有</a:t>
            </a:r>
            <a:r>
              <a:rPr lang="en-US" altLang="zh-CN" sz="1800" dirty="0"/>
              <a:t>20+30+40+10=100</a:t>
            </a:r>
            <a:r>
              <a:rPr lang="zh-CN" altLang="en-US" sz="1800" dirty="0"/>
              <a:t>个</a:t>
            </a:r>
            <a:r>
              <a:rPr lang="en-US" altLang="zh-CN" sz="1800" dirty="0" err="1"/>
              <a:t>OIer</a:t>
            </a:r>
            <a:r>
              <a:rPr lang="zh-CN" altLang="en-US" sz="1800" dirty="0"/>
              <a:t>去学了土木</a:t>
            </a:r>
            <a:r>
              <a:rPr lang="en-US" altLang="zh-CN" sz="1800" dirty="0"/>
              <a:t>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42040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2"/>
          <p:cNvSpPr txBox="1"/>
          <p:nvPr>
            <p:custDataLst>
              <p:tags r:id="rId2"/>
            </p:custDataLst>
          </p:nvPr>
        </p:nvSpPr>
        <p:spPr>
          <a:xfrm>
            <a:off x="3396999" y="2300606"/>
            <a:ext cx="1487170" cy="124079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en-US" altLang="zh-CN" sz="7200" b="1" spc="2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03</a:t>
            </a:r>
          </a:p>
        </p:txBody>
      </p:sp>
      <p:cxnSp>
        <p:nvCxnSpPr>
          <p:cNvPr id="2" name="直接连接符 1"/>
          <p:cNvCxnSpPr/>
          <p:nvPr>
            <p:custDataLst>
              <p:tags r:id="rId3"/>
            </p:custDataLst>
          </p:nvPr>
        </p:nvCxnSpPr>
        <p:spPr>
          <a:xfrm>
            <a:off x="2935605" y="1844358"/>
            <a:ext cx="632079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>
            <p:custDataLst>
              <p:tags r:id="rId4"/>
            </p:custDataLst>
          </p:nvPr>
        </p:nvCxnSpPr>
        <p:spPr>
          <a:xfrm>
            <a:off x="2935605" y="3997643"/>
            <a:ext cx="632079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标题 4"/>
          <p:cNvSpPr>
            <a:spLocks noGrp="1"/>
          </p:cNvSpPr>
          <p:nvPr>
            <p:ph type="ctrTitle" idx="14"/>
            <p:custDataLst>
              <p:tags r:id="rId5"/>
            </p:custDataLst>
          </p:nvPr>
        </p:nvSpPr>
        <p:spPr>
          <a:xfrm>
            <a:off x="5002506" y="2442527"/>
            <a:ext cx="5559234" cy="835660"/>
          </a:xfrm>
        </p:spPr>
        <p:txBody>
          <a:bodyPr>
            <a:normAutofit/>
          </a:bodyPr>
          <a:lstStyle/>
          <a:p>
            <a:r>
              <a:rPr lang="en-US" altLang="zh-CN" dirty="0">
                <a:ea typeface="微软雅黑" panose="020B0503020204020204" pitchFamily="34" charset="-122"/>
              </a:rPr>
              <a:t>Min-Max</a:t>
            </a:r>
            <a:r>
              <a:rPr lang="zh-CN" altLang="en-US" dirty="0">
                <a:ea typeface="微软雅黑" panose="020B0503020204020204" pitchFamily="34" charset="-122"/>
              </a:rPr>
              <a:t>容斥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079072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期望的不满足的性质</a:t>
            </a:r>
            <a:endParaRPr lang="en-US" altLang="zh-CN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endParaRPr lang="zh-CN" altLang="en-US" sz="2000" dirty="0">
                  <a:sym typeface="+mn-ea"/>
                </a:endParaRPr>
              </a:p>
              <a:p>
                <a:endParaRPr lang="en-US" altLang="zh-CN" sz="2000" dirty="0">
                  <a:sym typeface="+mn-ea"/>
                </a:endParaRPr>
              </a:p>
              <a:p>
                <a:endParaRPr lang="en-US" altLang="zh-CN" sz="2000" b="0" i="1" dirty="0">
                  <a:latin typeface="Cambria Math" panose="02040503050406030204" pitchFamily="18" charset="0"/>
                  <a:sym typeface="+mn-ea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  <a:sym typeface="+mn-ea"/>
                      </a:rPr>
                      <m:t>𝐸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  <a:sym typeface="+mn-ea"/>
                      </a:rPr>
                      <m:t>(</m:t>
                    </m:r>
                    <m:r>
                      <m:rPr>
                        <m:sty m:val="p"/>
                      </m:rPr>
                      <a:rPr lang="en-US" altLang="zh-CN" sz="2000" i="1">
                        <a:latin typeface="Cambria Math" panose="02040503050406030204" pitchFamily="18" charset="0"/>
                      </a:rPr>
                      <m:t>max</m:t>
                    </m:r>
                    <m:d>
                      <m:d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altLang="zh-CN" sz="2000" b="0" i="1" smtClean="0">
                        <a:latin typeface="Cambria Math" panose="02040503050406030204" pitchFamily="18" charset="0"/>
                        <a:sym typeface="+mn-ea"/>
                      </a:rPr>
                      <m:t>)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≠</m:t>
                    </m:r>
                    <m:r>
                      <m:rPr>
                        <m:sty m:val="p"/>
                      </m:rPr>
                      <a:rPr lang="en-US" altLang="zh-CN" sz="20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max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⁡(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𝐸</m:t>
                    </m:r>
                    <m:d>
                      <m:d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+mn-ea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+mn-ea"/>
                          </a:rPr>
                          <m:t>𝑋</m:t>
                        </m:r>
                      </m:e>
                    </m:d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,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𝐸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(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𝑌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+mn-ea"/>
                      </a:rPr>
                      <m:t>))</m:t>
                    </m:r>
                  </m:oMath>
                </a14:m>
                <a:endParaRPr lang="en-US" altLang="zh-CN" sz="2000" b="0" i="1" dirty="0">
                  <a:latin typeface="Cambria Math" panose="02040503050406030204" pitchFamily="18" charset="0"/>
                  <a:sym typeface="+mn-ea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altLang="zh-CN" sz="2000" i="1" smtClean="0">
                        <a:latin typeface="Cambria Math" panose="02040503050406030204" pitchFamily="18" charset="0"/>
                      </a:rPr>
                      <m:t>min</m:t>
                    </m:r>
                    <m:d>
                      <m:d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altLang="zh-CN" sz="2000" i="1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m:rPr>
                        <m:sty m:val="p"/>
                      </m:rPr>
                      <a:rPr lang="en-US" altLang="zh-CN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min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⁡(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))</m:t>
                    </m:r>
                  </m:oMath>
                </a14:m>
                <a:endParaRPr lang="en-US" altLang="zh-CN" sz="2000" i="1" dirty="0">
                  <a:latin typeface="Cambria Math" panose="02040503050406030204" pitchFamily="18" charset="0"/>
                </a:endParaRPr>
              </a:p>
              <a:p>
                <a:endParaRPr lang="en-US" altLang="zh-CN" sz="2000" i="1" dirty="0">
                  <a:latin typeface="Cambria Math" panose="02040503050406030204" pitchFamily="18" charset="0"/>
                </a:endParaRPr>
              </a:p>
              <a:p>
                <a:r>
                  <a:rPr lang="zh-CN" altLang="en-US" sz="2000" dirty="0">
                    <a:latin typeface="Cambria Math" panose="02040503050406030204" pitchFamily="18" charset="0"/>
                  </a:rPr>
                  <a:t>那该如何求出</a:t>
                </a:r>
                <a14:m>
                  <m:oMath xmlns:m="http://schemas.openxmlformats.org/officeDocument/2006/math">
                    <m:r>
                      <a:rPr lang="en-US" altLang="zh-CN" sz="20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sz="2000" i="1">
                            <a:latin typeface="Cambria Math" panose="02040503050406030204" pitchFamily="18" charset="0"/>
                          </a:rPr>
                          <m:t>max</m:t>
                        </m:r>
                        <m:d>
                          <m:d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</m:d>
                      </m:e>
                    </m:d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altLang="zh-CN" sz="2000" i="1">
                        <a:latin typeface="Cambria Math" panose="02040503050406030204" pitchFamily="18" charset="0"/>
                      </a:rPr>
                      <m:t>min</m:t>
                    </m:r>
                    <m:d>
                      <m:d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altLang="zh-CN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2000" dirty="0">
                    <a:latin typeface="Cambria Math" panose="02040503050406030204" pitchFamily="18" charset="0"/>
                  </a:rPr>
                  <a:t> 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呢？</a:t>
                </a:r>
                <a:endParaRPr lang="en-US" altLang="zh-CN" sz="2000" dirty="0">
                  <a:latin typeface="Cambria Math" panose="02040503050406030204" pitchFamily="18" charset="0"/>
                </a:endParaRPr>
              </a:p>
              <a:p>
                <a:endParaRPr lang="en-US" altLang="zh-CN" sz="2000" b="0" i="1" dirty="0">
                  <a:latin typeface="Cambria Math" panose="02040503050406030204" pitchFamily="18" charset="0"/>
                  <a:sym typeface="+mn-ea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50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1A6865A1-1755-7B45-800B-15CE01147CC8}"/>
                  </a:ext>
                </a:extLst>
              </p14:cNvPr>
              <p14:cNvContentPartPr/>
              <p14:nvPr/>
            </p14:nvContentPartPr>
            <p14:xfrm>
              <a:off x="25920" y="117720"/>
              <a:ext cx="11373120" cy="662796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1A6865A1-1755-7B45-800B-15CE01147CC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560" y="108360"/>
                <a:ext cx="11391840" cy="664668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5749566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200" dirty="0"/>
              <a:t>Min-Max</a:t>
            </a:r>
            <a:r>
              <a:rPr lang="zh-CN" altLang="en-US" sz="2200" dirty="0"/>
              <a:t>容斥</a:t>
            </a:r>
            <a:endParaRPr lang="en-US" altLang="zh-CN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endParaRPr lang="zh-CN" altLang="en-US" sz="2000" dirty="0">
                  <a:sym typeface="+mn-ea"/>
                </a:endParaRPr>
              </a:p>
              <a:p>
                <a:endParaRPr lang="en-US" altLang="zh-CN" sz="2000" dirty="0">
                  <a:sym typeface="+mn-ea"/>
                </a:endParaRPr>
              </a:p>
              <a:p>
                <a:r>
                  <a:rPr lang="zh-CN" altLang="en-US" sz="2000" dirty="0"/>
                  <a:t>给定集合 </a:t>
                </a:r>
                <a:r>
                  <a:rPr lang="en-US" altLang="zh-CN" sz="2000" dirty="0"/>
                  <a:t>S </a:t>
                </a:r>
                <a:r>
                  <a:rPr lang="zh-CN" altLang="en-US" sz="2000" dirty="0"/>
                  <a:t>，设 </a:t>
                </a:r>
                <a:r>
                  <a:rPr lang="en-US" altLang="zh-CN" sz="2000" dirty="0"/>
                  <a:t>max(S) </a:t>
                </a:r>
                <a:r>
                  <a:rPr lang="zh-CN" altLang="en-US" sz="2000" dirty="0"/>
                  <a:t>为 </a:t>
                </a:r>
                <a:r>
                  <a:rPr lang="en-US" altLang="zh-CN" sz="2000" dirty="0"/>
                  <a:t>S </a:t>
                </a:r>
                <a:r>
                  <a:rPr lang="zh-CN" altLang="en-US" sz="2000" dirty="0"/>
                  <a:t>中的最大值，</a:t>
                </a:r>
                <a:r>
                  <a:rPr lang="en-US" altLang="zh-CN" sz="2000" dirty="0"/>
                  <a:t>min(S) </a:t>
                </a:r>
                <a:r>
                  <a:rPr lang="zh-CN" altLang="en-US" sz="2000" dirty="0"/>
                  <a:t>为 </a:t>
                </a:r>
                <a:r>
                  <a:rPr lang="en-US" altLang="zh-CN" sz="2000" dirty="0"/>
                  <a:t>S </a:t>
                </a:r>
                <a:r>
                  <a:rPr lang="zh-CN" altLang="en-US" sz="2000" dirty="0"/>
                  <a:t>中的最小值，则：</a:t>
                </a:r>
                <a:endParaRPr lang="en-US" altLang="zh-CN" sz="2000" dirty="0"/>
              </a:p>
              <a:p>
                <a:endParaRPr lang="en-US" altLang="zh-CN" sz="2000" dirty="0">
                  <a:sym typeface="+mn-ea"/>
                </a:endParaRPr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  <a:sym typeface="+mn-ea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2000" b="0" i="0" smtClean="0">
                            <a:latin typeface="Cambria Math" panose="02040503050406030204" pitchFamily="18" charset="0"/>
                            <a:sym typeface="+mn-ea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US" altLang="zh-CN" sz="2000" b="0" i="1" smtClean="0">
                                <a:latin typeface="Cambria Math" panose="02040503050406030204" pitchFamily="18" charset="0"/>
                                <a:sym typeface="+mn-ea"/>
                              </a:rPr>
                            </m:ctrlPr>
                          </m:dPr>
                          <m:e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  <a:sym typeface="+mn-ea"/>
                              </a:rPr>
                              <m:t>𝑆</m:t>
                            </m:r>
                          </m:e>
                        </m:d>
                      </m:e>
                    </m:func>
                    <m:r>
                      <a:rPr lang="en-US" altLang="zh-CN" sz="2000" b="0" i="1" smtClean="0">
                        <a:latin typeface="Cambria Math" panose="02040503050406030204" pitchFamily="18" charset="0"/>
                        <a:sym typeface="+mn-ea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  <a:sym typeface="+mn-ea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CN" sz="2000" b="0" i="1" smtClean="0">
                            <a:latin typeface="Cambria Math" panose="02040503050406030204" pitchFamily="18" charset="0"/>
                            <a:sym typeface="+mn-ea"/>
                          </a:rPr>
                          <m:t>𝑇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+mn-ea"/>
                          </a:rPr>
                          <m:t>⊂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+mn-ea"/>
                          </a:rPr>
                          <m:t>𝑆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US" altLang="zh-CN" sz="2000" b="0" i="1" smtClean="0">
                                <a:latin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  <a:sym typeface="+mn-ea"/>
                              </a:rPr>
                              <m:t>(−1)</m:t>
                            </m:r>
                          </m:e>
                          <m:sup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zh-CN" sz="2000" b="0" i="1" smtClean="0">
                                    <a:latin typeface="Cambria Math" panose="02040503050406030204" pitchFamily="18" charset="0"/>
                                    <a:sym typeface="+mn-ea"/>
                                  </a:rPr>
                                </m:ctrlPr>
                              </m:dPr>
                              <m:e>
                                <m:r>
                                  <a:rPr lang="en-US" altLang="zh-CN" sz="2000" b="0" i="1" smtClean="0">
                                    <a:latin typeface="Cambria Math" panose="02040503050406030204" pitchFamily="18" charset="0"/>
                                    <a:sym typeface="+mn-ea"/>
                                  </a:rPr>
                                  <m:t>𝑇</m:t>
                                </m:r>
                              </m:e>
                            </m:d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  <a:sym typeface="+mn-ea"/>
                              </a:rPr>
                              <m:t>−1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n-US" altLang="zh-CN" sz="2000" b="0" i="0" smtClean="0">
                            <a:latin typeface="Cambria Math" panose="02040503050406030204" pitchFamily="18" charset="0"/>
                            <a:sym typeface="+mn-ea"/>
                          </a:rPr>
                          <m:t>min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sym typeface="+mn-ea"/>
                          </a:rPr>
                          <m:t>⁡(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sym typeface="+mn-ea"/>
                          </a:rPr>
                          <m:t>𝑇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sym typeface="+mn-ea"/>
                          </a:rPr>
                          <m:t>)</m:t>
                        </m:r>
                      </m:e>
                    </m:nary>
                  </m:oMath>
                </a14:m>
                <a:endParaRPr lang="en-US" altLang="zh-CN" sz="2000" dirty="0">
                  <a:sym typeface="+mn-ea"/>
                </a:endParaRPr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2000" b="0" i="0" smtClean="0">
                            <a:latin typeface="Cambria Math" panose="02040503050406030204" pitchFamily="18" charset="0"/>
                          </a:rPr>
                          <m:t>min</m:t>
                        </m:r>
                      </m:fName>
                      <m:e>
                        <m:d>
                          <m:d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</m:d>
                      </m:e>
                    </m:func>
                    <m:r>
                      <a:rPr lang="en-US" altLang="zh-CN" sz="2000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CN" sz="2000" i="1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⊂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(−1)</m:t>
                            </m:r>
                          </m:e>
                          <m:sup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zh-CN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</m:d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n-US" altLang="zh-CN" sz="2000" b="0" i="0" smtClean="0">
                            <a:latin typeface="Cambria Math" panose="02040503050406030204" pitchFamily="18" charset="0"/>
                          </a:rPr>
                          <m:t>max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altLang="zh-CN" sz="2000" dirty="0">
                  <a:sym typeface="+mn-ea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50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DD8B6058-294A-4BD4-A942-967573D2A393}"/>
                  </a:ext>
                </a:extLst>
              </p14:cNvPr>
              <p14:cNvContentPartPr/>
              <p14:nvPr/>
            </p14:nvContentPartPr>
            <p14:xfrm>
              <a:off x="2072071" y="3372427"/>
              <a:ext cx="360" cy="8640"/>
            </p14:xfrm>
          </p:contentPart>
        </mc:Choice>
        <mc:Fallback xmlns=""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DD8B6058-294A-4BD4-A942-967573D2A39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63071" y="3363427"/>
                <a:ext cx="1800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07167C5D-57B4-794F-A841-37367DBECF20}"/>
                  </a:ext>
                </a:extLst>
              </p14:cNvPr>
              <p14:cNvContentPartPr/>
              <p14:nvPr/>
            </p14:nvContentPartPr>
            <p14:xfrm>
              <a:off x="757440" y="69480"/>
              <a:ext cx="10667160" cy="672732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07167C5D-57B4-794F-A841-37367DBECF2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48080" y="60120"/>
                <a:ext cx="10685880" cy="674604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4669177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CN" sz="2200" dirty="0"/>
              <a:t>Card Collector [hdu4336]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endParaRPr lang="zh-CN" altLang="en-US" sz="2000" dirty="0">
                  <a:sym typeface="+mn-ea"/>
                </a:endParaRPr>
              </a:p>
              <a:p>
                <a:endParaRPr lang="en-US" altLang="zh-CN" sz="2000" dirty="0">
                  <a:sym typeface="+mn-ea"/>
                </a:endParaRPr>
              </a:p>
              <a:p>
                <a:r>
                  <a:rPr lang="zh-CN" altLang="en-US" sz="2000" dirty="0"/>
                  <a:t>有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zh-CN" sz="2000" dirty="0"/>
                  <a:t> </a:t>
                </a:r>
                <a:r>
                  <a:rPr lang="zh-CN" altLang="en-US" sz="2000" dirty="0"/>
                  <a:t>种卡片，</a:t>
                </a:r>
                <a:endParaRPr lang="en-US" altLang="zh-CN" sz="2000" dirty="0"/>
              </a:p>
              <a:p>
                <a:r>
                  <a:rPr lang="zh-CN" altLang="en-US" sz="2000" dirty="0"/>
                  <a:t>每一秒都有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sz="2000" dirty="0"/>
                  <a:t> </a:t>
                </a:r>
                <a:r>
                  <a:rPr lang="zh-CN" altLang="en-US" sz="2000" dirty="0"/>
                  <a:t>的概率获得一张第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zh-CN" sz="2000" dirty="0"/>
                  <a:t> </a:t>
                </a:r>
                <a:r>
                  <a:rPr lang="zh-CN" altLang="en-US" sz="2000" dirty="0"/>
                  <a:t>种卡片，</a:t>
                </a:r>
                <a:endParaRPr lang="en-US" altLang="zh-CN" sz="2000" dirty="0"/>
              </a:p>
              <a:p>
                <a:r>
                  <a:rPr lang="zh-CN" altLang="en-US" sz="2000" dirty="0"/>
                  <a:t>求每张卡片都至少有一张的期望时间。</a:t>
                </a:r>
                <a:endParaRPr lang="en-US" altLang="zh-CN" sz="2000" dirty="0"/>
              </a:p>
              <a:p>
                <a:endParaRPr lang="en-US" altLang="zh-CN" sz="2000" dirty="0"/>
              </a:p>
              <a:p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20</m:t>
                    </m:r>
                  </m:oMath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50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4BAE0768-2FCC-BC47-AF58-AEEB81CB8F34}"/>
                  </a:ext>
                </a:extLst>
              </p14:cNvPr>
              <p14:cNvContentPartPr/>
              <p14:nvPr/>
            </p14:nvContentPartPr>
            <p14:xfrm>
              <a:off x="1044360" y="747360"/>
              <a:ext cx="8778240" cy="402300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4BAE0768-2FCC-BC47-AF58-AEEB81CB8F3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35000" y="738000"/>
                <a:ext cx="8796960" cy="404172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28960859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CN" sz="2200" dirty="0"/>
              <a:t>Card Collector [hdu4336]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endParaRPr lang="zh-CN" altLang="en-US" sz="2000" dirty="0">
                  <a:sym typeface="+mn-ea"/>
                </a:endParaRPr>
              </a:p>
              <a:p>
                <a:endParaRPr lang="en-US" altLang="zh-CN" sz="2000" dirty="0">
                  <a:sym typeface="+mn-ea"/>
                </a:endParaRPr>
              </a:p>
              <a:p>
                <a:r>
                  <a:rPr lang="zh-CN" altLang="en-US" sz="2000" dirty="0"/>
                  <a:t>记 </a:t>
                </a:r>
                <a:r>
                  <a:rPr lang="en-US" altLang="zh-CN" sz="2000" dirty="0"/>
                  <a:t>max(S) </a:t>
                </a:r>
                <a:r>
                  <a:rPr lang="zh-CN" altLang="en-US" sz="2000" dirty="0"/>
                  <a:t>为 </a:t>
                </a:r>
                <a:r>
                  <a:rPr lang="en-US" altLang="zh-CN" sz="2000" dirty="0"/>
                  <a:t>S </a:t>
                </a:r>
                <a:r>
                  <a:rPr lang="zh-CN" altLang="en-US" sz="2000" dirty="0"/>
                  <a:t>中最后获得的那种卡片第一次获得的期望时间， </a:t>
                </a:r>
                <a:endParaRPr lang="en-US" altLang="zh-CN" sz="2000" dirty="0"/>
              </a:p>
              <a:p>
                <a:r>
                  <a:rPr lang="en-US" altLang="zh-CN" sz="2000" dirty="0"/>
                  <a:t>    min(S) </a:t>
                </a:r>
                <a:r>
                  <a:rPr lang="zh-CN" altLang="en-US" sz="2000" dirty="0"/>
                  <a:t>为 </a:t>
                </a:r>
                <a:r>
                  <a:rPr lang="en-US" altLang="zh-CN" sz="2000" dirty="0"/>
                  <a:t>S </a:t>
                </a:r>
                <a:r>
                  <a:rPr lang="zh-CN" altLang="en-US" sz="2000" dirty="0"/>
                  <a:t>中第一个获得的那种卡片第一次获得的期望时间，</a:t>
                </a:r>
                <a:endParaRPr lang="en-US" altLang="zh-CN" sz="2000" dirty="0"/>
              </a:p>
              <a:p>
                <a:endParaRPr lang="en-US" altLang="zh-CN" sz="2000" dirty="0"/>
              </a:p>
              <a:p>
                <a:r>
                  <a:rPr lang="zh-CN" altLang="en-US" sz="2000" dirty="0"/>
                  <a:t>仍然满足：</a:t>
                </a:r>
                <a:endParaRPr lang="en-US" altLang="zh-CN" sz="2000" dirty="0"/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</m:d>
                      </m:e>
                    </m:func>
                    <m:r>
                      <a:rPr lang="en-US" altLang="zh-CN" sz="2000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CN" sz="2000" i="1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(−1)</m:t>
                            </m:r>
                          </m:e>
                          <m:sup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zh-CN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</m:d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</a:rPr>
                          <m:t>min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altLang="zh-CN" sz="2000" dirty="0"/>
              </a:p>
              <a:p>
                <a:endParaRPr lang="en-US" altLang="zh-CN" sz="2000" dirty="0"/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</a:rPr>
                          <m:t>min</m:t>
                        </m:r>
                      </m:fName>
                      <m:e>
                        <m:d>
                          <m:d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</m:d>
                      </m:e>
                    </m:func>
                    <m:r>
                      <a:rPr lang="en-US" altLang="zh-CN" sz="20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den>
                    </m:f>
                  </m:oMath>
                </a14:m>
                <a:r>
                  <a:rPr lang="zh-CN" altLang="en-US" sz="2000" dirty="0"/>
                  <a:t> ，直接计算即可</a:t>
                </a: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506" b="-203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0B974064-670A-D443-9812-54F7F32D76BA}"/>
                  </a:ext>
                </a:extLst>
              </p14:cNvPr>
              <p14:cNvContentPartPr/>
              <p14:nvPr/>
            </p14:nvContentPartPr>
            <p14:xfrm>
              <a:off x="724680" y="1392120"/>
              <a:ext cx="9833760" cy="479988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0B974064-670A-D443-9812-54F7F32D76B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5320" y="1382760"/>
                <a:ext cx="9852480" cy="481860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671947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200" dirty="0"/>
              <a:t>Kth Min-Max</a:t>
            </a:r>
            <a:r>
              <a:rPr lang="zh-CN" altLang="en-US" sz="2200" dirty="0"/>
              <a:t>容斥</a:t>
            </a:r>
            <a:endParaRPr lang="en-US" altLang="zh-CN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endParaRPr lang="zh-CN" altLang="en-US" sz="2000" dirty="0">
                  <a:sym typeface="+mn-ea"/>
                </a:endParaRPr>
              </a:p>
              <a:p>
                <a:endParaRPr lang="en-US" altLang="zh-CN" sz="2000" dirty="0">
                  <a:sym typeface="+mn-ea"/>
                </a:endParaRPr>
              </a:p>
              <a:p>
                <a:endParaRPr lang="en-US" altLang="zh-CN" sz="2000" dirty="0">
                  <a:sym typeface="+mn-ea"/>
                </a:endParaRPr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  <a:sym typeface="+mn-ea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2000" b="0" i="0" smtClean="0">
                            <a:latin typeface="Cambria Math" panose="02040503050406030204" pitchFamily="18" charset="0"/>
                            <a:sym typeface="+mn-ea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US" altLang="zh-CN" sz="2000" b="0" i="1" smtClean="0">
                                <a:latin typeface="Cambria Math" panose="02040503050406030204" pitchFamily="18" charset="0"/>
                                <a:sym typeface="+mn-ea"/>
                              </a:rPr>
                            </m:ctrlPr>
                          </m:dPr>
                          <m:e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  <a:sym typeface="+mn-ea"/>
                              </a:rPr>
                              <m:t>𝑆</m:t>
                            </m:r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  <a:sym typeface="+mn-ea"/>
                              </a:rPr>
                              <m:t>,</m:t>
                            </m:r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  <a:sym typeface="+mn-ea"/>
                              </a:rPr>
                              <m:t>𝑘</m:t>
                            </m:r>
                          </m:e>
                        </m:d>
                      </m:e>
                    </m:func>
                    <m:r>
                      <a:rPr lang="en-US" altLang="zh-CN" sz="2000" b="0" i="1" smtClean="0">
                        <a:latin typeface="Cambria Math" panose="02040503050406030204" pitchFamily="18" charset="0"/>
                        <a:sym typeface="+mn-ea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  <a:sym typeface="+mn-ea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CN" sz="2000" b="0" i="1" smtClean="0">
                            <a:latin typeface="Cambria Math" panose="02040503050406030204" pitchFamily="18" charset="0"/>
                            <a:sym typeface="+mn-ea"/>
                          </a:rPr>
                          <m:t>𝑇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+mn-ea"/>
                          </a:rPr>
                          <m:t>∈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+mn-ea"/>
                          </a:rPr>
                          <m:t>𝑆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US" altLang="zh-CN" sz="2000" b="0" i="1" smtClean="0">
                                <a:latin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  <a:sym typeface="+mn-ea"/>
                              </a:rPr>
                              <m:t>(−1)</m:t>
                            </m:r>
                          </m:e>
                          <m:sup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zh-CN" sz="2000" b="0" i="1" smtClean="0">
                                    <a:latin typeface="Cambria Math" panose="02040503050406030204" pitchFamily="18" charset="0"/>
                                    <a:sym typeface="+mn-ea"/>
                                  </a:rPr>
                                </m:ctrlPr>
                              </m:dPr>
                              <m:e>
                                <m:r>
                                  <a:rPr lang="en-US" altLang="zh-CN" sz="2000" b="0" i="1" smtClean="0">
                                    <a:latin typeface="Cambria Math" panose="02040503050406030204" pitchFamily="18" charset="0"/>
                                    <a:sym typeface="+mn-ea"/>
                                  </a:rPr>
                                  <m:t>𝑇</m:t>
                                </m:r>
                              </m:e>
                            </m:d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  <a:sym typeface="+mn-ea"/>
                              </a:rPr>
                              <m:t>−</m:t>
                            </m:r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  <a:sym typeface="+mn-ea"/>
                              </a:rPr>
                              <m:t>𝑘</m:t>
                            </m:r>
                          </m:sup>
                        </m:s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+mn-ea"/>
                          </a:rPr>
                          <m:t>∙</m:t>
                        </m:r>
                        <m:sSubSup>
                          <m:sSubSupPr>
                            <m:ctrlPr>
                              <a:rPr lang="en-US" altLang="zh-CN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+mn-ea"/>
                              </a:rPr>
                            </m:ctrlPr>
                          </m:sSubSupPr>
                          <m:e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+mn-ea"/>
                              </a:rPr>
                              <m:t>𝐶</m:t>
                            </m:r>
                          </m:e>
                          <m:sub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zh-CN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</m:d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+mn-ea"/>
                              </a:rPr>
                              <m:t>𝑘</m:t>
                            </m:r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+mn-ea"/>
                              </a:rPr>
                              <m:t>−1</m:t>
                            </m:r>
                          </m:sup>
                        </m:sSub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+mn-ea"/>
                          </a:rPr>
                          <m:t>∙</m:t>
                        </m:r>
                        <m:r>
                          <m:rPr>
                            <m:sty m:val="p"/>
                          </m:rPr>
                          <a:rPr lang="en-US" altLang="zh-CN" sz="2000" b="0" i="0" smtClean="0">
                            <a:latin typeface="Cambria Math" panose="02040503050406030204" pitchFamily="18" charset="0"/>
                            <a:sym typeface="+mn-ea"/>
                          </a:rPr>
                          <m:t>min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sym typeface="+mn-ea"/>
                          </a:rPr>
                          <m:t>⁡(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sym typeface="+mn-ea"/>
                          </a:rPr>
                          <m:t>𝑇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sym typeface="+mn-ea"/>
                          </a:rPr>
                          <m:t>)</m:t>
                        </m:r>
                      </m:e>
                    </m:nary>
                  </m:oMath>
                </a14:m>
                <a:endParaRPr lang="en-US" altLang="zh-CN" sz="2000" dirty="0">
                  <a:sym typeface="+mn-ea"/>
                </a:endParaRPr>
              </a:p>
              <a:p>
                <a:endParaRPr lang="en-US" altLang="zh-CN" sz="2000" dirty="0"/>
              </a:p>
              <a:p>
                <a:r>
                  <a:rPr lang="zh-CN" altLang="en-US" sz="2000" dirty="0">
                    <a:sym typeface="+mn-ea"/>
                  </a:rPr>
                  <a:t>其中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</m:d>
                      </m:e>
                    </m:func>
                  </m:oMath>
                </a14:m>
                <a:r>
                  <a:rPr lang="en-US" altLang="zh-CN" sz="2000" dirty="0">
                    <a:sym typeface="+mn-ea"/>
                  </a:rPr>
                  <a:t> </a:t>
                </a:r>
                <a:r>
                  <a:rPr lang="zh-CN" altLang="en-US" sz="2000" dirty="0">
                    <a:sym typeface="+mn-ea"/>
                  </a:rPr>
                  <a:t>表示 </a:t>
                </a:r>
                <a:r>
                  <a:rPr lang="en-US" altLang="zh-CN" sz="2000" dirty="0">
                    <a:sym typeface="+mn-ea"/>
                  </a:rPr>
                  <a:t>S </a:t>
                </a:r>
                <a:r>
                  <a:rPr lang="zh-CN" altLang="en-US" sz="2000" dirty="0">
                    <a:sym typeface="+mn-ea"/>
                  </a:rPr>
                  <a:t>集合中第 </a:t>
                </a:r>
                <a:r>
                  <a:rPr lang="en-US" altLang="zh-CN" sz="2000" dirty="0"/>
                  <a:t>k </a:t>
                </a:r>
                <a:r>
                  <a:rPr lang="zh-CN" altLang="en-US" sz="2000" dirty="0"/>
                  <a:t>大的元素</a:t>
                </a:r>
                <a:endParaRPr lang="en-US" altLang="zh-CN" sz="2000" dirty="0">
                  <a:sym typeface="+mn-ea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50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34135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13"/>
            <p:custDataLst>
              <p:tags r:id="rId2"/>
            </p:custDataLst>
          </p:nvPr>
        </p:nvSpPr>
        <p:spPr>
          <a:xfrm>
            <a:off x="3233738" y="594360"/>
            <a:ext cx="1304925" cy="4424680"/>
          </a:xfrm>
        </p:spPr>
        <p:txBody>
          <a:bodyPr/>
          <a:lstStyle/>
          <a:p>
            <a:r>
              <a:rPr lang="zh-CN" altLang="en-US"/>
              <a:t>谢谢观看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乘法原理</a:t>
            </a:r>
            <a:endParaRPr lang="en-US" altLang="zh-CN" sz="2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zh-CN" altLang="en-US" sz="1800" dirty="0"/>
          </a:p>
          <a:p>
            <a:endParaRPr lang="en-US" altLang="zh-CN" sz="1800" dirty="0"/>
          </a:p>
          <a:p>
            <a:r>
              <a:rPr lang="zh-CN" altLang="en-US" sz="1800" dirty="0"/>
              <a:t>华清大学土水学院的</a:t>
            </a:r>
            <a:r>
              <a:rPr lang="en-US" altLang="zh-CN" sz="1800" dirty="0" err="1"/>
              <a:t>OIer</a:t>
            </a:r>
            <a:r>
              <a:rPr lang="zh-CN" altLang="en-US" sz="1800" dirty="0"/>
              <a:t>有</a:t>
            </a:r>
            <a:r>
              <a:rPr lang="en-US" altLang="zh-CN" sz="1800" dirty="0"/>
              <a:t>90%</a:t>
            </a:r>
            <a:r>
              <a:rPr lang="zh-CN" altLang="en-US" sz="1800" dirty="0"/>
              <a:t>的几率大一转系失败</a:t>
            </a:r>
            <a:endParaRPr lang="en-US" altLang="zh-CN" sz="1800" dirty="0"/>
          </a:p>
          <a:p>
            <a:r>
              <a:rPr lang="zh-CN" altLang="en-US" sz="1800" dirty="0"/>
              <a:t>华清大学土水学院的</a:t>
            </a:r>
            <a:r>
              <a:rPr lang="en-US" altLang="zh-CN" sz="1800" dirty="0" err="1"/>
              <a:t>OIer</a:t>
            </a:r>
            <a:r>
              <a:rPr lang="zh-CN" altLang="en-US" sz="1800" dirty="0"/>
              <a:t>有</a:t>
            </a:r>
            <a:r>
              <a:rPr lang="en-US" altLang="zh-CN" sz="1800" dirty="0"/>
              <a:t>80%</a:t>
            </a:r>
            <a:r>
              <a:rPr lang="zh-CN" altLang="en-US" sz="1800" dirty="0"/>
              <a:t>的几率大二转系失败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zh-CN" altLang="en-US" sz="1800" dirty="0"/>
              <a:t>华清大学土水学院的</a:t>
            </a:r>
            <a:r>
              <a:rPr lang="en-US" altLang="zh-CN" sz="1800" dirty="0" err="1"/>
              <a:t>OIer</a:t>
            </a:r>
            <a:r>
              <a:rPr lang="zh-CN" altLang="en-US" sz="1800" dirty="0"/>
              <a:t>有</a:t>
            </a:r>
            <a:r>
              <a:rPr lang="en-US" altLang="zh-CN" sz="1800" dirty="0"/>
              <a:t>80%*90%=72%</a:t>
            </a:r>
            <a:r>
              <a:rPr lang="zh-CN" altLang="en-US" sz="1800" dirty="0"/>
              <a:t>的几率永远留在土水学院</a:t>
            </a:r>
            <a:endParaRPr lang="en-US" altLang="zh-CN" sz="1800" dirty="0"/>
          </a:p>
          <a:p>
            <a:endParaRPr lang="en-US" altLang="zh-CN" sz="18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99200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抽屉原理</a:t>
            </a:r>
            <a:endParaRPr lang="en-US" altLang="zh-CN" sz="2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zh-CN" altLang="en-US" sz="1800" dirty="0"/>
          </a:p>
          <a:p>
            <a:endParaRPr lang="en-US" altLang="zh-CN" sz="1800" dirty="0"/>
          </a:p>
          <a:p>
            <a:r>
              <a:rPr lang="zh-CN" altLang="en-US" sz="1800" dirty="0"/>
              <a:t>华清大学土水学院的</a:t>
            </a:r>
            <a:r>
              <a:rPr lang="en-US" altLang="zh-CN" sz="1800" dirty="0" err="1"/>
              <a:t>OIer</a:t>
            </a:r>
            <a:r>
              <a:rPr lang="zh-CN" altLang="en-US" sz="1800" dirty="0"/>
              <a:t>有</a:t>
            </a:r>
            <a:r>
              <a:rPr lang="en-US" altLang="zh-CN" sz="1800" dirty="0"/>
              <a:t> n </a:t>
            </a:r>
            <a:r>
              <a:rPr lang="zh-CN" altLang="en-US" sz="1800" dirty="0"/>
              <a:t>个转系名额</a:t>
            </a:r>
            <a:endParaRPr lang="en-US" altLang="zh-CN" sz="1800" dirty="0"/>
          </a:p>
          <a:p>
            <a:r>
              <a:rPr lang="zh-CN" altLang="en-US" sz="1800" dirty="0"/>
              <a:t>华清大学土水学院有 </a:t>
            </a:r>
            <a:r>
              <a:rPr lang="en-US" altLang="zh-CN" sz="1800" dirty="0"/>
              <a:t>n+1 </a:t>
            </a:r>
            <a:r>
              <a:rPr lang="zh-CN" altLang="en-US" sz="1800" dirty="0"/>
              <a:t>个</a:t>
            </a:r>
            <a:r>
              <a:rPr lang="en-US" altLang="zh-CN" sz="1800" dirty="0" err="1"/>
              <a:t>OIer</a:t>
            </a:r>
            <a:r>
              <a:rPr lang="zh-CN" altLang="en-US" sz="1800" dirty="0"/>
              <a:t>想转系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zh-CN" altLang="en-US" sz="1800" dirty="0"/>
              <a:t>华清大学土水学院至少有</a:t>
            </a:r>
            <a:r>
              <a:rPr lang="en-US" altLang="zh-CN" sz="1800" dirty="0"/>
              <a:t>2</a:t>
            </a:r>
            <a:r>
              <a:rPr lang="zh-CN" altLang="en-US" sz="1800" dirty="0"/>
              <a:t>个</a:t>
            </a:r>
            <a:r>
              <a:rPr lang="en-US" altLang="zh-CN" sz="1800" dirty="0" err="1"/>
              <a:t>OIer</a:t>
            </a:r>
            <a:r>
              <a:rPr lang="zh-CN" altLang="en-US" sz="1800" dirty="0"/>
              <a:t>要争夺最后一个转系名额</a:t>
            </a:r>
            <a:endParaRPr lang="en-US" altLang="zh-CN" sz="1800" dirty="0"/>
          </a:p>
          <a:p>
            <a:endParaRPr lang="en-US" altLang="zh-CN" sz="18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2422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容斥原理</a:t>
            </a:r>
            <a:endParaRPr lang="en-US" altLang="zh-CN" sz="2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zh-CN" altLang="en-US" sz="1800" dirty="0"/>
          </a:p>
          <a:p>
            <a:endParaRPr lang="en-US" altLang="zh-CN" sz="1800" dirty="0"/>
          </a:p>
          <a:p>
            <a:r>
              <a:rPr lang="zh-CN" altLang="en-US" sz="1800" dirty="0"/>
              <a:t>华清大学土水学院的</a:t>
            </a:r>
            <a:r>
              <a:rPr lang="en-US" altLang="zh-CN" sz="1800" dirty="0" err="1"/>
              <a:t>OIer</a:t>
            </a:r>
            <a:r>
              <a:rPr lang="zh-CN" altLang="en-US" sz="1800" dirty="0"/>
              <a:t>有</a:t>
            </a:r>
            <a:r>
              <a:rPr lang="en-US" altLang="zh-CN" sz="1800" dirty="0"/>
              <a:t>20</a:t>
            </a:r>
            <a:r>
              <a:rPr lang="zh-CN" altLang="en-US" sz="1800" dirty="0"/>
              <a:t>个人大一转系失败了</a:t>
            </a:r>
            <a:endParaRPr lang="en-US" altLang="zh-CN" sz="1800" dirty="0"/>
          </a:p>
          <a:p>
            <a:r>
              <a:rPr lang="zh-CN" altLang="en-US" sz="1800" dirty="0"/>
              <a:t>华清大学土水学院的</a:t>
            </a:r>
            <a:r>
              <a:rPr lang="en-US" altLang="zh-CN" sz="1800" dirty="0" err="1"/>
              <a:t>OIer</a:t>
            </a:r>
            <a:r>
              <a:rPr lang="zh-CN" altLang="en-US" sz="1800" dirty="0"/>
              <a:t>有</a:t>
            </a:r>
            <a:r>
              <a:rPr lang="en-US" altLang="zh-CN" sz="1800" dirty="0"/>
              <a:t>10</a:t>
            </a:r>
            <a:r>
              <a:rPr lang="zh-CN" altLang="en-US" sz="1800" dirty="0"/>
              <a:t>个人大二转系失败了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zh-CN" altLang="en-US" sz="1800" dirty="0"/>
              <a:t>华清大学土水学院的</a:t>
            </a:r>
            <a:r>
              <a:rPr lang="en-US" altLang="zh-CN" sz="1800" dirty="0" err="1"/>
              <a:t>OIer</a:t>
            </a:r>
            <a:r>
              <a:rPr lang="zh-CN" altLang="en-US" sz="1800" dirty="0"/>
              <a:t>有</a:t>
            </a:r>
            <a:r>
              <a:rPr lang="en-US" altLang="zh-CN" sz="1800" dirty="0"/>
              <a:t>5</a:t>
            </a:r>
            <a:r>
              <a:rPr lang="zh-CN" altLang="en-US" sz="1800" dirty="0"/>
              <a:t>个人大一和大二转系都失败了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zh-CN" altLang="en-US" sz="1800" dirty="0"/>
              <a:t>华清大学土水学院的</a:t>
            </a:r>
            <a:r>
              <a:rPr lang="en-US" altLang="zh-CN" sz="1800" dirty="0" err="1"/>
              <a:t>OIer</a:t>
            </a:r>
            <a:r>
              <a:rPr lang="zh-CN" altLang="en-US" sz="1800" dirty="0"/>
              <a:t>有</a:t>
            </a:r>
            <a:r>
              <a:rPr lang="en-US" altLang="zh-CN" sz="1800" dirty="0"/>
              <a:t>20+10-5=25</a:t>
            </a:r>
            <a:r>
              <a:rPr lang="zh-CN" altLang="en-US" sz="1800" dirty="0"/>
              <a:t>个人转系失败了</a:t>
            </a:r>
            <a:endParaRPr lang="en-US" altLang="zh-CN" sz="1800" dirty="0"/>
          </a:p>
          <a:p>
            <a:endParaRPr lang="en-US" altLang="zh-CN" sz="1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A4DA8266-47D6-3242-9112-65F304A6B745}"/>
                  </a:ext>
                </a:extLst>
              </p14:cNvPr>
              <p14:cNvContentPartPr/>
              <p14:nvPr/>
            </p14:nvContentPartPr>
            <p14:xfrm>
              <a:off x="8061480" y="2400120"/>
              <a:ext cx="3470760" cy="415116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A4DA8266-47D6-3242-9112-65F304A6B74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052120" y="2390760"/>
                <a:ext cx="3489480" cy="416988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2237682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排列数</a:t>
            </a:r>
            <a:endParaRPr lang="en-US" altLang="zh-CN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altLang="zh-CN" sz="1800" dirty="0"/>
              </a:p>
              <a:p>
                <a:r>
                  <a:rPr lang="zh-CN" altLang="en-US" sz="1800" dirty="0"/>
                  <a:t>华清大学土水学院希望从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1800" dirty="0"/>
                  <a:t>个</a:t>
                </a:r>
                <a:r>
                  <a:rPr lang="en-US" altLang="zh-CN" sz="1800" dirty="0" err="1"/>
                  <a:t>OIer</a:t>
                </a:r>
                <a:r>
                  <a:rPr lang="zh-CN" altLang="en-US" sz="1800" dirty="0"/>
                  <a:t>中选出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zh-CN" altLang="en-US" sz="1800" dirty="0"/>
                  <a:t>个，并给予相应的名次</a:t>
                </a:r>
                <a:endParaRPr lang="en-US" altLang="zh-CN" sz="1800" dirty="0"/>
              </a:p>
              <a:p>
                <a:r>
                  <a:rPr lang="zh-CN" altLang="en-US" sz="1800" dirty="0"/>
                  <a:t>按照名次顺序卡他们的转出</a:t>
                </a:r>
                <a:endParaRPr lang="en-US" altLang="zh-CN" sz="1800" dirty="0"/>
              </a:p>
              <a:p>
                <a:endParaRPr lang="en-US" altLang="zh-CN" sz="1800" dirty="0"/>
              </a:p>
              <a:p>
                <a:r>
                  <a:rPr lang="zh-CN" altLang="en-US" sz="1800" dirty="0"/>
                  <a:t>选第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zh-CN" altLang="en-US" sz="1800" dirty="0"/>
                  <a:t>名有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1800" dirty="0"/>
                  <a:t>种方案</a:t>
                </a:r>
                <a:endParaRPr lang="en-US" altLang="zh-CN" sz="1800" dirty="0"/>
              </a:p>
              <a:p>
                <a:r>
                  <a:rPr lang="zh-CN" altLang="en-US" sz="1800" dirty="0"/>
                  <a:t>选第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zh-CN" altLang="en-US" sz="1800" dirty="0"/>
                  <a:t>名有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r>
                  <a:rPr lang="zh-CN" altLang="en-US" sz="1800" dirty="0"/>
                  <a:t>种方案</a:t>
                </a:r>
                <a:endParaRPr lang="en-US" altLang="zh-CN" sz="1800" dirty="0"/>
              </a:p>
              <a:p>
                <a:r>
                  <a:rPr lang="en-US" altLang="zh-CN" sz="1800" dirty="0"/>
                  <a:t>……</a:t>
                </a:r>
              </a:p>
              <a:p>
                <a:r>
                  <a:rPr lang="zh-CN" altLang="en-US" sz="1800" dirty="0"/>
                  <a:t>选第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zh-CN" altLang="en-US" sz="1800" dirty="0"/>
                  <a:t>名有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+1)</m:t>
                    </m:r>
                  </m:oMath>
                </a14:m>
                <a:r>
                  <a:rPr lang="zh-CN" altLang="en-US" sz="1800" dirty="0"/>
                  <a:t>种方案</a:t>
                </a:r>
                <a:endParaRPr lang="en-US" altLang="zh-CN" sz="1800" dirty="0"/>
              </a:p>
              <a:p>
                <a:endParaRPr lang="en-US" altLang="zh-CN" sz="1800" dirty="0"/>
              </a:p>
              <a:p>
                <a:r>
                  <a:rPr lang="zh-CN" altLang="en-US" sz="1800" dirty="0"/>
                  <a:t>总方案数为 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∗</m:t>
                    </m:r>
                    <m:d>
                      <m:dPr>
                        <m:ctrlPr>
                          <a:rPr lang="en-US" altLang="zh-CN" sz="18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1800" i="1" dirty="0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∗…∗</m:t>
                    </m:r>
                    <m:d>
                      <m:dPr>
                        <m:ctrlPr>
                          <a:rPr lang="en-US" altLang="zh-CN" sz="18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180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180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sz="1800" i="1" dirty="0" smtClean="0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8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!</m:t>
                        </m:r>
                      </m:num>
                      <m:den>
                        <m:d>
                          <m:dPr>
                            <m:ctrlPr>
                              <a:rPr lang="en-US" altLang="zh-CN" sz="18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1800" b="0" i="1" dirty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altLang="zh-CN" sz="1800" b="0" i="1" dirty="0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sz="1800" b="0" i="1" dirty="0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</m:d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!</m:t>
                        </m:r>
                      </m:den>
                    </m:f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endParaRPr lang="en-US" altLang="zh-CN" sz="18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2E7B315E-DCB7-6842-8E98-4F22D5784CE3}"/>
                  </a:ext>
                </a:extLst>
              </p14:cNvPr>
              <p14:cNvContentPartPr/>
              <p14:nvPr/>
            </p14:nvContentPartPr>
            <p14:xfrm>
              <a:off x="1004040" y="1325520"/>
              <a:ext cx="11014560" cy="514908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2E7B315E-DCB7-6842-8E98-4F22D5784CE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94680" y="1316160"/>
                <a:ext cx="11033280" cy="516780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179616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组合数</a:t>
            </a:r>
            <a:endParaRPr lang="en-US" altLang="zh-CN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altLang="zh-CN" sz="1800" dirty="0"/>
              </a:p>
              <a:p>
                <a:endParaRPr lang="en-US" altLang="zh-CN" sz="1800" dirty="0"/>
              </a:p>
              <a:p>
                <a:r>
                  <a:rPr lang="zh-CN" altLang="en-US" sz="1800" dirty="0"/>
                  <a:t>华清大学土水学院希望从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1800" dirty="0"/>
                  <a:t>个</a:t>
                </a:r>
                <a:r>
                  <a:rPr lang="en-US" altLang="zh-CN" sz="1800" dirty="0" err="1"/>
                  <a:t>OIer</a:t>
                </a:r>
                <a:r>
                  <a:rPr lang="zh-CN" altLang="en-US" sz="1800" dirty="0"/>
                  <a:t>中选出最优秀</a:t>
                </a:r>
                <a14:m>
                  <m:oMath xmlns:m="http://schemas.openxmlformats.org/officeDocument/2006/math">
                    <m:r>
                      <a:rPr lang="zh-CN" altLang="en-US" sz="1800" i="1" dirty="0">
                        <a:latin typeface="Cambria Math" panose="02040503050406030204" pitchFamily="18" charset="0"/>
                      </a:rPr>
                      <m:t>的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zh-CN" altLang="en-US" sz="1800" dirty="0"/>
                  <a:t>个</a:t>
                </a:r>
                <a:endParaRPr lang="en-US" altLang="zh-CN" sz="1800" dirty="0"/>
              </a:p>
              <a:p>
                <a:r>
                  <a:rPr lang="zh-CN" altLang="en-US" sz="1800" dirty="0"/>
                  <a:t>然后把他们的转系申请全卡了</a:t>
                </a:r>
                <a:endParaRPr lang="en-US" altLang="zh-CN" sz="1800" dirty="0"/>
              </a:p>
              <a:p>
                <a:endParaRPr lang="en-US" altLang="zh-CN" sz="1800" dirty="0"/>
              </a:p>
              <a:p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zh-CN" altLang="en-US" sz="1800" dirty="0"/>
                  <a:t>个人是没有顺序的</a:t>
                </a:r>
                <a:endParaRPr lang="en-US" altLang="zh-CN" sz="1800" dirty="0"/>
              </a:p>
              <a:p>
                <a:r>
                  <a:rPr lang="zh-CN" altLang="en-US" sz="1800" dirty="0"/>
                  <a:t>这里的一个方案相当于排列的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1800" i="1" dirty="0" smtClean="0">
                        <a:latin typeface="Cambria Math" panose="02040503050406030204" pitchFamily="18" charset="0"/>
                      </a:rPr>
                      <m:t>!</m:t>
                    </m:r>
                  </m:oMath>
                </a14:m>
                <a:r>
                  <a:rPr lang="zh-CN" altLang="en-US" sz="1800" dirty="0"/>
                  <a:t>个方案</a:t>
                </a:r>
                <a:endParaRPr lang="en-US" altLang="zh-CN" sz="1800" dirty="0"/>
              </a:p>
              <a:p>
                <a:endParaRPr lang="en-US" altLang="zh-CN" sz="1800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US" altLang="zh-CN" sz="1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  <m:sup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</m:sSubSup>
                      </m:num>
                      <m:den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!</m:t>
                        </m:r>
                      </m:den>
                    </m:f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18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!</m:t>
                        </m:r>
                      </m:num>
                      <m:den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!</m:t>
                        </m:r>
                        <m:d>
                          <m:dPr>
                            <m:ctrlP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sz="1800" i="1" dirty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</m:d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!</m:t>
                        </m:r>
                      </m:den>
                    </m:f>
                  </m:oMath>
                </a14:m>
                <a:endParaRPr lang="en-US" altLang="zh-CN" sz="18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0D79B193-6CAD-5C42-B4E8-382F3CC5EA46}"/>
                  </a:ext>
                </a:extLst>
              </p14:cNvPr>
              <p14:cNvContentPartPr/>
              <p14:nvPr/>
            </p14:nvContentPartPr>
            <p14:xfrm>
              <a:off x="1545840" y="1111320"/>
              <a:ext cx="9792000" cy="453816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0D79B193-6CAD-5C42-B4E8-382F3CC5EA4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36480" y="1101960"/>
                <a:ext cx="9810720" cy="455688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2414902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/>
              <a:t>组合数</a:t>
            </a:r>
            <a:endParaRPr lang="en-US" altLang="zh-CN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69882" y="952508"/>
                <a:ext cx="10852237" cy="538890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altLang="zh-CN" sz="1800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endParaRPr lang="en-US" altLang="zh-CN" sz="1800" dirty="0"/>
              </a:p>
              <a:p>
                <a:endParaRPr lang="en-US" altLang="zh-CN" sz="1800" dirty="0"/>
              </a:p>
              <a:p>
                <a:r>
                  <a:rPr lang="zh-CN" altLang="en-US" sz="1800" dirty="0"/>
                  <a:t>杨辉三角形：</a:t>
                </a:r>
                <a:endParaRPr lang="en-US" altLang="zh-CN" sz="1800" dirty="0"/>
              </a:p>
              <a:p>
                <a:r>
                  <a:rPr lang="en-US" altLang="zh-CN" sz="1800" dirty="0"/>
                  <a:t>1</a:t>
                </a:r>
              </a:p>
              <a:p>
                <a:r>
                  <a:rPr lang="en-US" altLang="zh-CN" sz="1800" dirty="0"/>
                  <a:t>1 1</a:t>
                </a:r>
              </a:p>
              <a:p>
                <a:r>
                  <a:rPr lang="en-US" altLang="zh-CN" sz="1800" dirty="0"/>
                  <a:t>1 2 1</a:t>
                </a:r>
              </a:p>
              <a:p>
                <a:r>
                  <a:rPr lang="en-US" altLang="zh-CN" sz="1800" dirty="0"/>
                  <a:t>1 3 3 1</a:t>
                </a:r>
              </a:p>
              <a:p>
                <a:r>
                  <a:rPr lang="en-US" altLang="zh-CN" sz="1800" dirty="0"/>
                  <a:t>1 4 6 4 1</a:t>
                </a:r>
              </a:p>
              <a:p>
                <a:endParaRPr lang="en-US" altLang="zh-CN" sz="1800" dirty="0"/>
              </a:p>
              <a:p>
                <a:r>
                  <a:rPr lang="zh-CN" altLang="en-US" sz="1800" dirty="0"/>
                  <a:t>二项式定理：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1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Sup>
                          <m:sSubSupPr>
                            <m:ctrlPr>
                              <a:rPr lang="en-US" altLang="zh-CN" sz="1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  <m:sup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bSup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sSup>
                          <m:sSupPr>
                            <m:ctrlP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  <m:sSup>
                          <m:sSupPr>
                            <m:ctrlP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</m:oMath>
                </a14:m>
                <a:endParaRPr lang="en-US" altLang="zh-CN" sz="18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9882" y="952508"/>
                <a:ext cx="10852237" cy="5388907"/>
              </a:xfrm>
              <a:blipFill>
                <a:blip r:embed="rId3"/>
                <a:stretch>
                  <a:fillRect l="-393" b="-107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インク 3">
                <a:extLst>
                  <a:ext uri="{FF2B5EF4-FFF2-40B4-BE49-F238E27FC236}">
                    <a16:creationId xmlns:a16="http://schemas.microsoft.com/office/drawing/2014/main" id="{9D02F28A-6BEC-3044-B73E-3672CE394486}"/>
                  </a:ext>
                </a:extLst>
              </p14:cNvPr>
              <p14:cNvContentPartPr/>
              <p14:nvPr/>
            </p14:nvContentPartPr>
            <p14:xfrm>
              <a:off x="827640" y="225360"/>
              <a:ext cx="11083320" cy="6576840"/>
            </p14:xfrm>
          </p:contentPart>
        </mc:Choice>
        <mc:Fallback xmlns="">
          <p:pic>
            <p:nvPicPr>
              <p:cNvPr id="4" name="インク 3">
                <a:extLst>
                  <a:ext uri="{FF2B5EF4-FFF2-40B4-BE49-F238E27FC236}">
                    <a16:creationId xmlns:a16="http://schemas.microsoft.com/office/drawing/2014/main" id="{9D02F28A-6BEC-3044-B73E-3672CE39448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18280" y="216000"/>
                <a:ext cx="11102040" cy="659556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2261777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39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BK_DARK_LIGHT" val="2"/>
  <p:tag name="KSO_WM_UNIT_LAYERLEVEL" val="1"/>
  <p:tag name="KSO_WM_TAG_VERSION" val="1.0"/>
  <p:tag name="KSO_WM_BEAUTIFY_FLAG" val="#wm#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4*i*0"/>
  <p:tag name="KSO_WM_UNIT_BK_DARK_LIGHT" val="2"/>
  <p:tag name="KSO_WM_UNIT_LAYERLEVEL" val="1"/>
  <p:tag name="KSO_WM_TAG_VERSION" val="1.0"/>
  <p:tag name="KSO_WM_BEAUTIFY_FLAG" val="#wm#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BK_DARK_LIGHT" val="2"/>
  <p:tag name="KSO_WM_UNIT_LAYERLEVEL" val="1"/>
  <p:tag name="KSO_WM_TAG_VERSION" val="1.0"/>
  <p:tag name="KSO_WM_BEAUTIFY_FLAG" val="#wm#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5*i*0"/>
  <p:tag name="KSO_WM_UNIT_BK_DARK_LIGHT" val="2"/>
  <p:tag name="KSO_WM_UNIT_LAYERLEVEL" val="1"/>
  <p:tag name="KSO_WM_TAG_VERSION" val="1.0"/>
  <p:tag name="KSO_WM_BEAUTIFY_FLAG" val="#wm#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BK_DARK_LIGHT" val="2"/>
  <p:tag name="KSO_WM_UNIT_LAYERLEVEL" val="1"/>
  <p:tag name="KSO_WM_TAG_VERSION" val="1.0"/>
  <p:tag name="KSO_WM_BEAUTIFY_FLAG" val="#wm#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6*i*0"/>
  <p:tag name="KSO_WM_UNIT_BK_DARK_LIGHT" val="2"/>
  <p:tag name="KSO_WM_UNIT_LAYERLEVEL" val="1"/>
  <p:tag name="KSO_WM_TAG_VERSION" val="1.0"/>
  <p:tag name="KSO_WM_BEAUTIFY_FLAG" val="#wm#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BK_DARK_LIGHT" val="2"/>
  <p:tag name="KSO_WM_UNIT_LAYERLEVEL" val="1"/>
  <p:tag name="KSO_WM_TAG_VERSION" val="1.0"/>
  <p:tag name="KSO_WM_BEAUTIFY_FLAG" val="#wm#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7*i*0"/>
  <p:tag name="KSO_WM_UNIT_BK_DARK_LIGHT" val="2"/>
  <p:tag name="KSO_WM_UNIT_LAYERLEVEL" val="1"/>
  <p:tag name="KSO_WM_TAG_VERSION" val="1.0"/>
  <p:tag name="KSO_WM_BEAUTIFY_FLAG" val="#wm#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8*i*0"/>
  <p:tag name="KSO_WM_UNIT_BK_DARK_LIGHT" val="2"/>
  <p:tag name="KSO_WM_UNIT_LAYERLEVEL" val="1"/>
  <p:tag name="KSO_WM_TAG_VERSION" val="1.0"/>
  <p:tag name="KSO_WM_BEAUTIFY_FLAG" val="#wm#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396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396"/>
  <p:tag name="KSO_WM_SLIDE_LAYOUT" val="a_b"/>
  <p:tag name="KSO_WM_SLIDE_LAYOUT_CNT" val="1_1"/>
  <p:tag name="KSO_WM_UNIT_SHOW_EDIT_AREA_INDICATION" val="1"/>
  <p:tag name="KSO_WM_TEMPLATE_THUMBS_INDEX" val="1、4、7、9、11、12、16、19、20、21、22、25、28、29、30"/>
  <p:tag name="KSO_WM_TEMPLATE_MASTER_THUMB_INDEX" val="12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LAYERLEVEL" val="1"/>
  <p:tag name="KSO_WM_TAG_VERSION" val="1.0"/>
  <p:tag name="KSO_WM_BEAUTIFY_FLAG" val="#wm#"/>
  <p:tag name="KSO_WM_UNIT_PRESET_TEXT" val="部门工作汇报"/>
  <p:tag name="KSO_WM_TEMPLATE_CATEGORY" val="custom"/>
  <p:tag name="KSO_WM_TEMPLATE_INDEX" val="20205396"/>
  <p:tag name="KSO_WM_UNIT_ID" val="custom20205396_1*a*1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LAYERLEVEL" val="1"/>
  <p:tag name="KSO_WM_TAG_VERSION" val="1.0"/>
  <p:tag name="KSO_WM_BEAUTIFY_FLAG" val="#wm#"/>
  <p:tag name="KSO_WM_UNIT_PRESET_TEXT" val="单击此处添加副标题内容"/>
  <p:tag name="KSO_WM_TEMPLATE_CATEGORY" val="custom"/>
  <p:tag name="KSO_WM_TEMPLATE_INDEX" val="20205396"/>
  <p:tag name="KSO_WM_UNIT_ID" val="custom20205396_1*b*1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SLIDE_ITEM_CNT" val="0"/>
  <p:tag name="KSO_WM_SLIDE_INDEX" val="7"/>
  <p:tag name="KSO_WM_TAG_VERSION" val="1.0"/>
  <p:tag name="KSO_WM_BEAUTIFY_FLAG" val="#wm#"/>
  <p:tag name="KSO_WM_SLIDE_LAYOUT" val="a_b_e"/>
  <p:tag name="KSO_WM_SLIDE_LAYOUT_CNT" val="1_1_1"/>
  <p:tag name="KSO_WM_SLIDE_TYPE" val="sectionTitle"/>
  <p:tag name="KSO_WM_SLIDE_SUBTYPE" val="pureTxt"/>
  <p:tag name="KSO_WM_TEMPLATE_MASTER_TYPE" val="1"/>
  <p:tag name="KSO_WM_TEMPLATE_COLOR_TYPE" val="1"/>
  <p:tag name="KSO_WM_TEMPLATE_CATEGORY" val="custom"/>
  <p:tag name="KSO_WM_TEMPLATE_INDEX" val="20205396"/>
  <p:tag name="KSO_WM_SLIDE_ID" val="custom20205396_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NOCLEAR" val="0"/>
  <p:tag name="KSO_WM_UNIT_VALUE" val="1"/>
  <p:tag name="KSO_WM_UNIT_TYPE" val="e"/>
  <p:tag name="KSO_WM_UNIT_INDEX" val="1"/>
  <p:tag name="KSO_WM_UNIT_PRESET_TEXT" val="01"/>
  <p:tag name="KSO_WM_TEMPLATE_CATEGORY" val="custom"/>
  <p:tag name="KSO_WM_TEMPLATE_INDEX" val="20205396"/>
  <p:tag name="KSO_WM_UNIT_ID" val="custom20205396_7*e*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TEMPLATE_CATEGORY" val="custom"/>
  <p:tag name="KSO_WM_TEMPLATE_INDEX" val="20205396"/>
  <p:tag name="KSO_WM_UNIT_ID" val="custom20205396_7*i*1"/>
  <p:tag name="KSO_WM_UNIT_TYPE" val="i"/>
  <p:tag name="KSO_WM_UNIT_INDEX" val="1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TEMPLATE_CATEGORY" val="custom"/>
  <p:tag name="KSO_WM_TEMPLATE_INDEX" val="20205396"/>
  <p:tag name="KSO_WM_UNIT_ID" val="custom20205396_7*i*2"/>
  <p:tag name="KSO_WM_UNIT_TYPE" val="i"/>
  <p:tag name="KSO_WM_UNIT_INDEX" val="2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9"/>
  <p:tag name="KSO_WM_UNIT_TYPE" val="a"/>
  <p:tag name="KSO_WM_UNIT_INDEX" val="1"/>
  <p:tag name="KSO_WM_UNIT_PRESET_TEXT" val="单击此处添加标题"/>
  <p:tag name="KSO_WM_TEMPLATE_CATEGORY" val="custom"/>
  <p:tag name="KSO_WM_TEMPLATE_INDEX" val="20205396"/>
  <p:tag name="KSO_WM_UNIT_ID" val="custom20205396_7*a*1"/>
  <p:tag name="KSO_WM_UNIT_ISNUMDGMTITLE" val="0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SLIDE_ITEM_CNT" val="0"/>
  <p:tag name="KSO_WM_SLIDE_INDEX" val="7"/>
  <p:tag name="KSO_WM_TAG_VERSION" val="1.0"/>
  <p:tag name="KSO_WM_BEAUTIFY_FLAG" val="#wm#"/>
  <p:tag name="KSO_WM_SLIDE_LAYOUT" val="a_b_e"/>
  <p:tag name="KSO_WM_SLIDE_LAYOUT_CNT" val="1_1_1"/>
  <p:tag name="KSO_WM_SLIDE_TYPE" val="sectionTitle"/>
  <p:tag name="KSO_WM_SLIDE_SUBTYPE" val="pureTxt"/>
  <p:tag name="KSO_WM_TEMPLATE_MASTER_TYPE" val="1"/>
  <p:tag name="KSO_WM_TEMPLATE_COLOR_TYPE" val="1"/>
  <p:tag name="KSO_WM_TEMPLATE_CATEGORY" val="custom"/>
  <p:tag name="KSO_WM_TEMPLATE_INDEX" val="20205396"/>
  <p:tag name="KSO_WM_SLIDE_ID" val="custom20205396_7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NOCLEAR" val="0"/>
  <p:tag name="KSO_WM_UNIT_VALUE" val="1"/>
  <p:tag name="KSO_WM_UNIT_TYPE" val="e"/>
  <p:tag name="KSO_WM_UNIT_INDEX" val="1"/>
  <p:tag name="KSO_WM_UNIT_PRESET_TEXT" val="01"/>
  <p:tag name="KSO_WM_TEMPLATE_CATEGORY" val="custom"/>
  <p:tag name="KSO_WM_TEMPLATE_INDEX" val="20205396"/>
  <p:tag name="KSO_WM_UNIT_ID" val="custom20205396_7*e*1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TEMPLATE_CATEGORY" val="custom"/>
  <p:tag name="KSO_WM_TEMPLATE_INDEX" val="20205396"/>
  <p:tag name="KSO_WM_UNIT_ID" val="custom20205396_7*i*1"/>
  <p:tag name="KSO_WM_UNIT_TYPE" val="i"/>
  <p:tag name="KSO_WM_UNIT_INDEX" val="1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TEMPLATE_CATEGORY" val="custom"/>
  <p:tag name="KSO_WM_TEMPLATE_INDEX" val="20205396"/>
  <p:tag name="KSO_WM_UNIT_ID" val="custom20205396_7*i*2"/>
  <p:tag name="KSO_WM_UNIT_TYPE" val="i"/>
  <p:tag name="KSO_WM_UNIT_INDEX" val="2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9"/>
  <p:tag name="KSO_WM_UNIT_TYPE" val="a"/>
  <p:tag name="KSO_WM_UNIT_INDEX" val="1"/>
  <p:tag name="KSO_WM_UNIT_PRESET_TEXT" val="单击此处添加标题"/>
  <p:tag name="KSO_WM_TEMPLATE_CATEGORY" val="custom"/>
  <p:tag name="KSO_WM_TEMPLATE_INDEX" val="20205396"/>
  <p:tag name="KSO_WM_UNIT_ID" val="custom20205396_7*a*1"/>
  <p:tag name="KSO_WM_UNIT_ISNUMDGMTITLE" val="0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SLIDE_ITEM_CNT" val="0"/>
  <p:tag name="KSO_WM_SLIDE_INDEX" val="7"/>
  <p:tag name="KSO_WM_TAG_VERSION" val="1.0"/>
  <p:tag name="KSO_WM_BEAUTIFY_FLAG" val="#wm#"/>
  <p:tag name="KSO_WM_SLIDE_LAYOUT" val="a_b_e"/>
  <p:tag name="KSO_WM_SLIDE_LAYOUT_CNT" val="1_1_1"/>
  <p:tag name="KSO_WM_SLIDE_TYPE" val="sectionTitle"/>
  <p:tag name="KSO_WM_SLIDE_SUBTYPE" val="pureTxt"/>
  <p:tag name="KSO_WM_TEMPLATE_MASTER_TYPE" val="1"/>
  <p:tag name="KSO_WM_TEMPLATE_COLOR_TYPE" val="1"/>
  <p:tag name="KSO_WM_TEMPLATE_CATEGORY" val="custom"/>
  <p:tag name="KSO_WM_TEMPLATE_INDEX" val="20205396"/>
  <p:tag name="KSO_WM_SLIDE_ID" val="custom20205396_7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NOCLEAR" val="0"/>
  <p:tag name="KSO_WM_UNIT_VALUE" val="1"/>
  <p:tag name="KSO_WM_UNIT_TYPE" val="e"/>
  <p:tag name="KSO_WM_UNIT_INDEX" val="1"/>
  <p:tag name="KSO_WM_UNIT_PRESET_TEXT" val="01"/>
  <p:tag name="KSO_WM_TEMPLATE_CATEGORY" val="custom"/>
  <p:tag name="KSO_WM_TEMPLATE_INDEX" val="20205396"/>
  <p:tag name="KSO_WM_UNIT_ID" val="custom20205396_7*e*1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TEMPLATE_CATEGORY" val="custom"/>
  <p:tag name="KSO_WM_TEMPLATE_INDEX" val="20205396"/>
  <p:tag name="KSO_WM_UNIT_ID" val="custom20205396_7*i*1"/>
  <p:tag name="KSO_WM_UNIT_TYPE" val="i"/>
  <p:tag name="KSO_WM_UNIT_INDEX" val="1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TEMPLATE_CATEGORY" val="custom"/>
  <p:tag name="KSO_WM_TEMPLATE_INDEX" val="20205396"/>
  <p:tag name="KSO_WM_UNIT_ID" val="custom20205396_7*i*2"/>
  <p:tag name="KSO_WM_UNIT_TYPE" val="i"/>
  <p:tag name="KSO_WM_UNIT_INDEX" val="2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9"/>
  <p:tag name="KSO_WM_UNIT_TYPE" val="a"/>
  <p:tag name="KSO_WM_UNIT_INDEX" val="1"/>
  <p:tag name="KSO_WM_UNIT_PRESET_TEXT" val="单击此处添加标题"/>
  <p:tag name="KSO_WM_TEMPLATE_CATEGORY" val="custom"/>
  <p:tag name="KSO_WM_TEMPLATE_INDEX" val="20205396"/>
  <p:tag name="KSO_WM_UNIT_ID" val="custom20205396_7*a*1"/>
  <p:tag name="KSO_WM_UNIT_ISNUMDGMTITL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39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  <p:tag name="KSO_WM_SPECIAL_SOURCE" val="bdnull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  <p:tag name="KSO_WM_SPECIAL_SOURCE" val="bdnull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  <p:tag name="KSO_WM_SPECIAL_SOURCE" val="bdnull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  <p:tag name="KSO_WM_SPECIAL_SOURCE" val="bdnull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396"/>
  <p:tag name="KSO_WM_SPECIAL_SOURCE" val="bdnull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SLIDE_TYPE" val="endPage"/>
  <p:tag name="KSO_WM_SLIDE_SUBTYPE" val="pureTxt"/>
  <p:tag name="KSO_WM_SLIDE_ITEM_CNT" val="0"/>
  <p:tag name="KSO_WM_SLIDE_INDEX" val="30"/>
  <p:tag name="KSO_WM_TAG_VERSION" val="1.0"/>
  <p:tag name="KSO_WM_BEAUTIFY_FLAG" val="#wm#"/>
  <p:tag name="KSO_WM_SLIDE_LAYOUT" val="a"/>
  <p:tag name="KSO_WM_SLIDE_LAYOUT_CNT" val="1"/>
  <p:tag name="KSO_WM_TEMPLATE_MASTER_TYPE" val="1"/>
  <p:tag name="KSO_WM_TEMPLATE_COLOR_TYPE" val="1"/>
  <p:tag name="KSO_WM_TEMPLATE_CATEGORY" val="custom"/>
  <p:tag name="KSO_WM_TEMPLATE_INDEX" val="20205396"/>
  <p:tag name="KSO_WM_SLIDE_ID" val="custom20205396_30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LAYERLEVEL" val="1"/>
  <p:tag name="KSO_WM_TAG_VERSION" val="1.0"/>
  <p:tag name="KSO_WM_BEAUTIFY_FLAG" val="#wm#"/>
  <p:tag name="KSO_WM_UNIT_PRESET_TEXT" val="谢谢观看"/>
  <p:tag name="KSO_WM_TEMPLATE_CATEGORY" val="custom"/>
  <p:tag name="KSO_WM_TEMPLATE_INDEX" val="20205396"/>
  <p:tag name="KSO_WM_UNIT_ID" val="custom20205396_30*a*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205396"/>
  <p:tag name="KSO_WM_TEMPLATE_SUBCATEGORY" val="0"/>
  <p:tag name="KSO_WM_TEMPLATE_MASTER_TYPE" val="1"/>
  <p:tag name="KSO_WM_TEMPLATE_COLOR_TYPE" val="1"/>
  <p:tag name="KSO_WM_TEMPLATE_MASTER_THUMB_INDEX" val="12"/>
  <p:tag name="KSO_WM_TEMPLATE_THUMBS_INDEX" val="1、4、7、9、11、12、16、19、20、21、22、25、28、29、3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TYPE" val="y"/>
  <p:tag name="KSO_WM_UNIT_INDEX" val="1"/>
  <p:tag name="KSO_WM_UNIT_BK_DARK_LIGHT" val="2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2"/>
  <p:tag name="KSO_WM_UNIT_LAYERLEVEL" val="1"/>
  <p:tag name="KSO_WM_TAG_VERSION" val="1.0"/>
  <p:tag name="KSO_WM_BEAUTIFY_FLAG" val="#wm#"/>
  <p:tag name="KSO_WM_UNIT_TYPE" val="y"/>
  <p:tag name="KSO_WM_UNIT_INDEX" val="2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2*i*0"/>
  <p:tag name="KSO_WM_UNIT_BK_DARK_LIGHT" val="2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3*i*0"/>
  <p:tag name="KSO_WM_UNIT_BK_DARK_LIGHT" val="2"/>
  <p:tag name="KSO_WM_UNIT_LAYERLEVEL" val="1"/>
  <p:tag name="KSO_WM_TAG_VERSION" val="1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heme/theme1.xml><?xml version="1.0" encoding="utf-8"?>
<a:theme xmlns:a="http://schemas.openxmlformats.org/drawingml/2006/main" name="1_Office 主题​​">
  <a:themeElements>
    <a:clrScheme name="15">
      <a:dk1>
        <a:sysClr val="windowText" lastClr="000000"/>
      </a:dk1>
      <a:lt1>
        <a:sysClr val="window" lastClr="FFFFFF"/>
      </a:lt1>
      <a:dk2>
        <a:srgbClr val="EEF2F7"/>
      </a:dk2>
      <a:lt2>
        <a:srgbClr val="FFFFFF"/>
      </a:lt2>
      <a:accent1>
        <a:srgbClr val="5374B9"/>
      </a:accent1>
      <a:accent2>
        <a:srgbClr val="5A82A5"/>
      </a:accent2>
      <a:accent3>
        <a:srgbClr val="609090"/>
      </a:accent3>
      <a:accent4>
        <a:srgbClr val="679D7C"/>
      </a:accent4>
      <a:accent5>
        <a:srgbClr val="6DAB67"/>
      </a:accent5>
      <a:accent6>
        <a:srgbClr val="74B953"/>
      </a:accent6>
      <a:hlink>
        <a:srgbClr val="658BD5"/>
      </a:hlink>
      <a:folHlink>
        <a:srgbClr val="A16AA5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6329</TotalTime>
  <Words>1914</Words>
  <Application>Microsoft Office PowerPoint</Application>
  <PresentationFormat>宽屏</PresentationFormat>
  <Paragraphs>300</Paragraphs>
  <Slides>36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3" baseType="lpstr">
      <vt:lpstr>汉仪旗黑-85S</vt:lpstr>
      <vt:lpstr>宋体</vt:lpstr>
      <vt:lpstr>微软雅黑</vt:lpstr>
      <vt:lpstr>Arial</vt:lpstr>
      <vt:lpstr>Calibri</vt:lpstr>
      <vt:lpstr>Cambria Math</vt:lpstr>
      <vt:lpstr>1_Office 主题​​</vt:lpstr>
      <vt:lpstr>组合计数选讲</vt:lpstr>
      <vt:lpstr>组合数基础</vt:lpstr>
      <vt:lpstr>加法原理</vt:lpstr>
      <vt:lpstr>乘法原理</vt:lpstr>
      <vt:lpstr>抽屉原理</vt:lpstr>
      <vt:lpstr>容斥原理</vt:lpstr>
      <vt:lpstr>排列数</vt:lpstr>
      <vt:lpstr>组合数</vt:lpstr>
      <vt:lpstr>组合数</vt:lpstr>
      <vt:lpstr>常见的组合问题</vt:lpstr>
      <vt:lpstr>常见的组合问题</vt:lpstr>
      <vt:lpstr>Lucas定理</vt:lpstr>
      <vt:lpstr>卡特兰数</vt:lpstr>
      <vt:lpstr>卡特兰数</vt:lpstr>
      <vt:lpstr>Monochromatic Triangles</vt:lpstr>
      <vt:lpstr>Monochromatic Triangles</vt:lpstr>
      <vt:lpstr>数三角形 (P3166)</vt:lpstr>
      <vt:lpstr>数三角形 (P3166)</vt:lpstr>
      <vt:lpstr>上学路线</vt:lpstr>
      <vt:lpstr>上学路线</vt:lpstr>
      <vt:lpstr>矩阵相关</vt:lpstr>
      <vt:lpstr>矩阵的定义</vt:lpstr>
      <vt:lpstr>矩阵的加减法</vt:lpstr>
      <vt:lpstr>矩阵的乘法</vt:lpstr>
      <vt:lpstr>矩阵乘法用途</vt:lpstr>
      <vt:lpstr>矩阵乘法用途</vt:lpstr>
      <vt:lpstr>数学作业 (P3216)</vt:lpstr>
      <vt:lpstr>数学作业 (P3216)</vt:lpstr>
      <vt:lpstr>矩阵行列式</vt:lpstr>
      <vt:lpstr>Min-Max容斥</vt:lpstr>
      <vt:lpstr>期望的不满足的性质</vt:lpstr>
      <vt:lpstr>Min-Max容斥</vt:lpstr>
      <vt:lpstr>Card Collector [hdu4336]</vt:lpstr>
      <vt:lpstr>Card Collector [hdu4336]</vt:lpstr>
      <vt:lpstr>Kth Min-Max容斥</vt:lpstr>
      <vt:lpstr>谢谢观看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1</cp:lastModifiedBy>
  <cp:revision>257</cp:revision>
  <dcterms:created xsi:type="dcterms:W3CDTF">2019-06-19T02:08:00Z</dcterms:created>
  <dcterms:modified xsi:type="dcterms:W3CDTF">2021-07-29T09:07:00Z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</Properties>
</file>